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7" r:id="rId2"/>
    <p:sldId id="258" r:id="rId3"/>
    <p:sldId id="259" r:id="rId4"/>
    <p:sldId id="260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48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A4BD91-D05A-483E-BD6C-A473A236A65B}" type="datetimeFigureOut">
              <a:rPr lang="en-AU" smtClean="0"/>
              <a:t>20/06/2017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176FC-35F1-4C59-8720-690CD6BF8E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2628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radar.kma.go.kr/eng/index.do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radar.kma.go.kr/eng/index.do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http://radar.kma.go.kr/eng/index.do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DA785-48E7-4D24-976C-DF0956BCF521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6619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http://radar.kma.go.kr/eng/index.do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DA785-48E7-4D24-976C-DF0956BCF521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1997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43738-BA1A-4122-B67A-FEACE54C1C6F}" type="datetimeFigureOut">
              <a:rPr lang="en-AU" smtClean="0"/>
              <a:t>20/06/2017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635FB-2052-42B1-9D1E-E153871ECF2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2555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43738-BA1A-4122-B67A-FEACE54C1C6F}" type="datetimeFigureOut">
              <a:rPr lang="en-AU" smtClean="0"/>
              <a:t>20/06/2017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635FB-2052-42B1-9D1E-E153871ECF2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6713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43738-BA1A-4122-B67A-FEACE54C1C6F}" type="datetimeFigureOut">
              <a:rPr lang="en-AU" smtClean="0"/>
              <a:t>20/06/2017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635FB-2052-42B1-9D1E-E153871ECF2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9318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43738-BA1A-4122-B67A-FEACE54C1C6F}" type="datetimeFigureOut">
              <a:rPr lang="en-AU" smtClean="0"/>
              <a:t>20/06/2017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635FB-2052-42B1-9D1E-E153871ECF2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648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43738-BA1A-4122-B67A-FEACE54C1C6F}" type="datetimeFigureOut">
              <a:rPr lang="en-AU" smtClean="0"/>
              <a:t>20/06/2017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635FB-2052-42B1-9D1E-E153871ECF2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1071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43738-BA1A-4122-B67A-FEACE54C1C6F}" type="datetimeFigureOut">
              <a:rPr lang="en-AU" smtClean="0"/>
              <a:t>20/06/2017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635FB-2052-42B1-9D1E-E153871ECF2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165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43738-BA1A-4122-B67A-FEACE54C1C6F}" type="datetimeFigureOut">
              <a:rPr lang="en-AU" smtClean="0"/>
              <a:t>20/06/2017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635FB-2052-42B1-9D1E-E153871ECF2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1914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43738-BA1A-4122-B67A-FEACE54C1C6F}" type="datetimeFigureOut">
              <a:rPr lang="en-AU" smtClean="0"/>
              <a:t>20/06/2017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635FB-2052-42B1-9D1E-E153871ECF2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237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43738-BA1A-4122-B67A-FEACE54C1C6F}" type="datetimeFigureOut">
              <a:rPr lang="en-AU" smtClean="0"/>
              <a:t>20/06/2017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635FB-2052-42B1-9D1E-E153871ECF2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3291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43738-BA1A-4122-B67A-FEACE54C1C6F}" type="datetimeFigureOut">
              <a:rPr lang="en-AU" smtClean="0"/>
              <a:t>20/06/2017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635FB-2052-42B1-9D1E-E153871ECF2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6188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43738-BA1A-4122-B67A-FEACE54C1C6F}" type="datetimeFigureOut">
              <a:rPr lang="en-AU" smtClean="0"/>
              <a:t>20/06/2017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635FB-2052-42B1-9D1E-E153871ECF2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0093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43738-BA1A-4122-B67A-FEACE54C1C6F}" type="datetimeFigureOut">
              <a:rPr lang="en-AU" smtClean="0"/>
              <a:t>20/06/2017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635FB-2052-42B1-9D1E-E153871ECF2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0195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microsoft.com/office/2007/relationships/hdphoto" Target="../media/hdphoto4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G:\1ABodoZeschkeDataFiles\2017stuff\Himawari8stuff2017\CaseStudies2017\KoreaStorms18June2017\DataForLoops\SandwichProductLightningEKorea100m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41" y="2507763"/>
            <a:ext cx="5077927" cy="434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770" y="271332"/>
            <a:ext cx="4536504" cy="1930226"/>
          </a:xfrm>
        </p:spPr>
        <p:txBody>
          <a:bodyPr>
            <a:noAutofit/>
          </a:bodyPr>
          <a:lstStyle/>
          <a:p>
            <a:r>
              <a:rPr lang="en-AU" sz="2800" b="1" dirty="0"/>
              <a:t>East Korea Convective Development, 18 June 2017</a:t>
            </a:r>
            <a:br>
              <a:rPr lang="en-AU" sz="2800" b="1" dirty="0"/>
            </a:br>
            <a:r>
              <a:rPr lang="en-AU" sz="2000" dirty="0" smtClean="0"/>
              <a:t>Sandwich Product with lightning data, RADAR (QC) and Topography (</a:t>
            </a:r>
            <a:r>
              <a:rPr lang="en-AU" sz="2000" dirty="0"/>
              <a:t>03-10UTC)</a:t>
            </a:r>
          </a:p>
        </p:txBody>
      </p:sp>
      <p:pic>
        <p:nvPicPr>
          <p:cNvPr id="1026" name="Picture 2" descr="G:\1ABodoZeschkeDataFiles\2017stuff\Himawari8stuff2017\CaseStudies2017\KoreaStorms18June2017\DataForLoops\RADARQCEKorea100m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381" y="3513139"/>
            <a:ext cx="4076999" cy="329757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03648" y="3509978"/>
            <a:ext cx="2664297" cy="32975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2" descr="G:\1ABodoZeschkeDataFiles\2017stuff\Himawari8stuff2017\CaseStudies2017\KoreaStorms18June2017\Topograph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27"/>
          <a:stretch/>
        </p:blipFill>
        <p:spPr bwMode="auto">
          <a:xfrm>
            <a:off x="5055313" y="117771"/>
            <a:ext cx="2642314" cy="330335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-10941" y="2231538"/>
            <a:ext cx="48081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AU" altLang="en-US" sz="1200" dirty="0" smtClean="0">
                <a:latin typeface="Arial" charset="0"/>
              </a:rPr>
              <a:t>animation </a:t>
            </a:r>
            <a:r>
              <a:rPr lang="en-AU" altLang="en-US" sz="1200" dirty="0">
                <a:latin typeface="Arial" charset="0"/>
              </a:rPr>
              <a:t>courtesy </a:t>
            </a:r>
            <a:r>
              <a:rPr lang="en-AU" altLang="en-US" sz="1200" dirty="0" smtClean="0">
                <a:latin typeface="Arial" charset="0"/>
              </a:rPr>
              <a:t>JMA/BOM,</a:t>
            </a:r>
            <a:r>
              <a:rPr lang="en-AU" altLang="en-US" sz="1200" dirty="0">
                <a:latin typeface="Arial" charset="0"/>
              </a:rPr>
              <a:t> lightning data courtesy </a:t>
            </a:r>
            <a:r>
              <a:rPr lang="en-AU" altLang="en-US" sz="1200" dirty="0" err="1">
                <a:latin typeface="Arial" charset="0"/>
              </a:rPr>
              <a:t>WeatherZone</a:t>
            </a:r>
            <a:endParaRPr lang="en-AU" altLang="en-US" sz="12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200" dirty="0" smtClean="0">
                <a:latin typeface="Arial" charset="0"/>
              </a:rPr>
              <a:t> </a:t>
            </a:r>
            <a:endParaRPr lang="en-AU" altLang="en-US" sz="1200" dirty="0">
              <a:latin typeface="Arial" charset="0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7524327" y="103249"/>
            <a:ext cx="1619671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1200" dirty="0" smtClean="0">
                <a:latin typeface="Arial" charset="0"/>
              </a:rPr>
              <a:t>RADAR animation / topography image courtesy Korea Meteorological Administration (KMA)</a:t>
            </a:r>
            <a:endParaRPr lang="en-AU" altLang="en-US" sz="1200" dirty="0">
              <a:latin typeface="Arial" charset="0"/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-10941" y="0"/>
            <a:ext cx="5014989" cy="30777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AU" altLang="en-US" sz="1400" b="1" dirty="0">
                <a:solidFill>
                  <a:srgbClr val="FF0000"/>
                </a:solidFill>
                <a:latin typeface="+mn-lt"/>
              </a:rPr>
              <a:t>Please start the Power Point Slide Show to activate the animation</a:t>
            </a:r>
          </a:p>
        </p:txBody>
      </p:sp>
    </p:spTree>
    <p:extLst>
      <p:ext uri="{BB962C8B-B14F-4D97-AF65-F5344CB8AC3E}">
        <p14:creationId xmlns:p14="http://schemas.microsoft.com/office/powerpoint/2010/main" val="218809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1ABodoZeschkeDataFiles\2017stuff\Himawari8stuff2017\CaseStudies2017\KoreaStorms18June2017\DataForLoops\VISVISIREKorea100m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99" y="2832638"/>
            <a:ext cx="4231445" cy="395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30824" cy="1930226"/>
          </a:xfrm>
        </p:spPr>
        <p:txBody>
          <a:bodyPr>
            <a:noAutofit/>
          </a:bodyPr>
          <a:lstStyle/>
          <a:p>
            <a:r>
              <a:rPr lang="en-AU" sz="2800" b="1" dirty="0"/>
              <a:t>East Korea Convective Development, 18 June 2017</a:t>
            </a:r>
            <a:br>
              <a:rPr lang="en-AU" sz="2800" b="1" dirty="0"/>
            </a:br>
            <a:r>
              <a:rPr lang="en-AU" sz="2000" dirty="0" smtClean="0"/>
              <a:t>VIS-VIS-IR RGB product RADAR (QC) and Topography (03-10UTC)</a:t>
            </a:r>
            <a:endParaRPr lang="en-AU" sz="2000" dirty="0"/>
          </a:p>
        </p:txBody>
      </p:sp>
      <p:pic>
        <p:nvPicPr>
          <p:cNvPr id="1026" name="Picture 2" descr="G:\1ABodoZeschkeDataFiles\2017stuff\Himawari8stuff2017\CaseStudies2017\KoreaStorms18June2017\DataForLoops\RADARQCEKorea100m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381" y="3513139"/>
            <a:ext cx="4076999" cy="329757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03648" y="3509978"/>
            <a:ext cx="2664297" cy="32975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2" descr="G:\1ABodoZeschkeDataFiles\2017stuff\Himawari8stuff2017\CaseStudies2017\KoreaStorms18June2017\Topograph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27"/>
          <a:stretch/>
        </p:blipFill>
        <p:spPr bwMode="auto">
          <a:xfrm>
            <a:off x="5055313" y="117771"/>
            <a:ext cx="2642314" cy="330335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-10941" y="2555639"/>
            <a:ext cx="22172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200" dirty="0" smtClean="0">
                <a:latin typeface="Arial" charset="0"/>
              </a:rPr>
              <a:t>animation </a:t>
            </a:r>
            <a:r>
              <a:rPr lang="en-AU" altLang="en-US" sz="1200" dirty="0">
                <a:latin typeface="Arial" charset="0"/>
              </a:rPr>
              <a:t>courtesy JMA/BOM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7524327" y="103249"/>
            <a:ext cx="1619671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1200" dirty="0" smtClean="0">
                <a:latin typeface="Arial" charset="0"/>
              </a:rPr>
              <a:t>RADAR animation / topography image courtesy Korea Meteorological Administration (KMA)</a:t>
            </a:r>
            <a:endParaRPr lang="en-AU" altLang="en-US" sz="1200" dirty="0">
              <a:latin typeface="Arial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-10941" y="0"/>
            <a:ext cx="5014989" cy="30777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AU" altLang="en-US" sz="1400" b="1" dirty="0">
                <a:solidFill>
                  <a:srgbClr val="FF0000"/>
                </a:solidFill>
                <a:latin typeface="+mn-lt"/>
              </a:rPr>
              <a:t>Please start the Power Point Slide Show to activate the animation</a:t>
            </a:r>
          </a:p>
        </p:txBody>
      </p:sp>
    </p:spTree>
    <p:extLst>
      <p:ext uri="{BB962C8B-B14F-4D97-AF65-F5344CB8AC3E}">
        <p14:creationId xmlns:p14="http://schemas.microsoft.com/office/powerpoint/2010/main" val="117565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G:\1ABodoZeschkeDataFiles\2017stuff\Himawari8stuff2017\CaseStudies2017\KoreaStorms18June2017\SandwichMidlat\SandwichMidlat0100BC02to07UTC01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790" y="3936048"/>
            <a:ext cx="4327223" cy="288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:\1ABodoZeschkeDataFiles\2017stuff\Himawari8stuff2017\CaseStudies2017\KoreaStorms18June2017\SandwichMidlat\SandwichMidlat0100BC02to07UTC01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790" y="983719"/>
            <a:ext cx="4320481" cy="288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83" y="1007554"/>
            <a:ext cx="3559148" cy="285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072" y="3936049"/>
            <a:ext cx="3529443" cy="284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207"/>
            <a:ext cx="9144000" cy="1143000"/>
          </a:xfrm>
        </p:spPr>
        <p:txBody>
          <a:bodyPr>
            <a:normAutofit/>
          </a:bodyPr>
          <a:lstStyle/>
          <a:p>
            <a:r>
              <a:rPr lang="en-AU" sz="2800" b="1" dirty="0" smtClean="0"/>
              <a:t>First cumulus field develops in satellite imagery: </a:t>
            </a:r>
            <a:br>
              <a:rPr lang="en-AU" sz="2800" b="1" dirty="0" smtClean="0"/>
            </a:br>
            <a:r>
              <a:rPr lang="en-AU" sz="2000" dirty="0" smtClean="0"/>
              <a:t>0540-0550UTC </a:t>
            </a:r>
            <a:r>
              <a:rPr lang="en-AU" sz="2000" dirty="0" smtClean="0"/>
              <a:t>(1440-1450KST) </a:t>
            </a:r>
            <a:endParaRPr lang="en-AU" sz="2000" dirty="0"/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7236575" y="522054"/>
            <a:ext cx="19077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1200" dirty="0" smtClean="0">
                <a:latin typeface="Arial" charset="0"/>
              </a:rPr>
              <a:t>satellite images </a:t>
            </a:r>
            <a:r>
              <a:rPr lang="en-AU" altLang="en-US" sz="1200" dirty="0">
                <a:latin typeface="Arial" charset="0"/>
              </a:rPr>
              <a:t>courtesy JMA/BOM</a:t>
            </a: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90990" y="568220"/>
            <a:ext cx="1619671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1200" dirty="0" smtClean="0">
                <a:latin typeface="Arial" charset="0"/>
              </a:rPr>
              <a:t>RADAR images courtesy Korea Meteorological Administration (KMA)</a:t>
            </a:r>
            <a:endParaRPr lang="en-AU" alt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12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207"/>
            <a:ext cx="9144000" cy="1143000"/>
          </a:xfrm>
        </p:spPr>
        <p:txBody>
          <a:bodyPr>
            <a:normAutofit/>
          </a:bodyPr>
          <a:lstStyle/>
          <a:p>
            <a:r>
              <a:rPr lang="en-AU" sz="2800" b="1" dirty="0" smtClean="0"/>
              <a:t>First lightning strikes recorded: </a:t>
            </a:r>
            <a:br>
              <a:rPr lang="en-AU" sz="2800" b="1" dirty="0" smtClean="0"/>
            </a:br>
            <a:r>
              <a:rPr lang="en-AU" sz="2000" dirty="0" smtClean="0"/>
              <a:t>0540-0550UTC </a:t>
            </a:r>
            <a:r>
              <a:rPr lang="en-AU" sz="2000" dirty="0" smtClean="0"/>
              <a:t>(1440-1450KST) </a:t>
            </a:r>
            <a:endParaRPr lang="en-AU" sz="2000" dirty="0"/>
          </a:p>
        </p:txBody>
      </p:sp>
      <p:pic>
        <p:nvPicPr>
          <p:cNvPr id="1026" name="Picture 2" descr="G:\1ABodoZeschkeDataFiles\2017stuff\Himawari8stuff2017\CaseStudies2017\KoreaStorms18June2017\SandwichMidlat\SandwichMidlat0100BC02to07UTC02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07554"/>
            <a:ext cx="4320480" cy="288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1ABodoZeschkeDataFiles\2017stuff\Himawari8stuff2017\CaseStudies2017\KoreaStorms18June2017\SandwichMidlat\SandwichMidlat0100BC02to07UTC02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59882"/>
            <a:ext cx="4320480" cy="288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24926"/>
            <a:ext cx="3544083" cy="2881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27" y="3959883"/>
            <a:ext cx="3511972" cy="284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7236575" y="193928"/>
            <a:ext cx="19077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1200" dirty="0" smtClean="0">
                <a:latin typeface="Arial" charset="0"/>
              </a:rPr>
              <a:t>satellite images </a:t>
            </a:r>
            <a:r>
              <a:rPr lang="en-AU" altLang="en-US" sz="1200" dirty="0">
                <a:latin typeface="Arial" charset="0"/>
              </a:rPr>
              <a:t>courtesy JMA/BOM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9263"/>
            <a:ext cx="1619671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1200" dirty="0" smtClean="0">
                <a:latin typeface="Arial" charset="0"/>
              </a:rPr>
              <a:t>RADAR images courtesy Korea Meteorological Administration (KMA)</a:t>
            </a:r>
            <a:endParaRPr lang="en-AU" alt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24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121</Words>
  <Application>Microsoft Office PowerPoint</Application>
  <PresentationFormat>On-screen Show (4:3)</PresentationFormat>
  <Paragraphs>19</Paragraphs>
  <Slides>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East Korea Convective Development, 18 June 2017 Sandwich Product with lightning data, RADAR (QC) and Topography (03-10UTC)</vt:lpstr>
      <vt:lpstr>East Korea Convective Development, 18 June 2017 VIS-VIS-IR RGB product RADAR (QC) and Topography (03-10UTC)</vt:lpstr>
      <vt:lpstr>First cumulus field develops in satellite imagery:  0540-0550UTC (1440-1450KST) </vt:lpstr>
      <vt:lpstr>First lightning strikes recorded:  0540-0550UTC (1440-1450KST) </vt:lpstr>
    </vt:vector>
  </TitlesOfParts>
  <Company>Bureau of Meteorology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East Korea Convective Development, 18 June 2017 Sandwich Product with lightning data, RADAR (QC) and Topography (03-10UTC)</dc:title>
  <dc:creator>Bodo Zeschke</dc:creator>
  <cp:lastModifiedBy>Bodo Zeschke</cp:lastModifiedBy>
  <cp:revision>4</cp:revision>
  <dcterms:created xsi:type="dcterms:W3CDTF">2017-06-20T03:42:36Z</dcterms:created>
  <dcterms:modified xsi:type="dcterms:W3CDTF">2017-06-20T04:56:43Z</dcterms:modified>
</cp:coreProperties>
</file>