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gif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6E9DF-A056-4496-85B3-D9AA2589D86D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4719E-957C-4144-B648-79A3C5B2E2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2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9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3213F-226F-4713-BF1C-703EF4D2636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82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50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2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80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눈물 방울 1"/>
          <p:cNvSpPr/>
          <p:nvPr userDrawn="1"/>
        </p:nvSpPr>
        <p:spPr>
          <a:xfrm>
            <a:off x="7524328" y="0"/>
            <a:ext cx="1632198" cy="1052736"/>
          </a:xfrm>
          <a:prstGeom prst="teardrop">
            <a:avLst/>
          </a:prstGeom>
          <a:gradFill>
            <a:gsLst>
              <a:gs pos="0">
                <a:schemeClr val="accent5">
                  <a:lumMod val="82000"/>
                  <a:alpha val="56000"/>
                </a:schemeClr>
              </a:gs>
              <a:gs pos="50000">
                <a:schemeClr val="accent5">
                  <a:lumMod val="40000"/>
                  <a:lumOff val="60000"/>
                  <a:alpha val="43000"/>
                </a:schemeClr>
              </a:gs>
              <a:gs pos="100000">
                <a:schemeClr val="bg1"/>
              </a:gs>
            </a:gsLst>
            <a:lin ang="5400000" scaled="0"/>
          </a:gradFill>
          <a:ln w="222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144866" y="6620594"/>
            <a:ext cx="971551" cy="20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indent="0" algn="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950A3-F976-4461-B564-8F436F985508}" type="slidenum">
              <a:rPr lang="ko-KR" altLang="en-US" sz="7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marL="0" marR="0" indent="0" algn="r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ko-KR" altLang="en-US" sz="7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endParaRPr kumimoji="0" lang="en-US" altLang="ko-KR" sz="700" b="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6" name="순서도: 수행의 시작/종료 5"/>
          <p:cNvSpPr/>
          <p:nvPr userDrawn="1"/>
        </p:nvSpPr>
        <p:spPr>
          <a:xfrm>
            <a:off x="223267" y="935009"/>
            <a:ext cx="7085037" cy="45719"/>
          </a:xfrm>
          <a:prstGeom prst="flowChartTerminator">
            <a:avLst/>
          </a:prstGeom>
          <a:gradFill>
            <a:gsLst>
              <a:gs pos="9500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1760"/>
          <a:stretch/>
        </p:blipFill>
        <p:spPr>
          <a:xfrm>
            <a:off x="7583288" y="347272"/>
            <a:ext cx="344290" cy="23236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875442" y="260648"/>
            <a:ext cx="1305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bg1">
                    <a:lumMod val="50000"/>
                  </a:schemeClr>
                </a:solidFill>
                <a:latin typeface="정부상징 부처명_16040911" pitchFamily="18" charset="-127"/>
                <a:ea typeface="정부상징 부처명_16040911" pitchFamily="18" charset="-127"/>
              </a:rPr>
              <a:t>National Meteorological Satellite Center</a:t>
            </a:r>
            <a:endParaRPr lang="ko-KR" altLang="en-US" sz="700" b="1" dirty="0">
              <a:solidFill>
                <a:schemeClr val="bg1">
                  <a:lumMod val="50000"/>
                </a:schemeClr>
              </a:solidFill>
              <a:latin typeface="정부상징 부처명_16040911" pitchFamily="18" charset="-127"/>
              <a:ea typeface="정부상징 부처명_1604091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856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4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3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7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48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2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8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43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FD46-19A1-4B9C-87D3-DBF50E4A7B53}" type="datetimeFigureOut">
              <a:rPr lang="ko-KR" altLang="en-US" smtClean="0"/>
              <a:t>2017-05-16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6637E-D3F9-48DE-B0C6-79D6773CF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52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0120528(WV)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1052736"/>
            <a:ext cx="6192688" cy="5805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940" y="332656"/>
            <a:ext cx="8982579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en-US" altLang="ko-KR" sz="2000" b="1" spc="-100" dirty="0" smtClean="0">
                <a:solidFill>
                  <a:srgbClr val="0070C0"/>
                </a:solidFill>
                <a:ea typeface="휴먼엑스포" pitchFamily="18" charset="-127"/>
              </a:rPr>
              <a:t> Rapidly </a:t>
            </a:r>
            <a:r>
              <a:rPr lang="en-US" altLang="ko-KR" sz="2000" b="1" spc="-100" dirty="0">
                <a:solidFill>
                  <a:srgbClr val="0070C0"/>
                </a:solidFill>
                <a:ea typeface="휴먼엑스포" pitchFamily="18" charset="-127"/>
              </a:rPr>
              <a:t>D</a:t>
            </a:r>
            <a:r>
              <a:rPr lang="en-US" altLang="ko-KR" sz="2000" b="1" spc="-100" dirty="0" smtClean="0">
                <a:solidFill>
                  <a:srgbClr val="0070C0"/>
                </a:solidFill>
                <a:ea typeface="휴먼엑스포" pitchFamily="18" charset="-127"/>
              </a:rPr>
              <a:t>eveloping </a:t>
            </a:r>
            <a:r>
              <a:rPr lang="en-US" altLang="ko-KR" sz="2000" b="1" spc="-100" dirty="0" smtClean="0">
                <a:solidFill>
                  <a:srgbClr val="0070C0"/>
                </a:solidFill>
                <a:ea typeface="휴먼엑스포" pitchFamily="18" charset="-127"/>
              </a:rPr>
              <a:t>T</a:t>
            </a:r>
            <a:r>
              <a:rPr lang="en-US" altLang="ko-KR" sz="2000" b="1" spc="-100" dirty="0" smtClean="0">
                <a:solidFill>
                  <a:srgbClr val="0070C0"/>
                </a:solidFill>
                <a:ea typeface="휴먼엑스포" pitchFamily="18" charset="-127"/>
              </a:rPr>
              <a:t>hunderstorm (RDT)</a:t>
            </a:r>
            <a:endParaRPr lang="en-US" altLang="ko-KR" sz="2000" b="1" spc="-100" dirty="0" smtClean="0">
              <a:solidFill>
                <a:srgbClr val="0070C0"/>
              </a:solidFill>
              <a:ea typeface="휴먼엑스포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2970" y="1129829"/>
            <a:ext cx="469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(</a:t>
            </a:r>
            <a:r>
              <a:rPr lang="en-US" altLang="ko-KR" b="1" dirty="0" smtClean="0"/>
              <a:t> 02:00~10:00 UTC 28</a:t>
            </a:r>
            <a:r>
              <a:rPr lang="en-US" altLang="ko-KR" b="1" baseline="30000" dirty="0" smtClean="0"/>
              <a:t>th</a:t>
            </a:r>
            <a:r>
              <a:rPr lang="en-US" altLang="ko-KR" b="1" dirty="0" smtClean="0"/>
              <a:t> May 2012 )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54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화면 슬라이드 쇼(4:3)</PresentationFormat>
  <Paragraphs>3</Paragraphs>
  <Slides>1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4</cp:revision>
  <dcterms:created xsi:type="dcterms:W3CDTF">2017-05-16T12:33:12Z</dcterms:created>
  <dcterms:modified xsi:type="dcterms:W3CDTF">2017-05-16T12:36:53Z</dcterms:modified>
</cp:coreProperties>
</file>