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7"/>
  </p:notesMasterIdLst>
  <p:sldIdLst>
    <p:sldId id="288" r:id="rId2"/>
    <p:sldId id="332" r:id="rId3"/>
    <p:sldId id="289" r:id="rId4"/>
    <p:sldId id="328" r:id="rId5"/>
    <p:sldId id="329" r:id="rId6"/>
    <p:sldId id="330" r:id="rId7"/>
    <p:sldId id="333" r:id="rId8"/>
    <p:sldId id="331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27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1EAFFD-0C3C-4B9E-B781-B69174E55CFA}" type="datetimeFigureOut">
              <a:rPr lang="en-ZA"/>
              <a:pPr>
                <a:defRPr/>
              </a:pPr>
              <a:t>2015/07/28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9EFC76-1D8C-4CA3-9AEF-2DB6714E934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5304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EFC76-1D8C-4CA3-9AEF-2DB6714E9342}" type="slidenum">
              <a:rPr lang="en-ZA" smtClean="0"/>
              <a:pPr>
                <a:defRPr/>
              </a:pPr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098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194C-C532-4921-8DD5-E3139658D4FF}" type="datetime1">
              <a:rPr lang="en-ZA" smtClean="0"/>
              <a:t>2015/07/28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8F8-B384-496F-97BD-31230E1A8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F9B76-DCB5-4CCB-AF3E-74250AB75BBD}" type="datetime1">
              <a:rPr lang="en-ZA" smtClean="0"/>
              <a:t>2015/07/28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94B9-CD3D-4D1D-B8F7-7A8FA9584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00212-211E-4181-82D9-5D86B6AB0C30}" type="datetime1">
              <a:rPr lang="en-ZA" smtClean="0"/>
              <a:t>2015/07/28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C1F1-3C37-4C1A-8F83-5DFC8AE80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8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CB276-A39D-4C2B-9134-C5557C47A1D0}" type="datetime1">
              <a:rPr lang="en-ZA" smtClean="0"/>
              <a:t>2015/07/28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7B9B-EC6D-443D-ACB6-61A5D5FC1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3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2E085-C80F-4ADF-BCB0-1690F71997DB}" type="datetime1">
              <a:rPr lang="en-ZA" smtClean="0"/>
              <a:t>2015/07/28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45ECA-E78E-4EA8-AD74-4C408A10A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08945-7043-4451-B539-D5E42B4512B9}" type="datetime1">
              <a:rPr lang="en-ZA" smtClean="0"/>
              <a:t>2015/07/28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6D6FD-B387-4BC1-AC2C-074819088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0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4281C-91D3-453D-84CC-ACD2B4D7DD5A}" type="datetime1">
              <a:rPr lang="en-ZA" smtClean="0"/>
              <a:t>2015/07/28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28F9-A99C-436A-82F5-62F902656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0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DFE32-7CFA-47A9-9A01-7A4F6E9BBC73}" type="datetime1">
              <a:rPr lang="en-ZA" smtClean="0"/>
              <a:t>2015/07/28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599D-BE73-4FB9-BBB8-151740DBC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3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4F80B-6C20-4DF2-A8B8-31E1C73F7190}" type="datetime1">
              <a:rPr lang="en-ZA" smtClean="0"/>
              <a:t>2015/07/28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24AF6-A658-4DA5-BE08-5A160DAAF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2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9E74E-08E3-46C7-808A-C4B48DBD3CD9}" type="datetime1">
              <a:rPr lang="en-ZA" smtClean="0"/>
              <a:t>2015/07/28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A45EB-8B85-42DF-8728-C170BC09C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7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5880E-AD99-458C-A7AC-15D82DDBDE66}" type="datetime1">
              <a:rPr lang="en-ZA" smtClean="0"/>
              <a:t>2015/07/28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2692-7D37-4DEC-AAE9-038C2AE36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3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26EB94-FB65-48E6-B398-9B786AA08AD9}" type="datetime1">
              <a:rPr lang="en-ZA" smtClean="0"/>
              <a:t>2015/07/28</a:t>
            </a:fld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6570F9CE-878C-4C4C-90EF-367E9C51E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Weather Briefing</a:t>
            </a:r>
            <a:br>
              <a:rPr lang="en-US" dirty="0" smtClean="0"/>
            </a:br>
            <a:r>
              <a:rPr lang="en-US" dirty="0" smtClean="0"/>
              <a:t>South Africa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 smtClean="0"/>
              <a:t>2015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250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654"/>
            <a:ext cx="8229600" cy="1143000"/>
          </a:xfrm>
        </p:spPr>
        <p:txBody>
          <a:bodyPr/>
          <a:lstStyle/>
          <a:p>
            <a:r>
              <a:rPr lang="en-US" dirty="0" err="1" smtClean="0"/>
              <a:t>Airmass</a:t>
            </a:r>
            <a:r>
              <a:rPr lang="en-US" dirty="0" smtClean="0"/>
              <a:t> RGB 24 July </a:t>
            </a:r>
            <a:br>
              <a:rPr lang="en-US" dirty="0" smtClean="0"/>
            </a:br>
            <a:r>
              <a:rPr lang="en-US" dirty="0" smtClean="0"/>
              <a:t>(5-6;8-9;5i)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96" y="1336478"/>
            <a:ext cx="8491538" cy="55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8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VIS 0.6 24 July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967581"/>
            <a:ext cx="79057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3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6492"/>
            <a:ext cx="8229600" cy="1143000"/>
          </a:xfrm>
        </p:spPr>
        <p:txBody>
          <a:bodyPr/>
          <a:lstStyle/>
          <a:p>
            <a:r>
              <a:rPr lang="en-US" dirty="0" smtClean="0"/>
              <a:t>Convective storms 24 July </a:t>
            </a:r>
            <a:br>
              <a:rPr lang="en-US" dirty="0" smtClean="0"/>
            </a:br>
            <a:r>
              <a:rPr lang="en-US" dirty="0" smtClean="0"/>
              <a:t>(5-6;4-9;3-1)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13" y="1378554"/>
            <a:ext cx="8698173" cy="53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9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Convective storms 3 January 2011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3" y="1799807"/>
            <a:ext cx="8969247" cy="49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99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 July </a:t>
            </a:r>
            <a:r>
              <a:rPr lang="en-US" dirty="0" err="1" smtClean="0"/>
              <a:t>Airmass</a:t>
            </a:r>
            <a:r>
              <a:rPr lang="en-US" dirty="0" smtClean="0"/>
              <a:t> RGB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9" y="1600200"/>
            <a:ext cx="8710001" cy="409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80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these systems?</a:t>
            </a:r>
            <a:endParaRPr lang="en-Z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365" y="1600200"/>
            <a:ext cx="6671269" cy="45259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4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300hPa winds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5" y="1219199"/>
            <a:ext cx="7360445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48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10m Wind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7" y="1447799"/>
            <a:ext cx="6950068" cy="46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47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 July 12UTC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158875"/>
            <a:ext cx="82010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60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26 July 12UTC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120775"/>
            <a:ext cx="83248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7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098" name="Picture 2" descr="http://cache4.asset-cache.net/gc/481196688-tevita-kuridrani-of-the-wallabies-scores-the-gettyimages.jpg?v=1&amp;c=IWSAsset&amp;k=2&amp;d=X7WJLa88Cweo9HktRLaNXonkyrbfymraS6PloiAUj6gdskZmn%2FucdN3bBELNQrLZ1UApMlnYIzUQUcnbZ6mb1Q%3D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74638"/>
            <a:ext cx="8777285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664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 July 12UTC</a:t>
            </a:r>
            <a:endParaRPr lang="en-Z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150" y="1600200"/>
            <a:ext cx="7977700" cy="45259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73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22" y="-10236"/>
            <a:ext cx="8229600" cy="1143000"/>
          </a:xfrm>
        </p:spPr>
        <p:txBody>
          <a:bodyPr/>
          <a:lstStyle/>
          <a:p>
            <a:r>
              <a:rPr lang="en-US" dirty="0" smtClean="0"/>
              <a:t>Looking ahead</a:t>
            </a:r>
            <a:br>
              <a:rPr lang="en-US" dirty="0" smtClean="0"/>
            </a:br>
            <a:endParaRPr lang="en-Z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587" y="573206"/>
            <a:ext cx="7011138" cy="555295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91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206500"/>
            <a:ext cx="67437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4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38" y="559559"/>
            <a:ext cx="7509332" cy="573011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86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8" y="721602"/>
            <a:ext cx="8516972" cy="43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5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Session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 August</a:t>
            </a:r>
            <a:r>
              <a:rPr lang="en-US" dirty="0" smtClean="0"/>
              <a:t> </a:t>
            </a:r>
            <a:r>
              <a:rPr lang="en-US" dirty="0" smtClean="0"/>
              <a:t>1000UTC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6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back at the previous months weather</a:t>
            </a:r>
          </a:p>
          <a:p>
            <a:r>
              <a:rPr lang="en-US" dirty="0" smtClean="0"/>
              <a:t>Looking ahead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RTC-PRE-WB-010.1       </a:t>
            </a:r>
            <a:r>
              <a:rPr lang="en-US" dirty="0" smtClean="0"/>
              <a:t>Date of last revision: </a:t>
            </a:r>
            <a:r>
              <a:rPr lang="en-US" dirty="0" smtClean="0"/>
              <a:t>29 July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2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http://www.heraldlive.co.za/wp-content/uploads/2015/07/BValle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4638"/>
            <a:ext cx="6526322" cy="373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ol.co.za/polopoly_fs/flodd-4-8-1.272883%21/image/newspic44d2d4d54c3fc.jpg_gen/derivatives/box_300/newspic44d2d4d54c3f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28395"/>
            <a:ext cx="4839473" cy="36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1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 descr="http://mype.co.za/new/wp-content/gallery/pe-flood-june-2011/June_2011_Flood_09062011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7" y="274638"/>
            <a:ext cx="4788680" cy="478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haynehop.googlepages.com/brickmaker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797174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86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 descr="http://cdn.24.co.za/files/Cms/General/d/2531/d9bba83047bd4ef38a96b37eab647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50279"/>
            <a:ext cx="30670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.24.co.za/files/Cms/General/d/2530/c74a0144067e4c6c80d83882d9896c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82" y="150279"/>
            <a:ext cx="59626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abc.co.za/wps/wcm/connect/959e1a00493b15758107cd5b793dc0bc/snow58.jpg?MOD=AJPERES&amp;CACHEID=959e1a00493b15758107cd5b793dc0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06" y="3517099"/>
            <a:ext cx="4759894" cy="26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5" y="274639"/>
            <a:ext cx="8881382" cy="588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1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185"/>
            <a:ext cx="8789158" cy="4561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01"/>
            <a:ext cx="8229600" cy="1143000"/>
          </a:xfrm>
        </p:spPr>
        <p:txBody>
          <a:bodyPr/>
          <a:lstStyle/>
          <a:p>
            <a:r>
              <a:rPr lang="en-US" dirty="0" smtClean="0"/>
              <a:t>Day natural </a:t>
            </a:r>
            <a:r>
              <a:rPr lang="en-US" dirty="0" err="1" smtClean="0"/>
              <a:t>colours</a:t>
            </a:r>
            <a:r>
              <a:rPr lang="en-US" dirty="0" smtClean="0"/>
              <a:t> 26 July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5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00"/>
            <a:ext cx="8229600" cy="1143000"/>
          </a:xfrm>
        </p:spPr>
        <p:txBody>
          <a:bodyPr/>
          <a:lstStyle/>
          <a:p>
            <a:r>
              <a:rPr lang="en-US" dirty="0" smtClean="0"/>
              <a:t>Day microphysical (2;4r;9)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RTC-PRE-WB-010.1       Date of last revision: 29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7B9B-EC6D-443D-ACB6-61A5D5FC15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905668"/>
            <a:ext cx="90106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4989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238</TotalTime>
  <Words>312</Words>
  <Application>Microsoft Office PowerPoint</Application>
  <PresentationFormat>On-screen Show (4:3)</PresentationFormat>
  <Paragraphs>71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Template</vt:lpstr>
      <vt:lpstr>Weather Briefing South Africa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Day natural colours 26 July</vt:lpstr>
      <vt:lpstr>Day microphysical (2;4r;9)</vt:lpstr>
      <vt:lpstr>Airmass RGB 24 July  (5-6;8-9;5i)</vt:lpstr>
      <vt:lpstr>VIS 0.6 24 July</vt:lpstr>
      <vt:lpstr>Convective storms 24 July  (5-6;4-9;3-1)</vt:lpstr>
      <vt:lpstr>Convective storms 3 January 2011</vt:lpstr>
      <vt:lpstr>25 July Airmass RGB</vt:lpstr>
      <vt:lpstr>What are these systems?</vt:lpstr>
      <vt:lpstr>300hPa winds</vt:lpstr>
      <vt:lpstr>10m Wind</vt:lpstr>
      <vt:lpstr>25 July 12UTC</vt:lpstr>
      <vt:lpstr>26 July 12UTC</vt:lpstr>
      <vt:lpstr>27 July 12UTC</vt:lpstr>
      <vt:lpstr>Looking ahead </vt:lpstr>
      <vt:lpstr>Friday</vt:lpstr>
      <vt:lpstr>PowerPoint Presentation</vt:lpstr>
      <vt:lpstr>PowerPoint Presentation</vt:lpstr>
      <vt:lpstr>Next Session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Arista</dc:creator>
  <cp:lastModifiedBy>Lee-ann Simpson</cp:lastModifiedBy>
  <cp:revision>44</cp:revision>
  <dcterms:created xsi:type="dcterms:W3CDTF">2012-09-03T09:15:14Z</dcterms:created>
  <dcterms:modified xsi:type="dcterms:W3CDTF">2015-07-28T13:04:33Z</dcterms:modified>
</cp:coreProperties>
</file>