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4" r:id="rId1"/>
    <p:sldMasterId id="2147483845" r:id="rId2"/>
  </p:sldMasterIdLst>
  <p:notesMasterIdLst>
    <p:notesMasterId r:id="rId4"/>
  </p:notesMasterIdLst>
  <p:sldIdLst>
    <p:sldId id="375" r:id="rId3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E9444"/>
    <a:srgbClr val="0000CC"/>
    <a:srgbClr val="FF5050"/>
    <a:srgbClr val="8A3CC4"/>
    <a:srgbClr val="6459F9"/>
    <a:srgbClr val="FFFF6D"/>
    <a:srgbClr val="00CC00"/>
    <a:srgbClr val="FF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8" autoAdjust="0"/>
    <p:restoredTop sz="59793" autoAdjust="0"/>
  </p:normalViewPr>
  <p:slideViewPr>
    <p:cSldViewPr>
      <p:cViewPr varScale="1">
        <p:scale>
          <a:sx n="52" d="100"/>
          <a:sy n="52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26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B8B7F6D-0955-460E-A467-0476C8D7CD7B}" type="datetimeFigureOut">
              <a:rPr lang="ja-JP" altLang="en-US"/>
              <a:pPr>
                <a:defRPr/>
              </a:pPr>
              <a:t>2015/7/24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411081D-F450-44A8-A170-71F260CABD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10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695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2016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HIMAWARI-9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2014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HIMAWARI-8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Target Area Observation</a:t>
            </a:r>
            <a:r>
              <a:rPr lang="en-US" altLang="ja-JP" dirty="0">
                <a:latin typeface="+mn-ea"/>
              </a:rPr>
              <a:t> </a:t>
            </a:r>
            <a:r>
              <a:rPr lang="en-US" altLang="ja-JP" dirty="0" smtClean="0">
                <a:latin typeface="+mn-ea"/>
              </a:rPr>
              <a:t>(Volcano)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8678" y="5420895"/>
            <a:ext cx="2016224" cy="11509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6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48132"/>
            <a:ext cx="5279164" cy="5279164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 flipH="1">
            <a:off x="7380312" y="1700808"/>
            <a:ext cx="958683" cy="853847"/>
          </a:xfrm>
          <a:prstGeom prst="straightConnector1">
            <a:avLst/>
          </a:prstGeom>
          <a:noFill/>
          <a:ln w="1270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" name="テキスト ボックス 18"/>
          <p:cNvSpPr txBox="1"/>
          <p:nvPr/>
        </p:nvSpPr>
        <p:spPr>
          <a:xfrm>
            <a:off x="107504" y="1049130"/>
            <a:ext cx="327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Target Area Observation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1858" y="5175893"/>
            <a:ext cx="2769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Mt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Shiveluch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in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Kamchatka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Band-03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0.64 µm, visible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Every 2.5 minutes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0392" y="1844824"/>
            <a:ext cx="3159839" cy="258532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Frequency</a:t>
            </a:r>
            <a:r>
              <a:rPr kumimoji="0" lang="en-US" altLang="ja-JP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observation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</a:rPr>
              <a:t>        every 2.5 min.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</a:rPr>
              <a:t>Range of observation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kern="0" dirty="0" smtClean="0">
                <a:solidFill>
                  <a:prstClr val="black"/>
                </a:solidFill>
              </a:rPr>
              <a:t>       1000km </a:t>
            </a:r>
            <a:r>
              <a:rPr kumimoji="0" lang="en-US" altLang="ja-JP" kern="0" dirty="0">
                <a:solidFill>
                  <a:prstClr val="black"/>
                </a:solidFill>
              </a:rPr>
              <a:t>x </a:t>
            </a:r>
            <a:r>
              <a:rPr kumimoji="0" lang="en-US" altLang="ja-JP" kern="0" dirty="0" smtClean="0">
                <a:solidFill>
                  <a:prstClr val="black"/>
                </a:solidFill>
              </a:rPr>
              <a:t>1000km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kern="0" baseline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Target of observation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</a:rPr>
              <a:t>       Volcano, Typhoon, etc…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/>
                </a:solidFill>
              </a:rPr>
              <a:t>       (Optional Area)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59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</Words>
  <Application>Microsoft Office PowerPoint</Application>
  <PresentationFormat>画面に合わせる (4:3)</PresentationFormat>
  <Paragraphs>18</Paragraphs>
  <Slides>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デザインの設定</vt:lpstr>
      <vt:lpstr>1_デザインの設定</vt:lpstr>
      <vt:lpstr>Target Area Observation (Volcano)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2015-07-24T05:29:42Z</dcterms:created>
  <dcterms:modified xsi:type="dcterms:W3CDTF">2015-07-24T06:37:13Z</dcterms:modified>
</cp:coreProperties>
</file>