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80F2-30DC-4836-9485-79235F778D33}" type="datetimeFigureOut">
              <a:rPr lang="en-AU" smtClean="0"/>
              <a:t>29/07/2014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58-81AA-49AD-A6D7-8D02E033C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538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80F2-30DC-4836-9485-79235F778D33}" type="datetimeFigureOut">
              <a:rPr lang="en-AU" smtClean="0"/>
              <a:t>29/07/2014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58-81AA-49AD-A6D7-8D02E033C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901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80F2-30DC-4836-9485-79235F778D33}" type="datetimeFigureOut">
              <a:rPr lang="en-AU" smtClean="0"/>
              <a:t>29/07/2014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58-81AA-49AD-A6D7-8D02E033C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91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80F2-30DC-4836-9485-79235F778D33}" type="datetimeFigureOut">
              <a:rPr lang="en-AU" smtClean="0"/>
              <a:t>29/07/2014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58-81AA-49AD-A6D7-8D02E033C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430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80F2-30DC-4836-9485-79235F778D33}" type="datetimeFigureOut">
              <a:rPr lang="en-AU" smtClean="0"/>
              <a:t>29/07/2014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58-81AA-49AD-A6D7-8D02E033C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109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80F2-30DC-4836-9485-79235F778D33}" type="datetimeFigureOut">
              <a:rPr lang="en-AU" smtClean="0"/>
              <a:t>29/07/2014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58-81AA-49AD-A6D7-8D02E033C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952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80F2-30DC-4836-9485-79235F778D33}" type="datetimeFigureOut">
              <a:rPr lang="en-AU" smtClean="0"/>
              <a:t>29/07/2014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58-81AA-49AD-A6D7-8D02E033C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249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80F2-30DC-4836-9485-79235F778D33}" type="datetimeFigureOut">
              <a:rPr lang="en-AU" smtClean="0"/>
              <a:t>29/07/2014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58-81AA-49AD-A6D7-8D02E033C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073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80F2-30DC-4836-9485-79235F778D33}" type="datetimeFigureOut">
              <a:rPr lang="en-AU" smtClean="0"/>
              <a:t>29/07/2014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58-81AA-49AD-A6D7-8D02E033C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854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80F2-30DC-4836-9485-79235F778D33}" type="datetimeFigureOut">
              <a:rPr lang="en-AU" smtClean="0"/>
              <a:t>29/07/2014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58-81AA-49AD-A6D7-8D02E033C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50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80F2-30DC-4836-9485-79235F778D33}" type="datetimeFigureOut">
              <a:rPr lang="en-AU" smtClean="0"/>
              <a:t>29/07/2014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BE58-81AA-49AD-A6D7-8D02E033C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933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180F2-30DC-4836-9485-79235F778D33}" type="datetimeFigureOut">
              <a:rPr lang="en-AU" smtClean="0"/>
              <a:t>29/07/2014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6BE58-81AA-49AD-A6D7-8D02E033C5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200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mainp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1" descr="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73038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65100"/>
            <a:ext cx="7302500" cy="1143000"/>
          </a:xfrm>
        </p:spPr>
        <p:txBody>
          <a:bodyPr/>
          <a:lstStyle/>
          <a:p>
            <a:pPr eaLnBrk="1" hangingPunct="1"/>
            <a:r>
              <a:rPr lang="en-AU" sz="2800" b="1" dirty="0" smtClean="0">
                <a:latin typeface="Arial" pitchFamily="34" charset="0"/>
                <a:cs typeface="Arial" pitchFamily="34" charset="0"/>
              </a:rPr>
              <a:t>An example of navigation issues with satellite data (MTSAT-1R)</a:t>
            </a:r>
            <a:endParaRPr lang="en-A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6829648" y="6593810"/>
            <a:ext cx="23143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ko-KR" sz="1200" dirty="0" smtClean="0">
                <a:ea typeface="Gulim" pitchFamily="34" charset="-127"/>
              </a:rPr>
              <a:t>animation </a:t>
            </a:r>
            <a:r>
              <a:rPr lang="en-AU" altLang="ko-KR" sz="1200" dirty="0">
                <a:ea typeface="Gulim" pitchFamily="34" charset="-127"/>
              </a:rPr>
              <a:t>courtesy JMA and BOM</a:t>
            </a:r>
            <a:endParaRPr lang="en-AU" sz="1200" dirty="0"/>
          </a:p>
        </p:txBody>
      </p:sp>
      <p:sp>
        <p:nvSpPr>
          <p:cNvPr id="12304" name="Text Box 15"/>
          <p:cNvSpPr txBox="1">
            <a:spLocks noChangeArrowheads="1"/>
          </p:cNvSpPr>
          <p:nvPr/>
        </p:nvSpPr>
        <p:spPr bwMode="auto">
          <a:xfrm>
            <a:off x="25761" y="6198227"/>
            <a:ext cx="9144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AU" sz="2000" dirty="0" smtClean="0">
                <a:latin typeface="Arial" pitchFamily="34" charset="0"/>
              </a:rPr>
              <a:t>Bali, 15</a:t>
            </a:r>
            <a:r>
              <a:rPr lang="en-AU" sz="2000" baseline="30000" dirty="0" smtClean="0">
                <a:latin typeface="Arial" pitchFamily="34" charset="0"/>
              </a:rPr>
              <a:t>th</a:t>
            </a:r>
            <a:r>
              <a:rPr lang="en-AU" sz="2000" dirty="0" smtClean="0">
                <a:latin typeface="Arial" pitchFamily="34" charset="0"/>
              </a:rPr>
              <a:t> March 2014</a:t>
            </a:r>
            <a:endParaRPr lang="en-AU" sz="2000" dirty="0">
              <a:latin typeface="Arial" pitchFamily="34" charset="0"/>
            </a:endParaRPr>
          </a:p>
        </p:txBody>
      </p:sp>
      <p:pic>
        <p:nvPicPr>
          <p:cNvPr id="53250" name="Picture 2" descr="G:\2014Stuff\ScienceWeek2014\ScienceWeekPowerPoints\Session 4 - Review of Day 1 Overview Day 2\BaliConvec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4982"/>
            <a:ext cx="6192688" cy="490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An example of navigation issues with satellite data (MTSAT-1R)</vt:lpstr>
    </vt:vector>
  </TitlesOfParts>
  <Company>Bureau of Meteorology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example of navigation issues with satellite data (MTSAT-1R)</dc:title>
  <dc:creator>Bodo Zeschke</dc:creator>
  <cp:lastModifiedBy>Bodo Zeschke</cp:lastModifiedBy>
  <cp:revision>2</cp:revision>
  <dcterms:created xsi:type="dcterms:W3CDTF">2014-07-29T09:53:30Z</dcterms:created>
  <dcterms:modified xsi:type="dcterms:W3CDTF">2014-07-29T09:54:56Z</dcterms:modified>
</cp:coreProperties>
</file>