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0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1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2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72" r:id="rId4"/>
    <p:sldMasterId id="2147483660" r:id="rId5"/>
    <p:sldMasterId id="2147483699" r:id="rId6"/>
    <p:sldMasterId id="2147483761" r:id="rId7"/>
    <p:sldMasterId id="2147483773" r:id="rId8"/>
    <p:sldMasterId id="2147483865" r:id="rId9"/>
    <p:sldMasterId id="2147483890" r:id="rId10"/>
    <p:sldMasterId id="2147483902" r:id="rId11"/>
    <p:sldMasterId id="2147483925" r:id="rId12"/>
    <p:sldMasterId id="2147484004" r:id="rId13"/>
    <p:sldMasterId id="2147484013" r:id="rId14"/>
    <p:sldMasterId id="2147484050" r:id="rId15"/>
    <p:sldMasterId id="2147484059" r:id="rId16"/>
  </p:sldMasterIdLst>
  <p:notesMasterIdLst>
    <p:notesMasterId r:id="rId34"/>
  </p:notesMasterIdLst>
  <p:handoutMasterIdLst>
    <p:handoutMasterId r:id="rId35"/>
  </p:handoutMasterIdLst>
  <p:sldIdLst>
    <p:sldId id="256" r:id="rId17"/>
    <p:sldId id="7489" r:id="rId18"/>
    <p:sldId id="7534" r:id="rId19"/>
    <p:sldId id="5880" r:id="rId20"/>
    <p:sldId id="7535" r:id="rId21"/>
    <p:sldId id="7514" r:id="rId22"/>
    <p:sldId id="5881" r:id="rId23"/>
    <p:sldId id="7508" r:id="rId24"/>
    <p:sldId id="7512" r:id="rId25"/>
    <p:sldId id="7513" r:id="rId26"/>
    <p:sldId id="7526" r:id="rId27"/>
    <p:sldId id="7540" r:id="rId28"/>
    <p:sldId id="6547" r:id="rId29"/>
    <p:sldId id="7536" r:id="rId30"/>
    <p:sldId id="7537" r:id="rId31"/>
    <p:sldId id="7520" r:id="rId32"/>
    <p:sldId id="7503" r:id="rId33"/>
  </p:sldIdLst>
  <p:sldSz cx="9144000" cy="6858000" type="screen4x3"/>
  <p:notesSz cx="6807200" cy="9939338"/>
  <p:embeddedFontLst>
    <p:embeddedFont>
      <p:font typeface="微软雅黑" panose="020B0503020204020204" pitchFamily="34" charset="-122"/>
      <p:regular r:id="rId36"/>
      <p:bold r:id="rId37"/>
    </p:embeddedFont>
    <p:embeddedFont>
      <p:font typeface="Berlin Sans FB Demi" panose="020E0802020502020306" pitchFamily="34" charset="0"/>
      <p:bold r:id="rId38"/>
    </p:embeddedFont>
    <p:embeddedFont>
      <p:font typeface="Georgia" panose="02040502050405020303" pitchFamily="18" charset="0"/>
      <p:regular r:id="rId39"/>
      <p:bold r:id="rId40"/>
      <p:italic r:id="rId41"/>
      <p:boldItalic r:id="rId42"/>
    </p:embeddedFont>
    <p:embeddedFont>
      <p:font typeface="Segoe UI" panose="020B0502040204020203" pitchFamily="3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0F0F0"/>
    <a:srgbClr val="010307"/>
    <a:srgbClr val="CCFF99"/>
    <a:srgbClr val="003300"/>
    <a:srgbClr val="006600"/>
    <a:srgbClr val="2461E5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95" autoAdjust="0"/>
  </p:normalViewPr>
  <p:slideViewPr>
    <p:cSldViewPr snapToGrid="0" snapToObjects="1">
      <p:cViewPr varScale="1">
        <p:scale>
          <a:sx n="96" d="100"/>
          <a:sy n="96" d="100"/>
        </p:scale>
        <p:origin x="1044" y="84"/>
      </p:cViewPr>
      <p:guideLst>
        <p:guide pos="288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 showGuides="1">
      <p:cViewPr varScale="1">
        <p:scale>
          <a:sx n="155" d="100"/>
          <a:sy n="155" d="100"/>
        </p:scale>
        <p:origin x="5192" y="200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5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font" Target="fonts/font1.fntdata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5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EA1B0D2-D65F-F849-86F1-274F74A63C5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CDAADE-D532-9A48-A9C6-AF5C115F282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205A13-BBA0-6C43-8A00-BA0CBE41905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C4F841-E9FF-F141-9F41-17479979CA29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2152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D7ABE663-6D4B-184F-8A1F-01045AD53616}" type="datetimeFigureOut">
              <a:rPr lang="en-US" smtClean="0"/>
              <a:pPr/>
              <a:t>10/20/2025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8ACB1A30-90BE-5A4F-8FC0-ABFEA33C19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478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us01.safelinks.protection.outlook.com/?url=https%3A%2F%2Fsupport.microsoft.com%2Fen-us%2Foffice%2Fimprove-accessibility-with-the-accessibility-checker-a16f6de0-2f39-4a2b-8bd8-5ad801426c7f&amp;data=05%7C01%7CAdrienne.Bergsma%40bom.gov.au%7Cbc11e1e652e94edfd71408dad81da5ed%7Cd1ad7db597dd4f2b816e50d663b7bb94%7C0%7C0%7C638059919088432068%7CUnknown%7CTWFpbGZsb3d8eyJWIjoiMC4wLjAwMDAiLCJQIjoiV2luMzIiLCJBTiI6Ik1haWwiLCJXVCI6Mn0%3D%7C3000%7C%7C%7C&amp;sdata=GXboBaJHoXJWAeRE%2BAAeUTOcx%2BK9LnySDLOhXYipmFY%3D&amp;reserved=0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b="1" dirty="0">
                <a:effectLst/>
                <a:latin typeface="Segoe UI" panose="020B0502040204020203" pitchFamily="34" charset="0"/>
              </a:rPr>
              <a:t>Accessibility information – delete after reading</a:t>
            </a:r>
            <a:endParaRPr lang="en-AU" sz="1800" dirty="0">
              <a:effectLst/>
              <a:latin typeface="Arial" panose="020B0604020202020204" pitchFamily="34" charset="0"/>
            </a:endParaRPr>
          </a:p>
          <a:p>
            <a:r>
              <a:rPr lang="en-AU" sz="1800" dirty="0">
                <a:effectLst/>
                <a:latin typeface="Segoe UI" panose="020B0502040204020203" pitchFamily="34" charset="0"/>
              </a:rPr>
              <a:t>We're all responsible for producing accessible documents. Use the </a:t>
            </a:r>
            <a:r>
              <a:rPr lang="en-AU" sz="1800" dirty="0">
                <a:effectLst/>
                <a:latin typeface="Segoe UI" panose="020B0502040204020203" pitchFamily="34" charset="0"/>
                <a:hlinkClick r:id="rId3"/>
              </a:rPr>
              <a:t>accessibility checker</a:t>
            </a:r>
            <a:r>
              <a:rPr lang="en-AU" sz="1800" dirty="0">
                <a:effectLst/>
                <a:latin typeface="Segoe UI" panose="020B0502040204020203" pitchFamily="34" charset="0"/>
              </a:rPr>
              <a:t> to make sure your content is accessible to everyone.</a:t>
            </a:r>
            <a:endParaRPr lang="en-AU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B1A30-90BE-5A4F-8FC0-ABFEA33C19D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130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>
            <a:extLst>
              <a:ext uri="{FF2B5EF4-FFF2-40B4-BE49-F238E27FC236}">
                <a16:creationId xmlns:a16="http://schemas.microsoft.com/office/drawing/2014/main" id="{2B489521-DBB9-33B0-DE86-196CB089B0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>
            <a:extLst>
              <a:ext uri="{FF2B5EF4-FFF2-40B4-BE49-F238E27FC236}">
                <a16:creationId xmlns:a16="http://schemas.microsoft.com/office/drawing/2014/main" id="{077FB255-55C2-0E1A-62F1-82B90640F3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43364" name="Slide Number Placeholder 3">
            <a:extLst>
              <a:ext uri="{FF2B5EF4-FFF2-40B4-BE49-F238E27FC236}">
                <a16:creationId xmlns:a16="http://schemas.microsoft.com/office/drawing/2014/main" id="{3A572B39-581A-0409-692F-9943E6159A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D0676C-5DCC-4DD5-91B5-8181EFD2950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>
            <a:extLst>
              <a:ext uri="{FF2B5EF4-FFF2-40B4-BE49-F238E27FC236}">
                <a16:creationId xmlns:a16="http://schemas.microsoft.com/office/drawing/2014/main" id="{2B489521-DBB9-33B0-DE86-196CB089B0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>
            <a:extLst>
              <a:ext uri="{FF2B5EF4-FFF2-40B4-BE49-F238E27FC236}">
                <a16:creationId xmlns:a16="http://schemas.microsoft.com/office/drawing/2014/main" id="{077FB255-55C2-0E1A-62F1-82B90640F3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43364" name="Slide Number Placeholder 3">
            <a:extLst>
              <a:ext uri="{FF2B5EF4-FFF2-40B4-BE49-F238E27FC236}">
                <a16:creationId xmlns:a16="http://schemas.microsoft.com/office/drawing/2014/main" id="{3A572B39-581A-0409-692F-9943E6159A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D0676C-5DCC-4DD5-91B5-8181EFD2950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B8C64B6-CA50-6940-8455-3E9397BD0B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01188" y="2102594"/>
            <a:ext cx="4991724" cy="98366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of </a:t>
            </a:r>
            <a:br>
              <a:rPr lang="en-US" dirty="0"/>
            </a:br>
            <a:r>
              <a:rPr lang="en-US" dirty="0"/>
              <a:t>presentation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1FE715F-BAD6-3C45-A953-679A1539617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01186" y="3219614"/>
            <a:ext cx="4991725" cy="840068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Subheading</a:t>
            </a:r>
          </a:p>
          <a:p>
            <a:r>
              <a:rPr lang="en-US"/>
              <a:t>Presenter name</a:t>
            </a:r>
          </a:p>
        </p:txBody>
      </p:sp>
      <p:pic>
        <p:nvPicPr>
          <p:cNvPr id="5" name="Picture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DA4BC085-F6EE-EBA4-58CA-3BC9FAE87E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5476" y="0"/>
            <a:ext cx="2168524" cy="4334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F6BD21-8AA9-0B7D-43BB-B12826860B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426" y="433465"/>
            <a:ext cx="3184973" cy="12356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06D2F4E-C0C2-D50D-7B6A-851609C8C162}"/>
              </a:ext>
            </a:extLst>
          </p:cNvPr>
          <p:cNvSpPr/>
          <p:nvPr userDrawn="1"/>
        </p:nvSpPr>
        <p:spPr>
          <a:xfrm>
            <a:off x="0" y="6424409"/>
            <a:ext cx="9144000" cy="433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F23029-693A-F617-64C1-C52693D8F06C}"/>
              </a:ext>
            </a:extLst>
          </p:cNvPr>
          <p:cNvSpPr/>
          <p:nvPr userDrawn="1"/>
        </p:nvSpPr>
        <p:spPr>
          <a:xfrm>
            <a:off x="-1793" y="0"/>
            <a:ext cx="6970051" cy="433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A129BEF-C52C-4C94-7EC1-28F54C86C46A}"/>
              </a:ext>
            </a:extLst>
          </p:cNvPr>
          <p:cNvSpPr txBox="1">
            <a:spLocks/>
          </p:cNvSpPr>
          <p:nvPr userDrawn="1"/>
        </p:nvSpPr>
        <p:spPr>
          <a:xfrm>
            <a:off x="572347" y="82550"/>
            <a:ext cx="7999306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C00000"/>
                </a:solidFill>
              </a:rPr>
              <a:t>OFFICIAL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C3C4344F-8EDE-0D7A-F32D-01BED9601DE5}"/>
              </a:ext>
            </a:extLst>
          </p:cNvPr>
          <p:cNvSpPr txBox="1">
            <a:spLocks/>
          </p:cNvSpPr>
          <p:nvPr userDrawn="1"/>
        </p:nvSpPr>
        <p:spPr>
          <a:xfrm>
            <a:off x="572347" y="6489480"/>
            <a:ext cx="7999306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C00000"/>
                </a:solidFill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843742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2 Section 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001188" y="1835063"/>
            <a:ext cx="4991724" cy="9430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 heading </a:t>
            </a:r>
            <a:br>
              <a:rPr lang="en-US"/>
            </a:br>
            <a:r>
              <a:rPr lang="en-US"/>
              <a:t>to go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01186" y="2911476"/>
            <a:ext cx="4991725" cy="36512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Subheading</a:t>
            </a:r>
          </a:p>
        </p:txBody>
      </p:sp>
      <p:pic>
        <p:nvPicPr>
          <p:cNvPr id="8" name="Picture 7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E96DFD7-FAC1-4C46-90E6-A8D212A9E3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716850"/>
            <a:ext cx="551291" cy="51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803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77" userDrawn="1">
          <p15:clr>
            <a:srgbClr val="FBAE40"/>
          </p15:clr>
        </p15:guide>
        <p15:guide id="2" pos="264" userDrawn="1">
          <p15:clr>
            <a:srgbClr val="FBAE40"/>
          </p15:clr>
        </p15:guide>
        <p15:guide id="3" orient="horz" pos="3997" userDrawn="1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_Basic-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5482BD39-C18F-9D38-9355-9E13ADD094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81000" y="1816100"/>
            <a:ext cx="8343900" cy="413543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5F24C85-C25A-6A4A-A7CC-27C3BCDBB98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CF9B62E-94E8-407E-B820-A37CC8665A7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00597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_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21EB5B79-2E5F-E7EB-BB10-5E9A53089E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8343900" cy="4134698"/>
          </a:xfrm>
          <a:prstGeom prst="rect">
            <a:avLst/>
          </a:prstGeom>
        </p:spPr>
        <p:txBody>
          <a:bodyPr numCol="1" spcCol="360000"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9D53E02-4854-A66D-2691-77B275D0B77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19DB914-F487-4629-AC29-CA1E3717E1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69829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DA822608-2846-0CD0-7BA0-BB818E6319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3"/>
            <a:ext cx="8343901" cy="4682386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AD12D79-C62C-6869-FEA6-B34EB6870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930FF80-BF09-435C-A10B-CBC9F1D87E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71287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6D01CBD7-FA4A-C7D0-7FFF-F90084D9B3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edia Placeholder 11"/>
          <p:cNvSpPr>
            <a:spLocks noGrp="1"/>
          </p:cNvSpPr>
          <p:nvPr>
            <p:ph type="media" sz="quarter" idx="10"/>
          </p:nvPr>
        </p:nvSpPr>
        <p:spPr>
          <a:xfrm>
            <a:off x="380999" y="1268411"/>
            <a:ext cx="8343901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D517862-6E5E-E75C-0CBA-6E807A79F6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42AC1F2-2ED1-4ABD-842C-8D39F84A32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4702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C682D08A-CFA1-642F-2305-AA07C74D1A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572000" y="1265238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572000" y="3708892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3903664" cy="4228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3302260-3576-9532-0106-E4AFE3B3F10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4F3507F-9BEC-4C3C-B1A9-5F9A6C0610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57911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3 Content Slide_Chart-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F82754F3-AC76-651D-D75E-6CAD0F09F2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hart Placeholder 12"/>
          <p:cNvSpPr>
            <a:spLocks noGrp="1"/>
          </p:cNvSpPr>
          <p:nvPr>
            <p:ph type="chart" sz="quarter" idx="14"/>
          </p:nvPr>
        </p:nvSpPr>
        <p:spPr>
          <a:xfrm>
            <a:off x="380999" y="1903719"/>
            <a:ext cx="8343900" cy="417546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8343900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8F6FB14-64EE-E338-1361-BE0F4D5EF44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91C222C-4A45-45D6-A652-C7FD72F4A5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31359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3BB2ED39-FE78-AFBA-E5F7-2A00956F63A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2"/>
            <a:ext cx="4002589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722313" y="1268412"/>
            <a:ext cx="4002587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CD50DD9-7E0D-F73C-C306-E8C28255565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DF1B4E8-B268-497A-A860-72F4C8A7FC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57303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871E0ADD-24E8-D864-9FD3-FA0070F1DC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81000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80999" y="1265236"/>
            <a:ext cx="4002587" cy="2251453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722313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722312" y="1265237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0E53D2E-505A-77B7-A586-B85ED23997E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0F884FA-A832-4AB9-9520-A3829D721F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52312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53504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2 Section 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5C20DA35-3A5D-D52B-2F29-62D406D16DE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31800"/>
            <a:ext cx="5508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1188" y="1835063"/>
            <a:ext cx="4991724" cy="9430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11476"/>
            <a:ext cx="4991725" cy="36512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8BF88AB-4043-E8A0-B1B7-13DCD3500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496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585554-C636-E2CD-0D2E-0FC72D90DC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1000" y="1265237"/>
            <a:ext cx="8343900" cy="46863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283D621-76A2-3C48-9F05-5A47644773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333345" y="6356351"/>
            <a:ext cx="1515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CA7046-D314-6340-8D2C-B3889D9888E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651387BB-85B3-8E42-A2DC-0E9E86E5FF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5285" y="6356351"/>
            <a:ext cx="389615" cy="3651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C16B67-E353-A245-8924-2478DF08B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heading Arial Bold 25pt</a:t>
            </a:r>
          </a:p>
        </p:txBody>
      </p:sp>
    </p:spTree>
    <p:extLst>
      <p:ext uri="{BB962C8B-B14F-4D97-AF65-F5344CB8AC3E}">
        <p14:creationId xmlns:p14="http://schemas.microsoft.com/office/powerpoint/2010/main" val="27106602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96" userDrawn="1">
          <p15:clr>
            <a:srgbClr val="FBAE40"/>
          </p15:clr>
        </p15:guide>
        <p15:guide id="2" pos="226" userDrawn="1">
          <p15:clr>
            <a:srgbClr val="FBAE40"/>
          </p15:clr>
        </p15:guide>
        <p15:guide id="3" orient="horz" pos="3997" userDrawn="1">
          <p15:clr>
            <a:srgbClr val="FBAE40"/>
          </p15:clr>
        </p15:guide>
        <p15:guide id="4" orient="horz" pos="278" userDrawn="1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6416AA29-D699-86E2-C05B-DEBAF1EEB36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8343900" cy="4134698"/>
          </a:xfrm>
          <a:prstGeom prst="rect">
            <a:avLst/>
          </a:prstGeom>
        </p:spPr>
        <p:txBody>
          <a:bodyPr numCol="2" spcCol="360000"/>
          <a:lstStyle>
            <a:lvl1pPr>
              <a:defRPr sz="1600"/>
            </a:lvl1pPr>
          </a:lstStyle>
          <a:p>
            <a:r>
              <a:rPr lang="en-US" dirty="0"/>
              <a:t>Body text Arial 16pt.</a:t>
            </a:r>
          </a:p>
          <a:p>
            <a:r>
              <a:rPr lang="en-AU" dirty="0"/>
              <a:t>Lorem ipsum </a:t>
            </a:r>
            <a:r>
              <a:rPr lang="en-AU" dirty="0" err="1"/>
              <a:t>dolor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,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adipiscing</a:t>
            </a:r>
            <a:r>
              <a:rPr lang="en-AU" dirty="0"/>
              <a:t> </a:t>
            </a:r>
            <a:r>
              <a:rPr lang="en-AU" dirty="0" err="1"/>
              <a:t>elit</a:t>
            </a:r>
            <a:r>
              <a:rPr lang="en-AU" dirty="0"/>
              <a:t>. Proin </a:t>
            </a:r>
            <a:r>
              <a:rPr lang="en-AU" dirty="0" err="1"/>
              <a:t>viverra</a:t>
            </a:r>
            <a:r>
              <a:rPr lang="en-AU" dirty="0"/>
              <a:t> </a:t>
            </a:r>
            <a:r>
              <a:rPr lang="en-AU" dirty="0" err="1"/>
              <a:t>augue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,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sagittis</a:t>
            </a:r>
            <a:r>
              <a:rPr lang="en-AU" dirty="0"/>
              <a:t> mi </a:t>
            </a:r>
            <a:r>
              <a:rPr lang="en-AU" dirty="0" err="1"/>
              <a:t>facilisis</a:t>
            </a:r>
            <a:r>
              <a:rPr lang="en-AU" dirty="0"/>
              <a:t> in. </a:t>
            </a:r>
            <a:r>
              <a:rPr lang="en-AU" dirty="0" err="1"/>
              <a:t>Suspendisse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justo</a:t>
            </a:r>
            <a:r>
              <a:rPr lang="en-AU" dirty="0"/>
              <a:t> a </a:t>
            </a:r>
            <a:r>
              <a:rPr lang="en-AU" dirty="0" err="1"/>
              <a:t>dolor</a:t>
            </a:r>
            <a:r>
              <a:rPr lang="en-AU" dirty="0"/>
              <a:t> </a:t>
            </a:r>
            <a:r>
              <a:rPr lang="en-AU" dirty="0" err="1"/>
              <a:t>blandit</a:t>
            </a:r>
            <a:r>
              <a:rPr lang="en-AU" dirty="0"/>
              <a:t> dictum.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urna</a:t>
            </a:r>
            <a:r>
              <a:rPr lang="en-AU" dirty="0"/>
              <a:t> </a:t>
            </a:r>
            <a:r>
              <a:rPr lang="en-AU" dirty="0" err="1"/>
              <a:t>tristique</a:t>
            </a:r>
            <a:r>
              <a:rPr lang="en-AU" dirty="0"/>
              <a:t>, </a:t>
            </a:r>
            <a:r>
              <a:rPr lang="en-AU" dirty="0" err="1"/>
              <a:t>euismod</a:t>
            </a:r>
            <a:r>
              <a:rPr lang="en-AU" dirty="0"/>
              <a:t> </a:t>
            </a:r>
            <a:r>
              <a:rPr lang="en-AU" dirty="0" err="1"/>
              <a:t>neque</a:t>
            </a:r>
            <a:r>
              <a:rPr lang="en-AU" dirty="0"/>
              <a:t> a, </a:t>
            </a:r>
            <a:r>
              <a:rPr lang="en-AU" dirty="0" err="1"/>
              <a:t>molestie</a:t>
            </a:r>
            <a:r>
              <a:rPr lang="en-AU" dirty="0"/>
              <a:t> </a:t>
            </a:r>
            <a:r>
              <a:rPr lang="en-AU" dirty="0" err="1"/>
              <a:t>orci</a:t>
            </a:r>
            <a:r>
              <a:rPr lang="en-AU" dirty="0"/>
              <a:t>. </a:t>
            </a:r>
            <a:r>
              <a:rPr lang="en-AU" dirty="0" err="1"/>
              <a:t>Aliquam</a:t>
            </a:r>
            <a:r>
              <a:rPr lang="en-AU" dirty="0"/>
              <a:t> </a:t>
            </a:r>
            <a:r>
              <a:rPr lang="en-AU" dirty="0" err="1"/>
              <a:t>accumsan</a:t>
            </a:r>
            <a:r>
              <a:rPr lang="en-AU" dirty="0"/>
              <a:t> </a:t>
            </a:r>
            <a:r>
              <a:rPr lang="en-AU" dirty="0" err="1"/>
              <a:t>varius</a:t>
            </a:r>
            <a:r>
              <a:rPr lang="en-AU" dirty="0"/>
              <a:t> diam, vitae </a:t>
            </a:r>
            <a:r>
              <a:rPr lang="en-AU" dirty="0" err="1"/>
              <a:t>sollicitudin</a:t>
            </a:r>
            <a:r>
              <a:rPr lang="en-AU" dirty="0"/>
              <a:t> </a:t>
            </a:r>
            <a:r>
              <a:rPr lang="en-AU" dirty="0" err="1"/>
              <a:t>metus</a:t>
            </a:r>
            <a:r>
              <a:rPr lang="en-AU" dirty="0"/>
              <a:t> </a:t>
            </a:r>
            <a:r>
              <a:rPr lang="en-AU" dirty="0" err="1"/>
              <a:t>tincidunt</a:t>
            </a:r>
            <a:r>
              <a:rPr lang="en-AU" dirty="0"/>
              <a:t> non. </a:t>
            </a:r>
          </a:p>
          <a:p>
            <a:r>
              <a:rPr lang="en-AU" dirty="0"/>
              <a:t>Cras </a:t>
            </a:r>
            <a:r>
              <a:rPr lang="en-AU" dirty="0" err="1"/>
              <a:t>mattis</a:t>
            </a:r>
            <a:r>
              <a:rPr lang="en-AU" dirty="0"/>
              <a:t> </a:t>
            </a:r>
            <a:r>
              <a:rPr lang="en-AU" dirty="0" err="1"/>
              <a:t>sapien</a:t>
            </a:r>
            <a:r>
              <a:rPr lang="en-AU" dirty="0"/>
              <a:t> vel ligula porta, non </a:t>
            </a:r>
            <a:r>
              <a:rPr lang="en-AU" dirty="0" err="1"/>
              <a:t>sodales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 </a:t>
            </a:r>
            <a:r>
              <a:rPr lang="en-AU" dirty="0" err="1"/>
              <a:t>elementum</a:t>
            </a:r>
            <a:r>
              <a:rPr lang="en-AU" dirty="0"/>
              <a:t>. Donec </a:t>
            </a:r>
            <a:r>
              <a:rPr lang="en-AU" dirty="0" err="1"/>
              <a:t>pretium</a:t>
            </a:r>
            <a:r>
              <a:rPr lang="en-AU" dirty="0"/>
              <a:t>, </a:t>
            </a:r>
            <a:r>
              <a:rPr lang="en-AU" dirty="0" err="1"/>
              <a:t>velit</a:t>
            </a:r>
            <a:r>
              <a:rPr lang="en-AU" dirty="0"/>
              <a:t> vel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posuere</a:t>
            </a:r>
            <a:r>
              <a:rPr lang="en-AU" dirty="0"/>
              <a:t>, </a:t>
            </a:r>
            <a:r>
              <a:rPr lang="en-AU" dirty="0" err="1"/>
              <a:t>nunc</a:t>
            </a:r>
            <a:r>
              <a:rPr lang="en-AU" dirty="0"/>
              <a:t> </a:t>
            </a:r>
            <a:r>
              <a:rPr lang="en-AU" dirty="0" err="1"/>
              <a:t>augue</a:t>
            </a:r>
            <a:r>
              <a:rPr lang="en-AU" dirty="0"/>
              <a:t> </a:t>
            </a:r>
            <a:r>
              <a:rPr lang="en-AU" dirty="0" err="1"/>
              <a:t>molestie</a:t>
            </a:r>
            <a:r>
              <a:rPr lang="en-AU" dirty="0"/>
              <a:t> </a:t>
            </a:r>
            <a:r>
              <a:rPr lang="en-AU" dirty="0" err="1"/>
              <a:t>felis</a:t>
            </a:r>
            <a:r>
              <a:rPr lang="en-AU" dirty="0"/>
              <a:t>, et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nunc</a:t>
            </a:r>
            <a:r>
              <a:rPr lang="en-AU" dirty="0"/>
              <a:t> </a:t>
            </a:r>
            <a:r>
              <a:rPr lang="en-AU" dirty="0" err="1"/>
              <a:t>tellus</a:t>
            </a:r>
            <a:r>
              <a:rPr lang="en-AU" dirty="0"/>
              <a:t> non diam. </a:t>
            </a:r>
            <a:r>
              <a:rPr lang="en-AU" dirty="0" err="1"/>
              <a:t>Aliquam</a:t>
            </a:r>
            <a:r>
              <a:rPr lang="en-AU" dirty="0"/>
              <a:t> </a:t>
            </a:r>
            <a:r>
              <a:rPr lang="en-AU" dirty="0" err="1"/>
              <a:t>condimentum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velit</a:t>
            </a:r>
            <a:r>
              <a:rPr lang="en-AU" dirty="0"/>
              <a:t> </a:t>
            </a:r>
            <a:r>
              <a:rPr lang="en-AU" dirty="0" err="1"/>
              <a:t>placerat</a:t>
            </a:r>
            <a:r>
              <a:rPr lang="en-AU" dirty="0"/>
              <a:t> </a:t>
            </a:r>
            <a:r>
              <a:rPr lang="en-AU" dirty="0" err="1"/>
              <a:t>faucibus</a:t>
            </a:r>
            <a:r>
              <a:rPr lang="en-AU" dirty="0"/>
              <a:t>. </a:t>
            </a:r>
          </a:p>
          <a:p>
            <a:r>
              <a:rPr lang="en-AU" dirty="0"/>
              <a:t>Text can be split over two columns </a:t>
            </a:r>
            <a:br>
              <a:rPr lang="en-AU" dirty="0"/>
            </a:br>
            <a:r>
              <a:rPr lang="en-AU" dirty="0"/>
              <a:t>if needed. </a:t>
            </a:r>
          </a:p>
          <a:p>
            <a:r>
              <a:rPr lang="en-AU" dirty="0" err="1"/>
              <a:t>Praesent</a:t>
            </a:r>
            <a:r>
              <a:rPr lang="en-AU" dirty="0"/>
              <a:t> in </a:t>
            </a:r>
            <a:r>
              <a:rPr lang="en-AU" dirty="0" err="1"/>
              <a:t>tellus</a:t>
            </a:r>
            <a:r>
              <a:rPr lang="en-AU" dirty="0"/>
              <a:t> </a:t>
            </a:r>
            <a:r>
              <a:rPr lang="en-AU" dirty="0" err="1"/>
              <a:t>fringilla</a:t>
            </a:r>
            <a:r>
              <a:rPr lang="en-AU" dirty="0"/>
              <a:t>, </a:t>
            </a:r>
            <a:r>
              <a:rPr lang="en-AU" dirty="0" err="1"/>
              <a:t>commodo</a:t>
            </a:r>
            <a:r>
              <a:rPr lang="en-AU" dirty="0"/>
              <a:t> mi </a:t>
            </a:r>
            <a:r>
              <a:rPr lang="en-AU" dirty="0" err="1"/>
              <a:t>eget</a:t>
            </a:r>
            <a:r>
              <a:rPr lang="en-AU" dirty="0"/>
              <a:t>,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urna</a:t>
            </a:r>
            <a:r>
              <a:rPr lang="en-AU" dirty="0"/>
              <a:t>. </a:t>
            </a:r>
            <a:r>
              <a:rPr lang="en-AU" dirty="0" err="1"/>
              <a:t>Mauris</a:t>
            </a:r>
            <a:r>
              <a:rPr lang="en-AU" dirty="0"/>
              <a:t> </a:t>
            </a:r>
            <a:r>
              <a:rPr lang="en-AU" dirty="0" err="1"/>
              <a:t>eleifend</a:t>
            </a:r>
            <a:r>
              <a:rPr lang="en-AU" dirty="0"/>
              <a:t> </a:t>
            </a:r>
            <a:r>
              <a:rPr lang="en-AU" dirty="0" err="1"/>
              <a:t>laoreet</a:t>
            </a:r>
            <a:r>
              <a:rPr lang="en-AU" dirty="0"/>
              <a:t> </a:t>
            </a:r>
            <a:r>
              <a:rPr lang="en-AU" dirty="0" err="1"/>
              <a:t>metus</a:t>
            </a:r>
            <a:r>
              <a:rPr lang="en-AU" dirty="0"/>
              <a:t> vitae auctor. Cras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felis</a:t>
            </a:r>
            <a:r>
              <a:rPr lang="en-AU" dirty="0"/>
              <a:t> at </a:t>
            </a:r>
            <a:r>
              <a:rPr lang="en-AU" dirty="0" err="1"/>
              <a:t>hendrerit</a:t>
            </a:r>
            <a:r>
              <a:rPr lang="en-AU" dirty="0"/>
              <a:t> </a:t>
            </a:r>
            <a:r>
              <a:rPr lang="en-AU" dirty="0" err="1"/>
              <a:t>luctus</a:t>
            </a:r>
            <a:r>
              <a:rPr lang="en-AU" dirty="0"/>
              <a:t>. Nunc </a:t>
            </a:r>
            <a:r>
              <a:rPr lang="en-AU" dirty="0" err="1"/>
              <a:t>volutpat</a:t>
            </a:r>
            <a:r>
              <a:rPr lang="en-AU" dirty="0"/>
              <a:t> </a:t>
            </a:r>
            <a:r>
              <a:rPr lang="en-AU" dirty="0" err="1"/>
              <a:t>justo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 </a:t>
            </a:r>
            <a:r>
              <a:rPr lang="en-AU" dirty="0" err="1"/>
              <a:t>dolor</a:t>
            </a:r>
            <a:r>
              <a:rPr lang="en-AU" dirty="0"/>
              <a:t> </a:t>
            </a:r>
            <a:r>
              <a:rPr lang="en-AU" dirty="0" err="1"/>
              <a:t>iaculis</a:t>
            </a:r>
            <a:r>
              <a:rPr lang="en-AU" dirty="0"/>
              <a:t> </a:t>
            </a:r>
            <a:r>
              <a:rPr lang="en-AU" dirty="0" err="1"/>
              <a:t>rhoncus</a:t>
            </a:r>
            <a:r>
              <a:rPr lang="en-AU" dirty="0"/>
              <a:t>.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mauris</a:t>
            </a:r>
            <a:r>
              <a:rPr lang="en-AU" dirty="0"/>
              <a:t> et </a:t>
            </a:r>
            <a:r>
              <a:rPr lang="en-AU" dirty="0" err="1"/>
              <a:t>felis</a:t>
            </a:r>
            <a:r>
              <a:rPr lang="en-AU" dirty="0"/>
              <a:t> </a:t>
            </a:r>
            <a:r>
              <a:rPr lang="en-AU" dirty="0" err="1"/>
              <a:t>condimentum</a:t>
            </a:r>
            <a:r>
              <a:rPr lang="en-AU" dirty="0"/>
              <a:t> </a:t>
            </a:r>
            <a:r>
              <a:rPr lang="en-AU" dirty="0" err="1"/>
              <a:t>mollis</a:t>
            </a:r>
            <a:r>
              <a:rPr lang="en-AU" dirty="0"/>
              <a:t>. </a:t>
            </a:r>
            <a:r>
              <a:rPr lang="en-AU" dirty="0" err="1"/>
              <a:t>Fusce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eu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 id </a:t>
            </a:r>
            <a:r>
              <a:rPr lang="en-AU" dirty="0" err="1"/>
              <a:t>volutpat</a:t>
            </a:r>
            <a:r>
              <a:rPr lang="en-AU" dirty="0"/>
              <a:t>. Duis </a:t>
            </a:r>
            <a:r>
              <a:rPr lang="en-AU" dirty="0" err="1"/>
              <a:t>varius</a:t>
            </a:r>
            <a:r>
              <a:rPr lang="en-AU" dirty="0"/>
              <a:t> </a:t>
            </a:r>
            <a:r>
              <a:rPr lang="en-AU" dirty="0" err="1"/>
              <a:t>iaculis</a:t>
            </a:r>
            <a:r>
              <a:rPr lang="en-AU" dirty="0"/>
              <a:t> </a:t>
            </a:r>
            <a:r>
              <a:rPr lang="en-AU" dirty="0" err="1"/>
              <a:t>odio</a:t>
            </a:r>
            <a:r>
              <a:rPr lang="en-AU" dirty="0"/>
              <a:t>, </a:t>
            </a:r>
            <a:r>
              <a:rPr lang="en-AU" dirty="0" err="1"/>
              <a:t>nec</a:t>
            </a:r>
            <a:r>
              <a:rPr lang="en-AU" dirty="0"/>
              <a:t> </a:t>
            </a:r>
            <a:r>
              <a:rPr lang="en-AU" dirty="0" err="1"/>
              <a:t>dignissim</a:t>
            </a:r>
            <a:r>
              <a:rPr lang="en-AU" dirty="0"/>
              <a:t> libero </a:t>
            </a:r>
            <a:r>
              <a:rPr lang="en-AU" dirty="0" err="1"/>
              <a:t>dapibus</a:t>
            </a:r>
            <a:r>
              <a:rPr lang="en-AU" dirty="0"/>
              <a:t> et.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751EFAC-1771-3E3E-0646-818AF0A133F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A6171-8BEB-B82B-FDC8-108517BF59A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0D065C1-CD33-4D50-82B9-809785049F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56278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727D7748-41A3-116B-A1C6-2E9D9FA09B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3"/>
            <a:ext cx="8343901" cy="4682386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3DF72-076E-9776-BC1D-924E251FF81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7765509-9661-FDCA-6BCB-04CC1BEBEC2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F6E476-6B09-4AEB-BF2E-312170AB09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82574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7C2744EF-5BB6-CA39-853A-54C174CF2E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edia Placeholder 11"/>
          <p:cNvSpPr>
            <a:spLocks noGrp="1"/>
          </p:cNvSpPr>
          <p:nvPr>
            <p:ph type="media" sz="quarter" idx="10"/>
          </p:nvPr>
        </p:nvSpPr>
        <p:spPr>
          <a:xfrm>
            <a:off x="380999" y="1268411"/>
            <a:ext cx="8343901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A174D-3B13-D689-1921-926F0A4B8CFA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8412D82-290D-CEE4-FC7D-F21A2C68E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B8C84E9-77B6-4758-9B3E-42FB20EA42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88838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2F5B533F-20A4-BCB3-BD56-B2C872C8FF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572000" y="1265238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572000" y="3708892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3903664" cy="4228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5427F51-6CB9-AA74-AFDA-EDFFC9E72D1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027DDF4-53D0-CBE9-D056-9FC8527303A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AB829D5-121F-48EC-8176-9D00A290D9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23442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3 Content Slide_Chart-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08AFC4CA-A2C3-98A7-7E1F-0D694198F6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hart Placeholder 12"/>
          <p:cNvSpPr>
            <a:spLocks noGrp="1"/>
          </p:cNvSpPr>
          <p:nvPr>
            <p:ph type="chart" sz="quarter" idx="14"/>
          </p:nvPr>
        </p:nvSpPr>
        <p:spPr>
          <a:xfrm>
            <a:off x="380999" y="1903719"/>
            <a:ext cx="8343900" cy="417546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8343900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2635C6C-2502-452E-12A8-45E68CB9301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01DFC2D-C076-6AC8-CBC3-67C3DEBC8D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F21E84-5783-4E1F-AFF8-306798BF77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46595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C6CA21D4-447D-86A4-5AD3-5DCEBD9A91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2"/>
            <a:ext cx="4002589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722313" y="1268412"/>
            <a:ext cx="4002587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579C3-DF9C-2D23-5618-4ADD018B73F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F747446-5798-499E-3DEE-FA168D102B0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9E7C496-FF43-4AA8-80B4-9264A0A635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32195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BE246387-A31A-9BEE-892B-88EA8800C8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81000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80999" y="1265236"/>
            <a:ext cx="4002587" cy="2251453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722313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722312" y="1265237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AA9B2-DED1-DB59-D46E-7E337E61C02C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2A6B2E9-792E-C8D8-743F-A1D0D6F1949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7F55F3-DF74-4DA1-A54D-491F90533D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07763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2 Section 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33F75D38-FCEA-A36A-075C-83213D93BB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31800"/>
            <a:ext cx="5508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1188" y="1835063"/>
            <a:ext cx="4991724" cy="9430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11476"/>
            <a:ext cx="4991725" cy="36512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407A5C2-7726-A26C-E1AC-E252A9A2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35339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AD89F313-7D1B-22C9-0E7B-1B34E8B1E3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8343900" cy="4134698"/>
          </a:xfrm>
          <a:prstGeom prst="rect">
            <a:avLst/>
          </a:prstGeom>
        </p:spPr>
        <p:txBody>
          <a:bodyPr numCol="2" spcCol="360000"/>
          <a:lstStyle>
            <a:lvl1pPr>
              <a:defRPr sz="1600"/>
            </a:lvl1pPr>
          </a:lstStyle>
          <a:p>
            <a:r>
              <a:rPr lang="en-US" dirty="0"/>
              <a:t>Body text Arial 16pt.</a:t>
            </a:r>
          </a:p>
          <a:p>
            <a:r>
              <a:rPr lang="en-AU" dirty="0"/>
              <a:t>Lorem ipsum </a:t>
            </a:r>
            <a:r>
              <a:rPr lang="en-AU" dirty="0" err="1"/>
              <a:t>dolor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,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adipiscing</a:t>
            </a:r>
            <a:r>
              <a:rPr lang="en-AU" dirty="0"/>
              <a:t> </a:t>
            </a:r>
            <a:r>
              <a:rPr lang="en-AU" dirty="0" err="1"/>
              <a:t>elit</a:t>
            </a:r>
            <a:r>
              <a:rPr lang="en-AU" dirty="0"/>
              <a:t>. Proin </a:t>
            </a:r>
            <a:r>
              <a:rPr lang="en-AU" dirty="0" err="1"/>
              <a:t>viverra</a:t>
            </a:r>
            <a:r>
              <a:rPr lang="en-AU" dirty="0"/>
              <a:t> </a:t>
            </a:r>
            <a:r>
              <a:rPr lang="en-AU" dirty="0" err="1"/>
              <a:t>augue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,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sagittis</a:t>
            </a:r>
            <a:r>
              <a:rPr lang="en-AU" dirty="0"/>
              <a:t> mi </a:t>
            </a:r>
            <a:r>
              <a:rPr lang="en-AU" dirty="0" err="1"/>
              <a:t>facilisis</a:t>
            </a:r>
            <a:r>
              <a:rPr lang="en-AU" dirty="0"/>
              <a:t> in. </a:t>
            </a:r>
            <a:r>
              <a:rPr lang="en-AU" dirty="0" err="1"/>
              <a:t>Suspendisse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justo</a:t>
            </a:r>
            <a:r>
              <a:rPr lang="en-AU" dirty="0"/>
              <a:t> a </a:t>
            </a:r>
            <a:r>
              <a:rPr lang="en-AU" dirty="0" err="1"/>
              <a:t>dolor</a:t>
            </a:r>
            <a:r>
              <a:rPr lang="en-AU" dirty="0"/>
              <a:t> </a:t>
            </a:r>
            <a:r>
              <a:rPr lang="en-AU" dirty="0" err="1"/>
              <a:t>blandit</a:t>
            </a:r>
            <a:r>
              <a:rPr lang="en-AU" dirty="0"/>
              <a:t> dictum.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urna</a:t>
            </a:r>
            <a:r>
              <a:rPr lang="en-AU" dirty="0"/>
              <a:t> </a:t>
            </a:r>
            <a:r>
              <a:rPr lang="en-AU" dirty="0" err="1"/>
              <a:t>tristique</a:t>
            </a:r>
            <a:r>
              <a:rPr lang="en-AU" dirty="0"/>
              <a:t>, </a:t>
            </a:r>
            <a:r>
              <a:rPr lang="en-AU" dirty="0" err="1"/>
              <a:t>euismod</a:t>
            </a:r>
            <a:r>
              <a:rPr lang="en-AU" dirty="0"/>
              <a:t> </a:t>
            </a:r>
            <a:r>
              <a:rPr lang="en-AU" dirty="0" err="1"/>
              <a:t>neque</a:t>
            </a:r>
            <a:r>
              <a:rPr lang="en-AU" dirty="0"/>
              <a:t> a, </a:t>
            </a:r>
            <a:r>
              <a:rPr lang="en-AU" dirty="0" err="1"/>
              <a:t>molestie</a:t>
            </a:r>
            <a:r>
              <a:rPr lang="en-AU" dirty="0"/>
              <a:t> </a:t>
            </a:r>
            <a:r>
              <a:rPr lang="en-AU" dirty="0" err="1"/>
              <a:t>orci</a:t>
            </a:r>
            <a:r>
              <a:rPr lang="en-AU" dirty="0"/>
              <a:t>. </a:t>
            </a:r>
            <a:r>
              <a:rPr lang="en-AU" dirty="0" err="1"/>
              <a:t>Aliquam</a:t>
            </a:r>
            <a:r>
              <a:rPr lang="en-AU" dirty="0"/>
              <a:t> </a:t>
            </a:r>
            <a:r>
              <a:rPr lang="en-AU" dirty="0" err="1"/>
              <a:t>accumsan</a:t>
            </a:r>
            <a:r>
              <a:rPr lang="en-AU" dirty="0"/>
              <a:t> </a:t>
            </a:r>
            <a:r>
              <a:rPr lang="en-AU" dirty="0" err="1"/>
              <a:t>varius</a:t>
            </a:r>
            <a:r>
              <a:rPr lang="en-AU" dirty="0"/>
              <a:t> diam, vitae </a:t>
            </a:r>
            <a:r>
              <a:rPr lang="en-AU" dirty="0" err="1"/>
              <a:t>sollicitudin</a:t>
            </a:r>
            <a:r>
              <a:rPr lang="en-AU" dirty="0"/>
              <a:t> </a:t>
            </a:r>
            <a:r>
              <a:rPr lang="en-AU" dirty="0" err="1"/>
              <a:t>metus</a:t>
            </a:r>
            <a:r>
              <a:rPr lang="en-AU" dirty="0"/>
              <a:t> </a:t>
            </a:r>
            <a:r>
              <a:rPr lang="en-AU" dirty="0" err="1"/>
              <a:t>tincidunt</a:t>
            </a:r>
            <a:r>
              <a:rPr lang="en-AU" dirty="0"/>
              <a:t> non. </a:t>
            </a:r>
          </a:p>
          <a:p>
            <a:r>
              <a:rPr lang="en-AU" dirty="0"/>
              <a:t>Cras </a:t>
            </a:r>
            <a:r>
              <a:rPr lang="en-AU" dirty="0" err="1"/>
              <a:t>mattis</a:t>
            </a:r>
            <a:r>
              <a:rPr lang="en-AU" dirty="0"/>
              <a:t> </a:t>
            </a:r>
            <a:r>
              <a:rPr lang="en-AU" dirty="0" err="1"/>
              <a:t>sapien</a:t>
            </a:r>
            <a:r>
              <a:rPr lang="en-AU" dirty="0"/>
              <a:t> vel ligula porta, non </a:t>
            </a:r>
            <a:r>
              <a:rPr lang="en-AU" dirty="0" err="1"/>
              <a:t>sodales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 </a:t>
            </a:r>
            <a:r>
              <a:rPr lang="en-AU" dirty="0" err="1"/>
              <a:t>elementum</a:t>
            </a:r>
            <a:r>
              <a:rPr lang="en-AU" dirty="0"/>
              <a:t>. Donec </a:t>
            </a:r>
            <a:r>
              <a:rPr lang="en-AU" dirty="0" err="1"/>
              <a:t>pretium</a:t>
            </a:r>
            <a:r>
              <a:rPr lang="en-AU" dirty="0"/>
              <a:t>, </a:t>
            </a:r>
            <a:r>
              <a:rPr lang="en-AU" dirty="0" err="1"/>
              <a:t>velit</a:t>
            </a:r>
            <a:r>
              <a:rPr lang="en-AU" dirty="0"/>
              <a:t> vel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posuere</a:t>
            </a:r>
            <a:r>
              <a:rPr lang="en-AU" dirty="0"/>
              <a:t>, </a:t>
            </a:r>
            <a:r>
              <a:rPr lang="en-AU" dirty="0" err="1"/>
              <a:t>nunc</a:t>
            </a:r>
            <a:r>
              <a:rPr lang="en-AU" dirty="0"/>
              <a:t> </a:t>
            </a:r>
            <a:r>
              <a:rPr lang="en-AU" dirty="0" err="1"/>
              <a:t>augue</a:t>
            </a:r>
            <a:r>
              <a:rPr lang="en-AU" dirty="0"/>
              <a:t> </a:t>
            </a:r>
            <a:r>
              <a:rPr lang="en-AU" dirty="0" err="1"/>
              <a:t>molestie</a:t>
            </a:r>
            <a:r>
              <a:rPr lang="en-AU" dirty="0"/>
              <a:t> </a:t>
            </a:r>
            <a:r>
              <a:rPr lang="en-AU" dirty="0" err="1"/>
              <a:t>felis</a:t>
            </a:r>
            <a:r>
              <a:rPr lang="en-AU" dirty="0"/>
              <a:t>, et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nunc</a:t>
            </a:r>
            <a:r>
              <a:rPr lang="en-AU" dirty="0"/>
              <a:t> </a:t>
            </a:r>
            <a:r>
              <a:rPr lang="en-AU" dirty="0" err="1"/>
              <a:t>tellus</a:t>
            </a:r>
            <a:r>
              <a:rPr lang="en-AU" dirty="0"/>
              <a:t> non diam. </a:t>
            </a:r>
            <a:r>
              <a:rPr lang="en-AU" dirty="0" err="1"/>
              <a:t>Aliquam</a:t>
            </a:r>
            <a:r>
              <a:rPr lang="en-AU" dirty="0"/>
              <a:t> </a:t>
            </a:r>
            <a:r>
              <a:rPr lang="en-AU" dirty="0" err="1"/>
              <a:t>condimentum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velit</a:t>
            </a:r>
            <a:r>
              <a:rPr lang="en-AU" dirty="0"/>
              <a:t> </a:t>
            </a:r>
            <a:r>
              <a:rPr lang="en-AU" dirty="0" err="1"/>
              <a:t>placerat</a:t>
            </a:r>
            <a:r>
              <a:rPr lang="en-AU" dirty="0"/>
              <a:t> </a:t>
            </a:r>
            <a:r>
              <a:rPr lang="en-AU" dirty="0" err="1"/>
              <a:t>faucibus</a:t>
            </a:r>
            <a:r>
              <a:rPr lang="en-AU" dirty="0"/>
              <a:t>. </a:t>
            </a:r>
          </a:p>
          <a:p>
            <a:r>
              <a:rPr lang="en-AU" dirty="0"/>
              <a:t>Text can be split over two columns </a:t>
            </a:r>
            <a:br>
              <a:rPr lang="en-AU" dirty="0"/>
            </a:br>
            <a:r>
              <a:rPr lang="en-AU" dirty="0"/>
              <a:t>if needed. </a:t>
            </a:r>
          </a:p>
          <a:p>
            <a:r>
              <a:rPr lang="en-AU" dirty="0" err="1"/>
              <a:t>Praesent</a:t>
            </a:r>
            <a:r>
              <a:rPr lang="en-AU" dirty="0"/>
              <a:t> in </a:t>
            </a:r>
            <a:r>
              <a:rPr lang="en-AU" dirty="0" err="1"/>
              <a:t>tellus</a:t>
            </a:r>
            <a:r>
              <a:rPr lang="en-AU" dirty="0"/>
              <a:t> </a:t>
            </a:r>
            <a:r>
              <a:rPr lang="en-AU" dirty="0" err="1"/>
              <a:t>fringilla</a:t>
            </a:r>
            <a:r>
              <a:rPr lang="en-AU" dirty="0"/>
              <a:t>, </a:t>
            </a:r>
            <a:r>
              <a:rPr lang="en-AU" dirty="0" err="1"/>
              <a:t>commodo</a:t>
            </a:r>
            <a:r>
              <a:rPr lang="en-AU" dirty="0"/>
              <a:t> mi </a:t>
            </a:r>
            <a:r>
              <a:rPr lang="en-AU" dirty="0" err="1"/>
              <a:t>eget</a:t>
            </a:r>
            <a:r>
              <a:rPr lang="en-AU" dirty="0"/>
              <a:t>,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urna</a:t>
            </a:r>
            <a:r>
              <a:rPr lang="en-AU" dirty="0"/>
              <a:t>. </a:t>
            </a:r>
            <a:r>
              <a:rPr lang="en-AU" dirty="0" err="1"/>
              <a:t>Mauris</a:t>
            </a:r>
            <a:r>
              <a:rPr lang="en-AU" dirty="0"/>
              <a:t> </a:t>
            </a:r>
            <a:r>
              <a:rPr lang="en-AU" dirty="0" err="1"/>
              <a:t>eleifend</a:t>
            </a:r>
            <a:r>
              <a:rPr lang="en-AU" dirty="0"/>
              <a:t> </a:t>
            </a:r>
            <a:r>
              <a:rPr lang="en-AU" dirty="0" err="1"/>
              <a:t>laoreet</a:t>
            </a:r>
            <a:r>
              <a:rPr lang="en-AU" dirty="0"/>
              <a:t> </a:t>
            </a:r>
            <a:r>
              <a:rPr lang="en-AU" dirty="0" err="1"/>
              <a:t>metus</a:t>
            </a:r>
            <a:r>
              <a:rPr lang="en-AU" dirty="0"/>
              <a:t> vitae auctor. Cras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felis</a:t>
            </a:r>
            <a:r>
              <a:rPr lang="en-AU" dirty="0"/>
              <a:t> at </a:t>
            </a:r>
            <a:r>
              <a:rPr lang="en-AU" dirty="0" err="1"/>
              <a:t>hendrerit</a:t>
            </a:r>
            <a:r>
              <a:rPr lang="en-AU" dirty="0"/>
              <a:t> </a:t>
            </a:r>
            <a:r>
              <a:rPr lang="en-AU" dirty="0" err="1"/>
              <a:t>luctus</a:t>
            </a:r>
            <a:r>
              <a:rPr lang="en-AU" dirty="0"/>
              <a:t>. Nunc </a:t>
            </a:r>
            <a:r>
              <a:rPr lang="en-AU" dirty="0" err="1"/>
              <a:t>volutpat</a:t>
            </a:r>
            <a:r>
              <a:rPr lang="en-AU" dirty="0"/>
              <a:t> </a:t>
            </a:r>
            <a:r>
              <a:rPr lang="en-AU" dirty="0" err="1"/>
              <a:t>justo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 </a:t>
            </a:r>
            <a:r>
              <a:rPr lang="en-AU" dirty="0" err="1"/>
              <a:t>dolor</a:t>
            </a:r>
            <a:r>
              <a:rPr lang="en-AU" dirty="0"/>
              <a:t> </a:t>
            </a:r>
            <a:r>
              <a:rPr lang="en-AU" dirty="0" err="1"/>
              <a:t>iaculis</a:t>
            </a:r>
            <a:r>
              <a:rPr lang="en-AU" dirty="0"/>
              <a:t> </a:t>
            </a:r>
            <a:r>
              <a:rPr lang="en-AU" dirty="0" err="1"/>
              <a:t>rhoncus</a:t>
            </a:r>
            <a:r>
              <a:rPr lang="en-AU" dirty="0"/>
              <a:t>.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mauris</a:t>
            </a:r>
            <a:r>
              <a:rPr lang="en-AU" dirty="0"/>
              <a:t> et </a:t>
            </a:r>
            <a:r>
              <a:rPr lang="en-AU" dirty="0" err="1"/>
              <a:t>felis</a:t>
            </a:r>
            <a:r>
              <a:rPr lang="en-AU" dirty="0"/>
              <a:t> </a:t>
            </a:r>
            <a:r>
              <a:rPr lang="en-AU" dirty="0" err="1"/>
              <a:t>condimentum</a:t>
            </a:r>
            <a:r>
              <a:rPr lang="en-AU" dirty="0"/>
              <a:t> </a:t>
            </a:r>
            <a:r>
              <a:rPr lang="en-AU" dirty="0" err="1"/>
              <a:t>mollis</a:t>
            </a:r>
            <a:r>
              <a:rPr lang="en-AU" dirty="0"/>
              <a:t>. </a:t>
            </a:r>
            <a:r>
              <a:rPr lang="en-AU" dirty="0" err="1"/>
              <a:t>Fusce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eu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 id </a:t>
            </a:r>
            <a:r>
              <a:rPr lang="en-AU" dirty="0" err="1"/>
              <a:t>volutpat</a:t>
            </a:r>
            <a:r>
              <a:rPr lang="en-AU" dirty="0"/>
              <a:t>. Duis </a:t>
            </a:r>
            <a:r>
              <a:rPr lang="en-AU" dirty="0" err="1"/>
              <a:t>varius</a:t>
            </a:r>
            <a:r>
              <a:rPr lang="en-AU" dirty="0"/>
              <a:t> </a:t>
            </a:r>
            <a:r>
              <a:rPr lang="en-AU" dirty="0" err="1"/>
              <a:t>iaculis</a:t>
            </a:r>
            <a:r>
              <a:rPr lang="en-AU" dirty="0"/>
              <a:t> </a:t>
            </a:r>
            <a:r>
              <a:rPr lang="en-AU" dirty="0" err="1"/>
              <a:t>odio</a:t>
            </a:r>
            <a:r>
              <a:rPr lang="en-AU" dirty="0"/>
              <a:t>, </a:t>
            </a:r>
            <a:r>
              <a:rPr lang="en-AU" dirty="0" err="1"/>
              <a:t>nec</a:t>
            </a:r>
            <a:r>
              <a:rPr lang="en-AU" dirty="0"/>
              <a:t> </a:t>
            </a:r>
            <a:r>
              <a:rPr lang="en-AU" dirty="0" err="1"/>
              <a:t>dignissim</a:t>
            </a:r>
            <a:r>
              <a:rPr lang="en-AU" dirty="0"/>
              <a:t> libero </a:t>
            </a:r>
            <a:r>
              <a:rPr lang="en-AU" dirty="0" err="1"/>
              <a:t>dapibus</a:t>
            </a:r>
            <a:r>
              <a:rPr lang="en-AU" dirty="0"/>
              <a:t> et.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AC10C90-6D0A-3CB9-42DC-D912B8279EB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E2BD68-57B5-5DE9-7CE8-01C2BFC979C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1DCF42E-8AE7-4592-B811-4EFA3F4301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57093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A1FF8565-E378-8C01-006E-E1063792AD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3"/>
            <a:ext cx="8343901" cy="4682386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9BCFD-1A48-3A20-310E-CE541B9318E7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C46F4D-FEEB-B185-87AE-7A7699D1B44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97B5563-EC55-4643-BBE9-40B0583389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219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_Basic-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585554-C636-E2CD-0D2E-0FC72D90DC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1000" y="1816100"/>
            <a:ext cx="8343900" cy="413543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283D621-76A2-3C48-9F05-5A47644773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333345" y="6356351"/>
            <a:ext cx="1515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CA7046-D314-6340-8D2C-B3889D9888E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651387BB-85B3-8E42-A2DC-0E9E86E5FF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5285" y="6356351"/>
            <a:ext cx="389615" cy="3651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C16B67-E353-A245-8924-2478DF08B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heading Arial Bold 25pt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CA4F93C-86E8-524A-AEE1-728CB4DBAB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Subtitle Arial 20pt</a:t>
            </a:r>
          </a:p>
        </p:txBody>
      </p:sp>
    </p:spTree>
    <p:extLst>
      <p:ext uri="{BB962C8B-B14F-4D97-AF65-F5344CB8AC3E}">
        <p14:creationId xmlns:p14="http://schemas.microsoft.com/office/powerpoint/2010/main" val="8573284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96" userDrawn="1">
          <p15:clr>
            <a:srgbClr val="FBAE40"/>
          </p15:clr>
        </p15:guide>
        <p15:guide id="2" pos="226" userDrawn="1">
          <p15:clr>
            <a:srgbClr val="FBAE40"/>
          </p15:clr>
        </p15:guide>
        <p15:guide id="3" orient="horz" pos="3997" userDrawn="1">
          <p15:clr>
            <a:srgbClr val="FBAE40"/>
          </p15:clr>
        </p15:guide>
        <p15:guide id="4" orient="horz" pos="278" userDrawn="1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66D6EF9E-2172-290B-A19E-53AB2EC8AB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edia Placeholder 11"/>
          <p:cNvSpPr>
            <a:spLocks noGrp="1"/>
          </p:cNvSpPr>
          <p:nvPr>
            <p:ph type="media" sz="quarter" idx="10"/>
          </p:nvPr>
        </p:nvSpPr>
        <p:spPr>
          <a:xfrm>
            <a:off x="380999" y="1268411"/>
            <a:ext cx="8343901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EB3AB-1DED-5471-BDD4-4671B8F2151A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889D7E-F234-4D22-7321-635A17A0F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8D94879-3DFF-4BE1-8FFB-A86E4D94BB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87274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72216507-D9FB-BB09-3684-3DCC2B2F055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572000" y="1265238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572000" y="3708892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3903664" cy="4228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CFCCA5C-9796-650C-71D8-F830976B6CF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4AFA0F1-1A9B-A890-448B-F4233271A4D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C662C6C-CFD6-4E32-8200-11EC161C4B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0258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3 Content Slide_Chart-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DF079093-4388-5509-4E0C-9179F10A18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hart Placeholder 12"/>
          <p:cNvSpPr>
            <a:spLocks noGrp="1"/>
          </p:cNvSpPr>
          <p:nvPr>
            <p:ph type="chart" sz="quarter" idx="14"/>
          </p:nvPr>
        </p:nvSpPr>
        <p:spPr>
          <a:xfrm>
            <a:off x="380999" y="1903719"/>
            <a:ext cx="8343900" cy="417546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8343900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B0642C0-523A-2014-2BA1-3F35F26F452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1986E74-29A4-7D10-4EA8-B67FCE6F42B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7839F01-4075-43F4-B735-F8498198F8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326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C1BF5AAF-E99A-DA70-779F-9FC22CF728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2"/>
            <a:ext cx="4002589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722313" y="1268412"/>
            <a:ext cx="4002587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2141F7-6B72-81A2-EE59-8FF480081458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1825E92-C8DF-8128-2208-33886AAE7F8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78D593B-37FF-4B76-AF72-8A8998B24A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8782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1C1364AC-46B8-E3F7-2FD1-B729AD7EE9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81000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80999" y="1265236"/>
            <a:ext cx="4002587" cy="2251453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722313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722312" y="1265237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4BDB6-5644-62C4-F420-7A11729D26E9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4A20DF1-29F9-C4BA-7EE0-443474353EA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7C9E13-53AC-44BB-988F-4ABD0D2415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734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_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283D621-76A2-3C48-9F05-5A47644773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333345" y="6356351"/>
            <a:ext cx="1515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CA7046-D314-6340-8D2C-B3889D9888E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651387BB-85B3-8E42-A2DC-0E9E86E5FF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5285" y="6356351"/>
            <a:ext cx="389615" cy="3651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C16B67-E353-A245-8924-2478DF08B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heading Arial Bold 25pt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CA4F93C-86E8-524A-AEE1-728CB4DBAB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Subtitle Arial 20pt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66A72BF-FCBE-4B34-B5C4-A1251BAD09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816100"/>
            <a:ext cx="8343900" cy="4134698"/>
          </a:xfrm>
          <a:prstGeom prst="rect">
            <a:avLst/>
          </a:prstGeom>
        </p:spPr>
        <p:txBody>
          <a:bodyPr numCol="1" spcCol="360000"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pc="0" dirty="0"/>
              <a:t>Security classifications need to be set in the slide master. Go to View &gt; Slide Master, and edit the slide layouts used in your presentation.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pc="0" dirty="0"/>
              <a:t>Body text Arial 16pt.</a:t>
            </a:r>
          </a:p>
          <a:p>
            <a:pPr>
              <a:lnSpc>
                <a:spcPct val="100000"/>
              </a:lnSpc>
            </a:pPr>
            <a:r>
              <a:rPr lang="en-AU" b="0" i="0" dirty="0">
                <a:solidFill>
                  <a:srgbClr val="000000"/>
                </a:solidFill>
                <a:effectLst/>
              </a:rPr>
              <a:t>Lorem ipsum </a:t>
            </a:r>
            <a:r>
              <a:rPr lang="en-AU" b="0" i="0" dirty="0" err="1">
                <a:solidFill>
                  <a:srgbClr val="000000"/>
                </a:solidFill>
                <a:effectLst/>
              </a:rPr>
              <a:t>dolor</a:t>
            </a:r>
            <a:r>
              <a:rPr lang="en-AU" b="0" i="0" dirty="0">
                <a:solidFill>
                  <a:srgbClr val="000000"/>
                </a:solidFill>
                <a:effectLst/>
              </a:rPr>
              <a:t> sit </a:t>
            </a:r>
            <a:r>
              <a:rPr lang="en-AU" b="0" i="0" dirty="0" err="1">
                <a:solidFill>
                  <a:srgbClr val="000000"/>
                </a:solidFill>
                <a:effectLst/>
              </a:rPr>
              <a:t>amet</a:t>
            </a:r>
            <a:r>
              <a:rPr lang="en-AU" b="0" i="0" dirty="0">
                <a:solidFill>
                  <a:srgbClr val="000000"/>
                </a:solidFill>
                <a:effectLst/>
              </a:rPr>
              <a:t>, </a:t>
            </a:r>
            <a:r>
              <a:rPr lang="en-AU" b="0" i="0" dirty="0" err="1">
                <a:solidFill>
                  <a:srgbClr val="000000"/>
                </a:solidFill>
                <a:effectLst/>
              </a:rPr>
              <a:t>consectetur</a:t>
            </a:r>
            <a:r>
              <a:rPr lang="en-AU" b="0" i="0" dirty="0">
                <a:solidFill>
                  <a:srgbClr val="000000"/>
                </a:solidFill>
                <a:effectLst/>
              </a:rPr>
              <a:t> </a:t>
            </a:r>
            <a:r>
              <a:rPr lang="en-AU" b="0" i="0" dirty="0" err="1">
                <a:solidFill>
                  <a:srgbClr val="000000"/>
                </a:solidFill>
                <a:effectLst/>
              </a:rPr>
              <a:t>adipiscing</a:t>
            </a:r>
            <a:r>
              <a:rPr lang="en-AU" b="0" i="0" dirty="0">
                <a:solidFill>
                  <a:srgbClr val="000000"/>
                </a:solidFill>
                <a:effectLst/>
              </a:rPr>
              <a:t> </a:t>
            </a:r>
            <a:r>
              <a:rPr lang="en-AU" b="0" i="0" dirty="0" err="1">
                <a:solidFill>
                  <a:srgbClr val="000000"/>
                </a:solidFill>
                <a:effectLst/>
              </a:rPr>
              <a:t>elit</a:t>
            </a:r>
            <a:r>
              <a:rPr lang="en-AU" b="0" i="0" dirty="0">
                <a:solidFill>
                  <a:srgbClr val="000000"/>
                </a:solidFill>
                <a:effectLst/>
              </a:rPr>
              <a:t>. Proin </a:t>
            </a:r>
            <a:r>
              <a:rPr lang="en-AU" b="0" i="0" dirty="0" err="1">
                <a:solidFill>
                  <a:srgbClr val="000000"/>
                </a:solidFill>
                <a:effectLst/>
              </a:rPr>
              <a:t>viverra</a:t>
            </a:r>
            <a:r>
              <a:rPr lang="en-AU" b="0" i="0" dirty="0">
                <a:solidFill>
                  <a:srgbClr val="000000"/>
                </a:solidFill>
                <a:effectLst/>
              </a:rPr>
              <a:t> </a:t>
            </a:r>
            <a:r>
              <a:rPr lang="en-AU" b="0" i="0" dirty="0" err="1">
                <a:solidFill>
                  <a:srgbClr val="000000"/>
                </a:solidFill>
                <a:effectLst/>
              </a:rPr>
              <a:t>augue</a:t>
            </a:r>
            <a:r>
              <a:rPr lang="en-AU" b="0" i="0" dirty="0">
                <a:solidFill>
                  <a:srgbClr val="000000"/>
                </a:solidFill>
                <a:effectLst/>
              </a:rPr>
              <a:t> </a:t>
            </a:r>
            <a:r>
              <a:rPr lang="en-AU" b="0" i="0" dirty="0" err="1">
                <a:solidFill>
                  <a:srgbClr val="000000"/>
                </a:solidFill>
                <a:effectLst/>
              </a:rPr>
              <a:t>lectus</a:t>
            </a:r>
            <a:r>
              <a:rPr lang="en-AU" b="0" i="0" dirty="0">
                <a:solidFill>
                  <a:srgbClr val="000000"/>
                </a:solidFill>
                <a:effectLst/>
              </a:rPr>
              <a:t>, </a:t>
            </a:r>
            <a:r>
              <a:rPr lang="en-AU" b="0" i="0" dirty="0" err="1">
                <a:solidFill>
                  <a:srgbClr val="000000"/>
                </a:solidFill>
                <a:effectLst/>
              </a:rPr>
              <a:t>quis</a:t>
            </a:r>
            <a:r>
              <a:rPr lang="en-AU" b="0" i="0" dirty="0">
                <a:solidFill>
                  <a:srgbClr val="000000"/>
                </a:solidFill>
                <a:effectLst/>
              </a:rPr>
              <a:t> </a:t>
            </a:r>
            <a:r>
              <a:rPr lang="en-AU" b="0" i="0" dirty="0" err="1">
                <a:solidFill>
                  <a:srgbClr val="000000"/>
                </a:solidFill>
                <a:effectLst/>
              </a:rPr>
              <a:t>sagittis</a:t>
            </a:r>
            <a:r>
              <a:rPr lang="en-AU" b="0" i="0" dirty="0">
                <a:solidFill>
                  <a:srgbClr val="000000"/>
                </a:solidFill>
                <a:effectLst/>
              </a:rPr>
              <a:t> mi </a:t>
            </a:r>
            <a:r>
              <a:rPr lang="en-AU" b="0" i="0" dirty="0" err="1">
                <a:solidFill>
                  <a:srgbClr val="000000"/>
                </a:solidFill>
                <a:effectLst/>
              </a:rPr>
              <a:t>facilisis</a:t>
            </a:r>
            <a:r>
              <a:rPr lang="en-AU" b="0" i="0" dirty="0">
                <a:solidFill>
                  <a:srgbClr val="000000"/>
                </a:solidFill>
                <a:effectLst/>
              </a:rPr>
              <a:t> in. </a:t>
            </a:r>
            <a:r>
              <a:rPr lang="en-AU" b="0" i="0" dirty="0" err="1">
                <a:solidFill>
                  <a:srgbClr val="000000"/>
                </a:solidFill>
                <a:effectLst/>
              </a:rPr>
              <a:t>Suspendisse</a:t>
            </a:r>
            <a:r>
              <a:rPr lang="en-AU" b="0" i="0" dirty="0">
                <a:solidFill>
                  <a:srgbClr val="000000"/>
                </a:solidFill>
                <a:effectLst/>
              </a:rPr>
              <a:t> </a:t>
            </a:r>
            <a:r>
              <a:rPr lang="en-AU" b="0" i="0" dirty="0" err="1">
                <a:solidFill>
                  <a:srgbClr val="000000"/>
                </a:solidFill>
                <a:effectLst/>
              </a:rPr>
              <a:t>efficitur</a:t>
            </a:r>
            <a:r>
              <a:rPr lang="en-AU" b="0" i="0" dirty="0">
                <a:solidFill>
                  <a:srgbClr val="000000"/>
                </a:solidFill>
                <a:effectLst/>
              </a:rPr>
              <a:t> </a:t>
            </a:r>
            <a:r>
              <a:rPr lang="en-AU" b="0" i="0" dirty="0" err="1">
                <a:solidFill>
                  <a:srgbClr val="000000"/>
                </a:solidFill>
                <a:effectLst/>
              </a:rPr>
              <a:t>justo</a:t>
            </a:r>
            <a:r>
              <a:rPr lang="en-AU" b="0" i="0" dirty="0">
                <a:solidFill>
                  <a:srgbClr val="000000"/>
                </a:solidFill>
                <a:effectLst/>
              </a:rPr>
              <a:t> a </a:t>
            </a:r>
            <a:r>
              <a:rPr lang="en-AU" b="0" i="0" dirty="0" err="1">
                <a:solidFill>
                  <a:srgbClr val="000000"/>
                </a:solidFill>
                <a:effectLst/>
              </a:rPr>
              <a:t>dolor</a:t>
            </a:r>
            <a:r>
              <a:rPr lang="en-AU" b="0" i="0" dirty="0">
                <a:solidFill>
                  <a:srgbClr val="000000"/>
                </a:solidFill>
                <a:effectLst/>
              </a:rPr>
              <a:t> </a:t>
            </a:r>
            <a:r>
              <a:rPr lang="en-AU" b="0" i="0" dirty="0" err="1">
                <a:solidFill>
                  <a:srgbClr val="000000"/>
                </a:solidFill>
                <a:effectLst/>
              </a:rPr>
              <a:t>blandit</a:t>
            </a:r>
            <a:r>
              <a:rPr lang="en-AU" b="0" i="0" dirty="0">
                <a:solidFill>
                  <a:srgbClr val="000000"/>
                </a:solidFill>
                <a:effectLst/>
              </a:rPr>
              <a:t> dictum. </a:t>
            </a:r>
            <a:r>
              <a:rPr lang="en-AU" b="0" i="0" dirty="0" err="1">
                <a:solidFill>
                  <a:srgbClr val="000000"/>
                </a:solidFill>
                <a:effectLst/>
              </a:rPr>
              <a:t>Curabitur</a:t>
            </a:r>
            <a:r>
              <a:rPr lang="en-AU" b="0" i="0" dirty="0">
                <a:solidFill>
                  <a:srgbClr val="000000"/>
                </a:solidFill>
                <a:effectLst/>
              </a:rPr>
              <a:t> </a:t>
            </a:r>
            <a:r>
              <a:rPr lang="en-AU" b="0" i="0" dirty="0" err="1">
                <a:solidFill>
                  <a:srgbClr val="000000"/>
                </a:solidFill>
                <a:effectLst/>
              </a:rPr>
              <a:t>quis</a:t>
            </a:r>
            <a:r>
              <a:rPr lang="en-AU" b="0" i="0" dirty="0">
                <a:solidFill>
                  <a:srgbClr val="000000"/>
                </a:solidFill>
                <a:effectLst/>
              </a:rPr>
              <a:t> </a:t>
            </a:r>
            <a:r>
              <a:rPr lang="en-AU" b="0" i="0" dirty="0" err="1">
                <a:solidFill>
                  <a:srgbClr val="000000"/>
                </a:solidFill>
                <a:effectLst/>
              </a:rPr>
              <a:t>urna</a:t>
            </a:r>
            <a:r>
              <a:rPr lang="en-AU" b="0" i="0" dirty="0">
                <a:solidFill>
                  <a:srgbClr val="000000"/>
                </a:solidFill>
                <a:effectLst/>
              </a:rPr>
              <a:t> </a:t>
            </a:r>
            <a:r>
              <a:rPr lang="en-AU" b="0" i="0" dirty="0" err="1">
                <a:solidFill>
                  <a:srgbClr val="000000"/>
                </a:solidFill>
                <a:effectLst/>
              </a:rPr>
              <a:t>tristique</a:t>
            </a:r>
            <a:r>
              <a:rPr lang="en-AU" b="0" i="0" dirty="0">
                <a:solidFill>
                  <a:srgbClr val="000000"/>
                </a:solidFill>
                <a:effectLst/>
              </a:rPr>
              <a:t>, </a:t>
            </a:r>
            <a:r>
              <a:rPr lang="en-AU" b="0" i="0" dirty="0" err="1">
                <a:solidFill>
                  <a:srgbClr val="000000"/>
                </a:solidFill>
                <a:effectLst/>
              </a:rPr>
              <a:t>euismod</a:t>
            </a:r>
            <a:r>
              <a:rPr lang="en-AU" b="0" i="0" dirty="0">
                <a:solidFill>
                  <a:srgbClr val="000000"/>
                </a:solidFill>
                <a:effectLst/>
              </a:rPr>
              <a:t> </a:t>
            </a:r>
            <a:r>
              <a:rPr lang="en-AU" b="0" i="0" dirty="0" err="1">
                <a:solidFill>
                  <a:srgbClr val="000000"/>
                </a:solidFill>
                <a:effectLst/>
              </a:rPr>
              <a:t>neque</a:t>
            </a:r>
            <a:r>
              <a:rPr lang="en-AU" b="0" i="0" dirty="0">
                <a:solidFill>
                  <a:srgbClr val="000000"/>
                </a:solidFill>
                <a:effectLst/>
              </a:rPr>
              <a:t> a, </a:t>
            </a:r>
            <a:r>
              <a:rPr lang="en-AU" b="0" i="0" dirty="0" err="1">
                <a:solidFill>
                  <a:srgbClr val="000000"/>
                </a:solidFill>
                <a:effectLst/>
              </a:rPr>
              <a:t>molestie</a:t>
            </a:r>
            <a:r>
              <a:rPr lang="en-AU" b="0" i="0" dirty="0">
                <a:solidFill>
                  <a:srgbClr val="000000"/>
                </a:solidFill>
                <a:effectLst/>
              </a:rPr>
              <a:t> </a:t>
            </a:r>
            <a:r>
              <a:rPr lang="en-AU" b="0" i="0" dirty="0" err="1">
                <a:solidFill>
                  <a:srgbClr val="000000"/>
                </a:solidFill>
                <a:effectLst/>
              </a:rPr>
              <a:t>orci</a:t>
            </a:r>
            <a:r>
              <a:rPr lang="en-AU" b="0" i="0" dirty="0">
                <a:solidFill>
                  <a:srgbClr val="000000"/>
                </a:solidFill>
                <a:effectLst/>
              </a:rPr>
              <a:t>. </a:t>
            </a:r>
            <a:r>
              <a:rPr lang="en-AU" b="0" i="0" dirty="0" err="1">
                <a:solidFill>
                  <a:srgbClr val="000000"/>
                </a:solidFill>
                <a:effectLst/>
              </a:rPr>
              <a:t>Aliquam</a:t>
            </a:r>
            <a:r>
              <a:rPr lang="en-AU" b="0" i="0" dirty="0">
                <a:solidFill>
                  <a:srgbClr val="000000"/>
                </a:solidFill>
                <a:effectLst/>
              </a:rPr>
              <a:t> </a:t>
            </a:r>
            <a:r>
              <a:rPr lang="en-AU" b="0" i="0" dirty="0" err="1">
                <a:solidFill>
                  <a:srgbClr val="000000"/>
                </a:solidFill>
                <a:effectLst/>
              </a:rPr>
              <a:t>accumsan</a:t>
            </a:r>
            <a:r>
              <a:rPr lang="en-AU" b="0" i="0" dirty="0">
                <a:solidFill>
                  <a:srgbClr val="000000"/>
                </a:solidFill>
                <a:effectLst/>
              </a:rPr>
              <a:t> </a:t>
            </a:r>
            <a:r>
              <a:rPr lang="en-AU" b="0" i="0" dirty="0" err="1">
                <a:solidFill>
                  <a:srgbClr val="000000"/>
                </a:solidFill>
                <a:effectLst/>
              </a:rPr>
              <a:t>varius</a:t>
            </a:r>
            <a:r>
              <a:rPr lang="en-AU" b="0" i="0" dirty="0">
                <a:solidFill>
                  <a:srgbClr val="000000"/>
                </a:solidFill>
                <a:effectLst/>
              </a:rPr>
              <a:t> diam, vitae </a:t>
            </a:r>
            <a:r>
              <a:rPr lang="en-AU" b="0" i="0" dirty="0" err="1">
                <a:solidFill>
                  <a:srgbClr val="000000"/>
                </a:solidFill>
                <a:effectLst/>
              </a:rPr>
              <a:t>sollicitudin</a:t>
            </a:r>
            <a:r>
              <a:rPr lang="en-AU" b="0" i="0" dirty="0">
                <a:solidFill>
                  <a:srgbClr val="000000"/>
                </a:solidFill>
                <a:effectLst/>
              </a:rPr>
              <a:t> </a:t>
            </a:r>
            <a:r>
              <a:rPr lang="en-AU" b="0" i="0" dirty="0" err="1">
                <a:solidFill>
                  <a:srgbClr val="000000"/>
                </a:solidFill>
                <a:effectLst/>
              </a:rPr>
              <a:t>metus</a:t>
            </a:r>
            <a:r>
              <a:rPr lang="en-AU" b="0" i="0" dirty="0">
                <a:solidFill>
                  <a:srgbClr val="000000"/>
                </a:solidFill>
                <a:effectLst/>
              </a:rPr>
              <a:t> </a:t>
            </a:r>
            <a:r>
              <a:rPr lang="en-AU" b="0" i="0" dirty="0" err="1">
                <a:solidFill>
                  <a:srgbClr val="000000"/>
                </a:solidFill>
                <a:effectLst/>
              </a:rPr>
              <a:t>tincidunt</a:t>
            </a:r>
            <a:r>
              <a:rPr lang="en-AU" b="0" i="0" dirty="0">
                <a:solidFill>
                  <a:srgbClr val="000000"/>
                </a:solidFill>
                <a:effectLst/>
              </a:rPr>
              <a:t> non. </a:t>
            </a:r>
          </a:p>
        </p:txBody>
      </p:sp>
    </p:spTree>
    <p:extLst>
      <p:ext uri="{BB962C8B-B14F-4D97-AF65-F5344CB8AC3E}">
        <p14:creationId xmlns:p14="http://schemas.microsoft.com/office/powerpoint/2010/main" val="1977587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96" userDrawn="1">
          <p15:clr>
            <a:srgbClr val="FBAE40"/>
          </p15:clr>
        </p15:guide>
        <p15:guide id="2" pos="226" userDrawn="1">
          <p15:clr>
            <a:srgbClr val="FBAE40"/>
          </p15:clr>
        </p15:guide>
        <p15:guide id="3" orient="horz" pos="3997" userDrawn="1">
          <p15:clr>
            <a:srgbClr val="FBAE40"/>
          </p15:clr>
        </p15:guide>
        <p15:guide id="4" orient="horz" pos="278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1FEAB78-CB7D-644D-AB42-F3281530DF6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0999" y="1268413"/>
            <a:ext cx="8343901" cy="4682386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1" name="Picture 10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651387BB-85B3-8E42-A2DC-0E9E86E5FF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5285" y="6356351"/>
            <a:ext cx="389615" cy="36512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092A186-EA84-9D61-15EF-4F7BA3EC0B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heading Arial Bold 25pt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86B14A7-8CA9-FC4B-25F7-89D3DFE7C8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333345" y="6356351"/>
            <a:ext cx="1515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CA7046-D314-6340-8D2C-B3889D9888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579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96" userDrawn="1">
          <p15:clr>
            <a:srgbClr val="FBAE40"/>
          </p15:clr>
        </p15:guide>
        <p15:guide id="3" pos="226" userDrawn="1">
          <p15:clr>
            <a:srgbClr val="FBAE40"/>
          </p15:clr>
        </p15:guide>
        <p15:guide id="4" orient="horz" pos="278" userDrawn="1">
          <p15:clr>
            <a:srgbClr val="FBAE40"/>
          </p15:clr>
        </p15:guide>
        <p15:guide id="5" orient="horz" pos="3997" userDrawn="1">
          <p15:clr>
            <a:srgbClr val="FBAE40"/>
          </p15:clr>
        </p15:guide>
        <p15:guide id="6" orient="horz" pos="799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edia Placeholder 11">
            <a:extLst>
              <a:ext uri="{FF2B5EF4-FFF2-40B4-BE49-F238E27FC236}">
                <a16:creationId xmlns:a16="http://schemas.microsoft.com/office/drawing/2014/main" id="{CB4B048F-49DB-294C-9B64-6DDC07BC8801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380999" y="1268411"/>
            <a:ext cx="8343901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1" name="Picture 10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651387BB-85B3-8E42-A2DC-0E9E86E5FF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5285" y="6356351"/>
            <a:ext cx="389615" cy="36512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9E56136-2946-CB17-DB06-D221E79D1C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heading Arial Bold 25pt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74937D7-57DF-3C58-3756-E1603928F5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333345" y="6356351"/>
            <a:ext cx="1515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CA7046-D314-6340-8D2C-B3889D9888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424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96" userDrawn="1">
          <p15:clr>
            <a:srgbClr val="FBAE40"/>
          </p15:clr>
        </p15:guide>
        <p15:guide id="2" pos="226" userDrawn="1">
          <p15:clr>
            <a:srgbClr val="FBAE40"/>
          </p15:clr>
        </p15:guide>
        <p15:guide id="4" orient="horz" pos="278" userDrawn="1">
          <p15:clr>
            <a:srgbClr val="FBAE40"/>
          </p15:clr>
        </p15:guide>
        <p15:guide id="5" orient="horz" pos="3997" userDrawn="1">
          <p15:clr>
            <a:srgbClr val="FBAE40"/>
          </p15:clr>
        </p15:guide>
        <p15:guide id="6" orient="horz" pos="799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1FEAB78-CB7D-644D-AB42-F3281530DF6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0" y="1265238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88FB6355-3F99-E543-AC08-CA31FD1742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0" y="3708892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1" name="Picture 10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651387BB-85B3-8E42-A2DC-0E9E86E5FF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5285" y="6356351"/>
            <a:ext cx="389615" cy="36512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AB2F0F-7002-FC4D-BB36-DA6A776F7F0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Subtitle Arial 20pt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1612F22-3086-1D4B-847F-BFDD0B943D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816100"/>
            <a:ext cx="3903664" cy="4228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text Arial 16pt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B53D0-589A-14B8-CB75-2B87D37793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333345" y="6356351"/>
            <a:ext cx="1515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CA7046-D314-6340-8D2C-B3889D9888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0D4FDD-BB80-BBC5-6378-519EB9C39A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heading Arial Bold 25pt</a:t>
            </a:r>
          </a:p>
        </p:txBody>
      </p:sp>
    </p:spTree>
    <p:extLst>
      <p:ext uri="{BB962C8B-B14F-4D97-AF65-F5344CB8AC3E}">
        <p14:creationId xmlns:p14="http://schemas.microsoft.com/office/powerpoint/2010/main" val="3098277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96" userDrawn="1">
          <p15:clr>
            <a:srgbClr val="FBAE40"/>
          </p15:clr>
        </p15:guide>
        <p15:guide id="3" pos="226" userDrawn="1">
          <p15:clr>
            <a:srgbClr val="FBAE40"/>
          </p15:clr>
        </p15:guide>
        <p15:guide id="4" orient="horz" pos="278" userDrawn="1">
          <p15:clr>
            <a:srgbClr val="FBAE40"/>
          </p15:clr>
        </p15:guide>
        <p15:guide id="5" orient="horz" pos="3997" userDrawn="1">
          <p15:clr>
            <a:srgbClr val="FBAE40"/>
          </p15:clr>
        </p15:guide>
        <p15:guide id="6" orient="horz" pos="799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3 Content Slide_Chart-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651387BB-85B3-8E42-A2DC-0E9E86E5FF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5285" y="6356351"/>
            <a:ext cx="389615" cy="365125"/>
          </a:xfrm>
          <a:prstGeom prst="rect">
            <a:avLst/>
          </a:prstGeom>
        </p:spPr>
      </p:pic>
      <p:sp>
        <p:nvSpPr>
          <p:cNvPr id="13" name="Chart Placeholder 12">
            <a:extLst>
              <a:ext uri="{FF2B5EF4-FFF2-40B4-BE49-F238E27FC236}">
                <a16:creationId xmlns:a16="http://schemas.microsoft.com/office/drawing/2014/main" id="{9FF98915-3EA7-53CE-98FB-C31D0352D5F2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80999" y="1903719"/>
            <a:ext cx="8343900" cy="417546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579B3-2054-F567-E21B-68C374AF6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333345" y="6356351"/>
            <a:ext cx="1515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CA7046-D314-6340-8D2C-B3889D9888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CE2C3E8-A186-9CD3-B18F-4E92380EDB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heading Arial Bold 25pt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AF0DDC6-6ABC-232F-AA95-9D8F7C890A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0999" y="1265237"/>
            <a:ext cx="8343900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Subtitle Arial 20pt</a:t>
            </a:r>
          </a:p>
        </p:txBody>
      </p:sp>
    </p:spTree>
    <p:extLst>
      <p:ext uri="{BB962C8B-B14F-4D97-AF65-F5344CB8AC3E}">
        <p14:creationId xmlns:p14="http://schemas.microsoft.com/office/powerpoint/2010/main" val="3014748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96" userDrawn="1">
          <p15:clr>
            <a:srgbClr val="FBAE40"/>
          </p15:clr>
        </p15:guide>
        <p15:guide id="3" pos="226" userDrawn="1">
          <p15:clr>
            <a:srgbClr val="FBAE40"/>
          </p15:clr>
        </p15:guide>
        <p15:guide id="4" orient="horz" pos="278" userDrawn="1">
          <p15:clr>
            <a:srgbClr val="FBAE40"/>
          </p15:clr>
        </p15:guide>
        <p15:guide id="5" orient="horz" pos="3997" userDrawn="1">
          <p15:clr>
            <a:srgbClr val="FBAE40"/>
          </p15:clr>
        </p15:guide>
        <p15:guide id="6" orient="horz" pos="799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651387BB-85B3-8E42-A2DC-0E9E86E5FF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5285" y="6356351"/>
            <a:ext cx="389615" cy="365125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1FEAB78-CB7D-644D-AB42-F3281530DF6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0999" y="1268412"/>
            <a:ext cx="4002589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F2FFE4A-6EDC-054F-A395-35CB84DDF1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22313" y="1268412"/>
            <a:ext cx="4002587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9AF0933-2D36-214A-9E3B-B173355C57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heading Arial Bold 25pt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F76C319-DF9C-3F44-BF39-C77F977A6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333345" y="6356351"/>
            <a:ext cx="1515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CA7046-D314-6340-8D2C-B3889D9888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19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96" userDrawn="1">
          <p15:clr>
            <a:srgbClr val="FBAE40"/>
          </p15:clr>
        </p15:guide>
        <p15:guide id="3" pos="226" userDrawn="1">
          <p15:clr>
            <a:srgbClr val="FBAE40"/>
          </p15:clr>
        </p15:guide>
        <p15:guide id="4" orient="horz" pos="278" userDrawn="1">
          <p15:clr>
            <a:srgbClr val="FBAE40"/>
          </p15:clr>
        </p15:guide>
        <p15:guide id="5" orient="horz" pos="3997" userDrawn="1">
          <p15:clr>
            <a:srgbClr val="FBAE40"/>
          </p15:clr>
        </p15:guide>
        <p15:guide id="6" orient="horz" pos="799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54C38238-0976-D845-8170-7D1B690596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1000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6A7839C2-DFEF-554F-ADCD-0E2891D23B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0999" y="1265236"/>
            <a:ext cx="4002587" cy="2251453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5AA1B4DC-B267-F44D-9040-EFDEAFF98EC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22313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DD452DB2-84AA-5A4F-AD91-71633B945FB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22312" y="1265237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1" name="Picture 10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651387BB-85B3-8E42-A2DC-0E9E86E5FF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5285" y="6356351"/>
            <a:ext cx="389615" cy="36512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8542795-3409-9218-CB73-0D1512BDF6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heading Arial Bold 25pt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2615BCC-350B-78C6-B15A-0BEC082EC3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333345" y="6356351"/>
            <a:ext cx="1515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CA7046-D314-6340-8D2C-B3889D9888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348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96" userDrawn="1">
          <p15:clr>
            <a:srgbClr val="FBAE40"/>
          </p15:clr>
        </p15:guide>
        <p15:guide id="3" pos="226" userDrawn="1">
          <p15:clr>
            <a:srgbClr val="FBAE40"/>
          </p15:clr>
        </p15:guide>
        <p15:guide id="4" orient="horz" pos="278" userDrawn="1">
          <p15:clr>
            <a:srgbClr val="FBAE40"/>
          </p15:clr>
        </p15:guide>
        <p15:guide id="5" orient="horz" pos="3997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Title Slide_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0A435A4C-ED59-459F-91EA-9970E4AF7E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669129"/>
            <a:ext cx="9144000" cy="518887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7748E0-F7AF-BF9F-2B32-F15F7AC3280C}"/>
              </a:ext>
            </a:extLst>
          </p:cNvPr>
          <p:cNvSpPr/>
          <p:nvPr userDrawn="1"/>
        </p:nvSpPr>
        <p:spPr>
          <a:xfrm>
            <a:off x="0" y="1669130"/>
            <a:ext cx="9144000" cy="518887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01186" y="3219614"/>
            <a:ext cx="4991725" cy="2324071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Subheading</a:t>
            </a:r>
          </a:p>
          <a:p>
            <a:r>
              <a:rPr lang="en-US" dirty="0"/>
              <a:t>Presenter name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/>
              <a:t>Replace the image by moving the grey box aside, right click on the image and choosing ‘Change picture’. Then realign the grey box over the top.</a:t>
            </a:r>
          </a:p>
          <a:p>
            <a:endParaRPr lang="en-US" dirty="0"/>
          </a:p>
        </p:txBody>
      </p:sp>
      <p:pic>
        <p:nvPicPr>
          <p:cNvPr id="10" name="Picture 9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AE3F4950-EAA2-E9A0-4CD8-BB066FBD3F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5476" y="0"/>
            <a:ext cx="2168524" cy="43346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2A85A1A-DF5F-42BC-0615-89DC9F475A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01188" y="2102594"/>
            <a:ext cx="4991724" cy="98366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of </a:t>
            </a:r>
            <a:br>
              <a:rPr lang="en-US" dirty="0"/>
            </a:br>
            <a:r>
              <a:rPr lang="en-US" dirty="0"/>
              <a:t>presentation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FAD317-44A9-3681-4804-DE56D22FF3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426" y="433465"/>
            <a:ext cx="3184973" cy="12356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426D5FE-8E6C-4F85-8A2B-0C84BEC7DA21}"/>
              </a:ext>
            </a:extLst>
          </p:cNvPr>
          <p:cNvSpPr/>
          <p:nvPr userDrawn="1"/>
        </p:nvSpPr>
        <p:spPr>
          <a:xfrm>
            <a:off x="0" y="6424409"/>
            <a:ext cx="9144000" cy="433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5AC1DF-57B1-B553-1BEE-73CBEC77492B}"/>
              </a:ext>
            </a:extLst>
          </p:cNvPr>
          <p:cNvSpPr/>
          <p:nvPr userDrawn="1"/>
        </p:nvSpPr>
        <p:spPr>
          <a:xfrm>
            <a:off x="-1793" y="0"/>
            <a:ext cx="6970051" cy="433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45D34A78-D149-C63B-9D13-3FE569D69FB4}"/>
              </a:ext>
            </a:extLst>
          </p:cNvPr>
          <p:cNvSpPr txBox="1">
            <a:spLocks/>
          </p:cNvSpPr>
          <p:nvPr userDrawn="1"/>
        </p:nvSpPr>
        <p:spPr>
          <a:xfrm>
            <a:off x="572347" y="82550"/>
            <a:ext cx="7999306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9C5EA3C1-0189-CE39-B220-D4A1EA878F27}"/>
              </a:ext>
            </a:extLst>
          </p:cNvPr>
          <p:cNvSpPr txBox="1">
            <a:spLocks/>
          </p:cNvSpPr>
          <p:nvPr userDrawn="1"/>
        </p:nvSpPr>
        <p:spPr>
          <a:xfrm>
            <a:off x="572347" y="6489480"/>
            <a:ext cx="7999306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</p:spTree>
    <p:extLst>
      <p:ext uri="{BB962C8B-B14F-4D97-AF65-F5344CB8AC3E}">
        <p14:creationId xmlns:p14="http://schemas.microsoft.com/office/powerpoint/2010/main" val="4263273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4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CA757-ECCC-6F9A-5BA5-13760AEDE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179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2 Section 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A3178F54-3895-0DEA-B04F-C8D1E4190E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717550"/>
            <a:ext cx="550863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1188" y="1835063"/>
            <a:ext cx="4991724" cy="9430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11476"/>
            <a:ext cx="4991725" cy="36512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785615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BB55D597-084B-8657-E1C8-573CADF010F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81000" y="1265237"/>
            <a:ext cx="8343900" cy="46863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96A0824-B880-DC57-74D6-88C1C95B30D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1FAC99-ACEE-4168-ACDE-DE55C9D547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6111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_Basic-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32BB9C94-0698-5206-DA91-1F0B61E542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81000" y="1816100"/>
            <a:ext cx="8343900" cy="413543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88AED91-5922-BA26-541A-3AA20615ED2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3A86291-67FF-46DB-8B47-530B74F27B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7050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_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B18F4171-254B-F930-B6AC-64C1C7F483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8343900" cy="4134698"/>
          </a:xfrm>
          <a:prstGeom prst="rect">
            <a:avLst/>
          </a:prstGeom>
        </p:spPr>
        <p:txBody>
          <a:bodyPr numCol="1" spcCol="360000"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42F8042-0B1F-769C-587A-4E595ABF0AA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C130AD1-3F40-4EE0-B93B-8BEDBB2262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9017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85453D3B-143B-58D0-1E53-8FEFFCB17A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3"/>
            <a:ext cx="8343901" cy="4682386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588522D-807C-6164-3AF3-3D6D63F1C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5E038D-0D7E-409E-8B70-68B032844E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2654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092B3637-DDB8-DBCC-872B-6827408F91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edia Placeholder 11"/>
          <p:cNvSpPr>
            <a:spLocks noGrp="1"/>
          </p:cNvSpPr>
          <p:nvPr>
            <p:ph type="media" sz="quarter" idx="10"/>
          </p:nvPr>
        </p:nvSpPr>
        <p:spPr>
          <a:xfrm>
            <a:off x="380999" y="1268411"/>
            <a:ext cx="8343901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3FD3628-16F3-C301-C116-08A6649E95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F7623D-953B-4B7D-B54E-C1F8FD4016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1843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5646246D-5A89-CF63-4280-C7C7A1C51EC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572000" y="1265238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572000" y="3708892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3903664" cy="4228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905310C-277B-5975-D140-A9B6B1EAE6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C0AA0B1-5DBD-4A95-9325-631ED321A1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0204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3 Content Slide_Chart-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933052F1-FF5C-3870-82E2-7CCB9EFCBE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hart Placeholder 12"/>
          <p:cNvSpPr>
            <a:spLocks noGrp="1"/>
          </p:cNvSpPr>
          <p:nvPr>
            <p:ph type="chart" sz="quarter" idx="14"/>
          </p:nvPr>
        </p:nvSpPr>
        <p:spPr>
          <a:xfrm>
            <a:off x="380999" y="1903719"/>
            <a:ext cx="8343900" cy="417546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8343900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9A29D14-5CD7-5897-ADAE-79ABEAB45E5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F123F69-55C6-4815-BDAC-0D2F8898BE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493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650B6A91-69F5-2564-BD4C-E1BB6F22FC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2"/>
            <a:ext cx="4002589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722313" y="1268412"/>
            <a:ext cx="4002587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254980F-36B5-1665-2E71-C467CBDE1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BD945F1-9CB4-418B-96F1-B54F60C8A8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20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Title Slide_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9099" y="1873771"/>
            <a:ext cx="3718185" cy="97110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of </a:t>
            </a:r>
            <a:br>
              <a:rPr lang="en-US"/>
            </a:br>
            <a:r>
              <a:rPr lang="en-US"/>
              <a:t>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101" y="3099250"/>
            <a:ext cx="2963370" cy="2549988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Subheading</a:t>
            </a:r>
          </a:p>
          <a:p>
            <a:r>
              <a:rPr lang="en-US"/>
              <a:t>Presenter name</a:t>
            </a:r>
          </a:p>
          <a:p>
            <a:r>
              <a:rPr lang="en-US" sz="2000"/>
              <a:t>Replace the image by right-clicking on it and choosing ‘Change picture’.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7989A7C-3E21-2842-B298-331E0FEC57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10" name="Picture 9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EAC3A57D-91E1-A755-7277-73FF970B28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3476" y="957"/>
            <a:ext cx="2168524" cy="4334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F52104-6A53-D9A8-FAE8-82A1B0B78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426" y="451308"/>
            <a:ext cx="3184973" cy="12356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D8DCFE2-A7C5-97E6-AB04-834282D567D0}"/>
              </a:ext>
            </a:extLst>
          </p:cNvPr>
          <p:cNvSpPr/>
          <p:nvPr userDrawn="1"/>
        </p:nvSpPr>
        <p:spPr>
          <a:xfrm>
            <a:off x="1" y="0"/>
            <a:ext cx="2400300" cy="433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7F8BC84-F264-0A30-3C07-7CD0697455BE}"/>
              </a:ext>
            </a:extLst>
          </p:cNvPr>
          <p:cNvSpPr txBox="1">
            <a:spLocks/>
          </p:cNvSpPr>
          <p:nvPr userDrawn="1"/>
        </p:nvSpPr>
        <p:spPr>
          <a:xfrm>
            <a:off x="419098" y="114821"/>
            <a:ext cx="4295141" cy="43346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1200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EFA0E5-EAAF-24C6-4DC3-120F97483768}"/>
              </a:ext>
            </a:extLst>
          </p:cNvPr>
          <p:cNvSpPr/>
          <p:nvPr userDrawn="1"/>
        </p:nvSpPr>
        <p:spPr>
          <a:xfrm>
            <a:off x="0" y="6424409"/>
            <a:ext cx="4572000" cy="433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DDAC41E-70CD-92D7-65FD-DCC89CC1B394}"/>
              </a:ext>
            </a:extLst>
          </p:cNvPr>
          <p:cNvSpPr txBox="1">
            <a:spLocks/>
          </p:cNvSpPr>
          <p:nvPr userDrawn="1"/>
        </p:nvSpPr>
        <p:spPr>
          <a:xfrm>
            <a:off x="419100" y="6309714"/>
            <a:ext cx="4376420" cy="43346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1200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</p:spTree>
    <p:extLst>
      <p:ext uri="{BB962C8B-B14F-4D97-AF65-F5344CB8AC3E}">
        <p14:creationId xmlns:p14="http://schemas.microsoft.com/office/powerpoint/2010/main" val="288044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4" userDrawn="1">
          <p15:clr>
            <a:srgbClr val="FBAE40"/>
          </p15:clr>
        </p15:guide>
        <p15:guide id="5" pos="2880" userDrawn="1">
          <p15:clr>
            <a:srgbClr val="FBAE40"/>
          </p15:clr>
        </p15:guide>
        <p15:guide id="6" orient="horz" pos="1071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849582B8-266C-0701-2965-A709B9423B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81000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80999" y="1265236"/>
            <a:ext cx="4002587" cy="2251453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722313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722312" y="1265237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3EA608D-3958-8D67-D000-25D8BAF4C7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E6D4012-813F-4D16-AACF-3ECC31F094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6480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022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2 Section 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62FF4A4A-FFEA-815B-579B-6673AA2AC2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717550"/>
            <a:ext cx="550863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1188" y="1835063"/>
            <a:ext cx="4991724" cy="9430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11476"/>
            <a:ext cx="4991725" cy="36512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426712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583C736E-B45B-30C1-A8DF-2864880CE27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81000" y="1265237"/>
            <a:ext cx="8343900" cy="46863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9EB4397-9BEF-F6B8-395C-47C7DB58DDC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0A6622-2D3C-4293-913A-2386572E97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8035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_Basic-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03E9C08A-EF17-B52B-8467-C7569C92EB1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81000" y="1816100"/>
            <a:ext cx="8343900" cy="413543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77F2DA1-2868-C35A-7B88-B3171104588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8A28967-A3B4-4197-8EEB-106C515A9D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1376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_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D27306C0-B462-71F9-BC76-692186A59BC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8343900" cy="4134698"/>
          </a:xfrm>
          <a:prstGeom prst="rect">
            <a:avLst/>
          </a:prstGeom>
        </p:spPr>
        <p:txBody>
          <a:bodyPr numCol="1" spcCol="360000"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2586B51-823A-F257-9DCD-4495ECF44CE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2E1E77-3009-4032-BE39-5ADA00DE1A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9746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030C5A0D-08AB-4E75-8991-65B40402686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3"/>
            <a:ext cx="8343901" cy="4682386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6000F66-02DE-D2FA-4DE4-F8EC153C2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D17B4F9-84D1-4E5D-9F96-0FFE6FC3E24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8474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BD8A5853-1FDC-309E-24D6-7BB07BA235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edia Placeholder 11"/>
          <p:cNvSpPr>
            <a:spLocks noGrp="1"/>
          </p:cNvSpPr>
          <p:nvPr>
            <p:ph type="media" sz="quarter" idx="10"/>
          </p:nvPr>
        </p:nvSpPr>
        <p:spPr>
          <a:xfrm>
            <a:off x="380999" y="1268411"/>
            <a:ext cx="8343901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32DFC19-A685-735D-62FE-3EBE1914B4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0FCEA7-3CCC-490C-8E2B-D4671F4EB4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157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EC740E97-0189-D3EC-C03A-9B6F31AAD8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572000" y="1265238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572000" y="3708892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3903664" cy="4228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5EFBBEB-6096-10E3-4F38-B8F509C6755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8FDEDF8-C5DE-47F1-9891-BE5B01A7DC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8188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3 Content Slide_Chart-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5479FF8A-E30E-4078-C562-FA38D7CFD8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hart Placeholder 12"/>
          <p:cNvSpPr>
            <a:spLocks noGrp="1"/>
          </p:cNvSpPr>
          <p:nvPr>
            <p:ph type="chart" sz="quarter" idx="14"/>
          </p:nvPr>
        </p:nvSpPr>
        <p:spPr>
          <a:xfrm>
            <a:off x="380999" y="1903719"/>
            <a:ext cx="8343900" cy="417546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8343900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F4092E1-E427-D459-65F4-6F85790D584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49382D-B5E7-460D-9210-BCA6727DD8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561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2 Section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light&#10;&#10;Description automatically generated">
            <a:extLst>
              <a:ext uri="{FF2B5EF4-FFF2-40B4-BE49-F238E27FC236}">
                <a16:creationId xmlns:a16="http://schemas.microsoft.com/office/drawing/2014/main" id="{B314CDF7-06FA-4541-B77F-5836CF6A10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716850"/>
            <a:ext cx="552341" cy="5166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001188" y="1866377"/>
            <a:ext cx="4991724" cy="91174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 heading </a:t>
            </a:r>
            <a:br>
              <a:rPr lang="en-US"/>
            </a:br>
            <a:r>
              <a:rPr lang="en-US"/>
              <a:t>to go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01186" y="2911476"/>
            <a:ext cx="4991725" cy="365125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Subheading</a:t>
            </a:r>
          </a:p>
        </p:txBody>
      </p:sp>
      <p:pic>
        <p:nvPicPr>
          <p:cNvPr id="8" name="Picture 7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A4084D6E-36D6-729B-9906-526281E243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5476" y="0"/>
            <a:ext cx="2168524" cy="4334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4281379-6728-437F-BAAD-06E1083EACE0}"/>
              </a:ext>
            </a:extLst>
          </p:cNvPr>
          <p:cNvSpPr/>
          <p:nvPr userDrawn="1"/>
        </p:nvSpPr>
        <p:spPr>
          <a:xfrm>
            <a:off x="0" y="6424409"/>
            <a:ext cx="9144000" cy="433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8A164C-BDFA-D1D7-719C-D90BFF40FD4E}"/>
              </a:ext>
            </a:extLst>
          </p:cNvPr>
          <p:cNvSpPr/>
          <p:nvPr userDrawn="1"/>
        </p:nvSpPr>
        <p:spPr>
          <a:xfrm>
            <a:off x="-1793" y="0"/>
            <a:ext cx="6970051" cy="433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EE2D83D1-D5E1-6ECE-C45C-AAFDD2A3B6AA}"/>
              </a:ext>
            </a:extLst>
          </p:cNvPr>
          <p:cNvSpPr txBox="1">
            <a:spLocks/>
          </p:cNvSpPr>
          <p:nvPr userDrawn="1"/>
        </p:nvSpPr>
        <p:spPr>
          <a:xfrm>
            <a:off x="572347" y="82550"/>
            <a:ext cx="7999306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263744D0-33E7-B573-EF49-4A74C951EDAB}"/>
              </a:ext>
            </a:extLst>
          </p:cNvPr>
          <p:cNvSpPr txBox="1">
            <a:spLocks/>
          </p:cNvSpPr>
          <p:nvPr userDrawn="1"/>
        </p:nvSpPr>
        <p:spPr>
          <a:xfrm>
            <a:off x="572347" y="6489480"/>
            <a:ext cx="7999306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</p:spTree>
    <p:extLst>
      <p:ext uri="{BB962C8B-B14F-4D97-AF65-F5344CB8AC3E}">
        <p14:creationId xmlns:p14="http://schemas.microsoft.com/office/powerpoint/2010/main" val="40769083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4" userDrawn="1">
          <p15:clr>
            <a:srgbClr val="FBAE40"/>
          </p15:clr>
        </p15:guide>
        <p15:guide id="2" orient="horz" pos="777" userDrawn="1">
          <p15:clr>
            <a:srgbClr val="FBAE40"/>
          </p15:clr>
        </p15:guide>
        <p15:guide id="3" orient="horz" pos="3997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ED94944A-FF12-1F3C-CE19-33A9B179042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2"/>
            <a:ext cx="4002589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722313" y="1268412"/>
            <a:ext cx="4002587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01B85CD-BDF0-326E-F5F9-4868968F205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FA018AA-59B6-4924-9201-A6D2232EF2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500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C0A149EF-821A-9C71-F73A-E50EC54176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81000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80999" y="1265236"/>
            <a:ext cx="4002587" cy="2251453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722313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722312" y="1265237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B815B93-E762-A5A2-6677-AB6D3B7BF4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DB9839B-A047-44BC-A377-0C1B128EC3F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4545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8411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2 Section 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C8BBC70B-53C3-6375-B0C3-9A10A35F9B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31800"/>
            <a:ext cx="5508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1188" y="1835063"/>
            <a:ext cx="4991724" cy="9430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11476"/>
            <a:ext cx="4991725" cy="36512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154C6DD-D01A-E63D-9A79-027EC4D8D4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2749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320A05A8-2E24-70BC-9E7D-8E1054D65B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8343900" cy="4134698"/>
          </a:xfrm>
          <a:prstGeom prst="rect">
            <a:avLst/>
          </a:prstGeom>
        </p:spPr>
        <p:txBody>
          <a:bodyPr numCol="2" spcCol="360000"/>
          <a:lstStyle>
            <a:lvl1pPr>
              <a:defRPr sz="1600"/>
            </a:lvl1pPr>
          </a:lstStyle>
          <a:p>
            <a:r>
              <a:rPr lang="en-US" dirty="0"/>
              <a:t>Body text Arial 16pt.</a:t>
            </a:r>
          </a:p>
          <a:p>
            <a:r>
              <a:rPr lang="en-AU" dirty="0"/>
              <a:t>Lorem ipsum </a:t>
            </a:r>
            <a:r>
              <a:rPr lang="en-AU" dirty="0" err="1"/>
              <a:t>dolor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,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adipiscing</a:t>
            </a:r>
            <a:r>
              <a:rPr lang="en-AU" dirty="0"/>
              <a:t> </a:t>
            </a:r>
            <a:r>
              <a:rPr lang="en-AU" dirty="0" err="1"/>
              <a:t>elit</a:t>
            </a:r>
            <a:r>
              <a:rPr lang="en-AU" dirty="0"/>
              <a:t>. Proin </a:t>
            </a:r>
            <a:r>
              <a:rPr lang="en-AU" dirty="0" err="1"/>
              <a:t>viverra</a:t>
            </a:r>
            <a:r>
              <a:rPr lang="en-AU" dirty="0"/>
              <a:t> </a:t>
            </a:r>
            <a:r>
              <a:rPr lang="en-AU" dirty="0" err="1"/>
              <a:t>augue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,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sagittis</a:t>
            </a:r>
            <a:r>
              <a:rPr lang="en-AU" dirty="0"/>
              <a:t> mi </a:t>
            </a:r>
            <a:r>
              <a:rPr lang="en-AU" dirty="0" err="1"/>
              <a:t>facilisis</a:t>
            </a:r>
            <a:r>
              <a:rPr lang="en-AU" dirty="0"/>
              <a:t> in. </a:t>
            </a:r>
            <a:r>
              <a:rPr lang="en-AU" dirty="0" err="1"/>
              <a:t>Suspendisse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justo</a:t>
            </a:r>
            <a:r>
              <a:rPr lang="en-AU" dirty="0"/>
              <a:t> a </a:t>
            </a:r>
            <a:r>
              <a:rPr lang="en-AU" dirty="0" err="1"/>
              <a:t>dolor</a:t>
            </a:r>
            <a:r>
              <a:rPr lang="en-AU" dirty="0"/>
              <a:t> </a:t>
            </a:r>
            <a:r>
              <a:rPr lang="en-AU" dirty="0" err="1"/>
              <a:t>blandit</a:t>
            </a:r>
            <a:r>
              <a:rPr lang="en-AU" dirty="0"/>
              <a:t> dictum.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urna</a:t>
            </a:r>
            <a:r>
              <a:rPr lang="en-AU" dirty="0"/>
              <a:t> </a:t>
            </a:r>
            <a:r>
              <a:rPr lang="en-AU" dirty="0" err="1"/>
              <a:t>tristique</a:t>
            </a:r>
            <a:r>
              <a:rPr lang="en-AU" dirty="0"/>
              <a:t>, </a:t>
            </a:r>
            <a:r>
              <a:rPr lang="en-AU" dirty="0" err="1"/>
              <a:t>euismod</a:t>
            </a:r>
            <a:r>
              <a:rPr lang="en-AU" dirty="0"/>
              <a:t> </a:t>
            </a:r>
            <a:r>
              <a:rPr lang="en-AU" dirty="0" err="1"/>
              <a:t>neque</a:t>
            </a:r>
            <a:r>
              <a:rPr lang="en-AU" dirty="0"/>
              <a:t> a, </a:t>
            </a:r>
            <a:r>
              <a:rPr lang="en-AU" dirty="0" err="1"/>
              <a:t>molestie</a:t>
            </a:r>
            <a:r>
              <a:rPr lang="en-AU" dirty="0"/>
              <a:t> </a:t>
            </a:r>
            <a:r>
              <a:rPr lang="en-AU" dirty="0" err="1"/>
              <a:t>orci</a:t>
            </a:r>
            <a:r>
              <a:rPr lang="en-AU" dirty="0"/>
              <a:t>. </a:t>
            </a:r>
            <a:r>
              <a:rPr lang="en-AU" dirty="0" err="1"/>
              <a:t>Aliquam</a:t>
            </a:r>
            <a:r>
              <a:rPr lang="en-AU" dirty="0"/>
              <a:t> </a:t>
            </a:r>
            <a:r>
              <a:rPr lang="en-AU" dirty="0" err="1"/>
              <a:t>accumsan</a:t>
            </a:r>
            <a:r>
              <a:rPr lang="en-AU" dirty="0"/>
              <a:t> </a:t>
            </a:r>
            <a:r>
              <a:rPr lang="en-AU" dirty="0" err="1"/>
              <a:t>varius</a:t>
            </a:r>
            <a:r>
              <a:rPr lang="en-AU" dirty="0"/>
              <a:t> diam, vitae </a:t>
            </a:r>
            <a:r>
              <a:rPr lang="en-AU" dirty="0" err="1"/>
              <a:t>sollicitudin</a:t>
            </a:r>
            <a:r>
              <a:rPr lang="en-AU" dirty="0"/>
              <a:t> </a:t>
            </a:r>
            <a:r>
              <a:rPr lang="en-AU" dirty="0" err="1"/>
              <a:t>metus</a:t>
            </a:r>
            <a:r>
              <a:rPr lang="en-AU" dirty="0"/>
              <a:t> </a:t>
            </a:r>
            <a:r>
              <a:rPr lang="en-AU" dirty="0" err="1"/>
              <a:t>tincidunt</a:t>
            </a:r>
            <a:r>
              <a:rPr lang="en-AU" dirty="0"/>
              <a:t> non. </a:t>
            </a:r>
          </a:p>
          <a:p>
            <a:r>
              <a:rPr lang="en-AU" dirty="0"/>
              <a:t>Cras </a:t>
            </a:r>
            <a:r>
              <a:rPr lang="en-AU" dirty="0" err="1"/>
              <a:t>mattis</a:t>
            </a:r>
            <a:r>
              <a:rPr lang="en-AU" dirty="0"/>
              <a:t> </a:t>
            </a:r>
            <a:r>
              <a:rPr lang="en-AU" dirty="0" err="1"/>
              <a:t>sapien</a:t>
            </a:r>
            <a:r>
              <a:rPr lang="en-AU" dirty="0"/>
              <a:t> vel ligula porta, non </a:t>
            </a:r>
            <a:r>
              <a:rPr lang="en-AU" dirty="0" err="1"/>
              <a:t>sodales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 </a:t>
            </a:r>
            <a:r>
              <a:rPr lang="en-AU" dirty="0" err="1"/>
              <a:t>elementum</a:t>
            </a:r>
            <a:r>
              <a:rPr lang="en-AU" dirty="0"/>
              <a:t>. Donec </a:t>
            </a:r>
            <a:r>
              <a:rPr lang="en-AU" dirty="0" err="1"/>
              <a:t>pretium</a:t>
            </a:r>
            <a:r>
              <a:rPr lang="en-AU" dirty="0"/>
              <a:t>, </a:t>
            </a:r>
            <a:r>
              <a:rPr lang="en-AU" dirty="0" err="1"/>
              <a:t>velit</a:t>
            </a:r>
            <a:r>
              <a:rPr lang="en-AU" dirty="0"/>
              <a:t> vel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posuere</a:t>
            </a:r>
            <a:r>
              <a:rPr lang="en-AU" dirty="0"/>
              <a:t>, </a:t>
            </a:r>
            <a:r>
              <a:rPr lang="en-AU" dirty="0" err="1"/>
              <a:t>nunc</a:t>
            </a:r>
            <a:r>
              <a:rPr lang="en-AU" dirty="0"/>
              <a:t> </a:t>
            </a:r>
            <a:r>
              <a:rPr lang="en-AU" dirty="0" err="1"/>
              <a:t>augue</a:t>
            </a:r>
            <a:r>
              <a:rPr lang="en-AU" dirty="0"/>
              <a:t> </a:t>
            </a:r>
            <a:r>
              <a:rPr lang="en-AU" dirty="0" err="1"/>
              <a:t>molestie</a:t>
            </a:r>
            <a:r>
              <a:rPr lang="en-AU" dirty="0"/>
              <a:t> </a:t>
            </a:r>
            <a:r>
              <a:rPr lang="en-AU" dirty="0" err="1"/>
              <a:t>felis</a:t>
            </a:r>
            <a:r>
              <a:rPr lang="en-AU" dirty="0"/>
              <a:t>, et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nunc</a:t>
            </a:r>
            <a:r>
              <a:rPr lang="en-AU" dirty="0"/>
              <a:t> </a:t>
            </a:r>
            <a:r>
              <a:rPr lang="en-AU" dirty="0" err="1"/>
              <a:t>tellus</a:t>
            </a:r>
            <a:r>
              <a:rPr lang="en-AU" dirty="0"/>
              <a:t> non diam. </a:t>
            </a:r>
            <a:r>
              <a:rPr lang="en-AU" dirty="0" err="1"/>
              <a:t>Aliquam</a:t>
            </a:r>
            <a:r>
              <a:rPr lang="en-AU" dirty="0"/>
              <a:t> </a:t>
            </a:r>
            <a:r>
              <a:rPr lang="en-AU" dirty="0" err="1"/>
              <a:t>condimentum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velit</a:t>
            </a:r>
            <a:r>
              <a:rPr lang="en-AU" dirty="0"/>
              <a:t> </a:t>
            </a:r>
            <a:r>
              <a:rPr lang="en-AU" dirty="0" err="1"/>
              <a:t>placerat</a:t>
            </a:r>
            <a:r>
              <a:rPr lang="en-AU" dirty="0"/>
              <a:t> </a:t>
            </a:r>
            <a:r>
              <a:rPr lang="en-AU" dirty="0" err="1"/>
              <a:t>faucibus</a:t>
            </a:r>
            <a:r>
              <a:rPr lang="en-AU" dirty="0"/>
              <a:t>. </a:t>
            </a:r>
          </a:p>
          <a:p>
            <a:r>
              <a:rPr lang="en-AU" dirty="0"/>
              <a:t>Text can be split over two columns </a:t>
            </a:r>
            <a:br>
              <a:rPr lang="en-AU" dirty="0"/>
            </a:br>
            <a:r>
              <a:rPr lang="en-AU" dirty="0"/>
              <a:t>if needed. </a:t>
            </a:r>
          </a:p>
          <a:p>
            <a:r>
              <a:rPr lang="en-AU" dirty="0" err="1"/>
              <a:t>Praesent</a:t>
            </a:r>
            <a:r>
              <a:rPr lang="en-AU" dirty="0"/>
              <a:t> in </a:t>
            </a:r>
            <a:r>
              <a:rPr lang="en-AU" dirty="0" err="1"/>
              <a:t>tellus</a:t>
            </a:r>
            <a:r>
              <a:rPr lang="en-AU" dirty="0"/>
              <a:t> </a:t>
            </a:r>
            <a:r>
              <a:rPr lang="en-AU" dirty="0" err="1"/>
              <a:t>fringilla</a:t>
            </a:r>
            <a:r>
              <a:rPr lang="en-AU" dirty="0"/>
              <a:t>, </a:t>
            </a:r>
            <a:r>
              <a:rPr lang="en-AU" dirty="0" err="1"/>
              <a:t>commodo</a:t>
            </a:r>
            <a:r>
              <a:rPr lang="en-AU" dirty="0"/>
              <a:t> mi </a:t>
            </a:r>
            <a:r>
              <a:rPr lang="en-AU" dirty="0" err="1"/>
              <a:t>eget</a:t>
            </a:r>
            <a:r>
              <a:rPr lang="en-AU" dirty="0"/>
              <a:t>,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urna</a:t>
            </a:r>
            <a:r>
              <a:rPr lang="en-AU" dirty="0"/>
              <a:t>. </a:t>
            </a:r>
            <a:r>
              <a:rPr lang="en-AU" dirty="0" err="1"/>
              <a:t>Mauris</a:t>
            </a:r>
            <a:r>
              <a:rPr lang="en-AU" dirty="0"/>
              <a:t> </a:t>
            </a:r>
            <a:r>
              <a:rPr lang="en-AU" dirty="0" err="1"/>
              <a:t>eleifend</a:t>
            </a:r>
            <a:r>
              <a:rPr lang="en-AU" dirty="0"/>
              <a:t> </a:t>
            </a:r>
            <a:r>
              <a:rPr lang="en-AU" dirty="0" err="1"/>
              <a:t>laoreet</a:t>
            </a:r>
            <a:r>
              <a:rPr lang="en-AU" dirty="0"/>
              <a:t> </a:t>
            </a:r>
            <a:r>
              <a:rPr lang="en-AU" dirty="0" err="1"/>
              <a:t>metus</a:t>
            </a:r>
            <a:r>
              <a:rPr lang="en-AU" dirty="0"/>
              <a:t> vitae auctor. Cras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felis</a:t>
            </a:r>
            <a:r>
              <a:rPr lang="en-AU" dirty="0"/>
              <a:t> at </a:t>
            </a:r>
            <a:r>
              <a:rPr lang="en-AU" dirty="0" err="1"/>
              <a:t>hendrerit</a:t>
            </a:r>
            <a:r>
              <a:rPr lang="en-AU" dirty="0"/>
              <a:t> </a:t>
            </a:r>
            <a:r>
              <a:rPr lang="en-AU" dirty="0" err="1"/>
              <a:t>luctus</a:t>
            </a:r>
            <a:r>
              <a:rPr lang="en-AU" dirty="0"/>
              <a:t>. Nunc </a:t>
            </a:r>
            <a:r>
              <a:rPr lang="en-AU" dirty="0" err="1"/>
              <a:t>volutpat</a:t>
            </a:r>
            <a:r>
              <a:rPr lang="en-AU" dirty="0"/>
              <a:t> </a:t>
            </a:r>
            <a:r>
              <a:rPr lang="en-AU" dirty="0" err="1"/>
              <a:t>justo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 </a:t>
            </a:r>
            <a:r>
              <a:rPr lang="en-AU" dirty="0" err="1"/>
              <a:t>dolor</a:t>
            </a:r>
            <a:r>
              <a:rPr lang="en-AU" dirty="0"/>
              <a:t> </a:t>
            </a:r>
            <a:r>
              <a:rPr lang="en-AU" dirty="0" err="1"/>
              <a:t>iaculis</a:t>
            </a:r>
            <a:r>
              <a:rPr lang="en-AU" dirty="0"/>
              <a:t> </a:t>
            </a:r>
            <a:r>
              <a:rPr lang="en-AU" dirty="0" err="1"/>
              <a:t>rhoncus</a:t>
            </a:r>
            <a:r>
              <a:rPr lang="en-AU" dirty="0"/>
              <a:t>.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mauris</a:t>
            </a:r>
            <a:r>
              <a:rPr lang="en-AU" dirty="0"/>
              <a:t> et </a:t>
            </a:r>
            <a:r>
              <a:rPr lang="en-AU" dirty="0" err="1"/>
              <a:t>felis</a:t>
            </a:r>
            <a:r>
              <a:rPr lang="en-AU" dirty="0"/>
              <a:t> </a:t>
            </a:r>
            <a:r>
              <a:rPr lang="en-AU" dirty="0" err="1"/>
              <a:t>condimentum</a:t>
            </a:r>
            <a:r>
              <a:rPr lang="en-AU" dirty="0"/>
              <a:t> </a:t>
            </a:r>
            <a:r>
              <a:rPr lang="en-AU" dirty="0" err="1"/>
              <a:t>mollis</a:t>
            </a:r>
            <a:r>
              <a:rPr lang="en-AU" dirty="0"/>
              <a:t>. </a:t>
            </a:r>
            <a:r>
              <a:rPr lang="en-AU" dirty="0" err="1"/>
              <a:t>Fusce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eu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 id </a:t>
            </a:r>
            <a:r>
              <a:rPr lang="en-AU" dirty="0" err="1"/>
              <a:t>volutpat</a:t>
            </a:r>
            <a:r>
              <a:rPr lang="en-AU" dirty="0"/>
              <a:t>. Duis </a:t>
            </a:r>
            <a:r>
              <a:rPr lang="en-AU" dirty="0" err="1"/>
              <a:t>varius</a:t>
            </a:r>
            <a:r>
              <a:rPr lang="en-AU" dirty="0"/>
              <a:t> </a:t>
            </a:r>
            <a:r>
              <a:rPr lang="en-AU" dirty="0" err="1"/>
              <a:t>iaculis</a:t>
            </a:r>
            <a:r>
              <a:rPr lang="en-AU" dirty="0"/>
              <a:t> </a:t>
            </a:r>
            <a:r>
              <a:rPr lang="en-AU" dirty="0" err="1"/>
              <a:t>odio</a:t>
            </a:r>
            <a:r>
              <a:rPr lang="en-AU" dirty="0"/>
              <a:t>, </a:t>
            </a:r>
            <a:r>
              <a:rPr lang="en-AU" dirty="0" err="1"/>
              <a:t>nec</a:t>
            </a:r>
            <a:r>
              <a:rPr lang="en-AU" dirty="0"/>
              <a:t> </a:t>
            </a:r>
            <a:r>
              <a:rPr lang="en-AU" dirty="0" err="1"/>
              <a:t>dignissim</a:t>
            </a:r>
            <a:r>
              <a:rPr lang="en-AU" dirty="0"/>
              <a:t> libero </a:t>
            </a:r>
            <a:r>
              <a:rPr lang="en-AU" dirty="0" err="1"/>
              <a:t>dapibus</a:t>
            </a:r>
            <a:r>
              <a:rPr lang="en-AU" dirty="0"/>
              <a:t> et.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1D044B4-845D-F909-0984-099E60956B8B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69B77-8FD8-9E8C-7CDF-BB8613089FB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8253714-6180-4860-85DF-B43C947401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1556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1CA585C0-7158-91B2-DF96-09B493AC00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3"/>
            <a:ext cx="8343901" cy="4682386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5DEBD-07F4-797D-2ECB-5673C1CEEBF4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CFD685D-ED56-A637-F5C0-F951039DFA0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BFB914C-D54B-4CED-B263-5C367F6CBA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3892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8CBE2ECD-B3A9-8010-5E68-FB2A162F3B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edia Placeholder 11"/>
          <p:cNvSpPr>
            <a:spLocks noGrp="1"/>
          </p:cNvSpPr>
          <p:nvPr>
            <p:ph type="media" sz="quarter" idx="10"/>
          </p:nvPr>
        </p:nvSpPr>
        <p:spPr>
          <a:xfrm>
            <a:off x="380999" y="1268411"/>
            <a:ext cx="8343901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81F717-8C5F-E179-E3FE-E886E3503B6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CD59638-8E3E-4343-A891-E9E596745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C6A2E9F-9D15-4FEF-97D6-16FDFDFFA7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152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D531D801-DABD-CB02-0108-E2B82C5643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572000" y="1265238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572000" y="3708892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3903664" cy="4228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48F2B18-3966-A3F5-F8D1-255350C8BC6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34C12A1-A4C9-C76B-E7CB-01D89A5F0D0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9F6CC78-3CD2-4B77-BD90-D4023D73A9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6679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3 Content Slide_Chart-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971B2745-6959-5CF4-9C91-158D9C314E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hart Placeholder 12"/>
          <p:cNvSpPr>
            <a:spLocks noGrp="1"/>
          </p:cNvSpPr>
          <p:nvPr>
            <p:ph type="chart" sz="quarter" idx="14"/>
          </p:nvPr>
        </p:nvSpPr>
        <p:spPr>
          <a:xfrm>
            <a:off x="380999" y="1903719"/>
            <a:ext cx="8343900" cy="417546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8343900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6324447-2262-1CF7-7DDE-DCA8CD59CAB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D6B115A-14F8-9EC2-8A9B-18BD869E14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EA6D77F-5559-4F8E-A882-49F922879F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8888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AFB3AF8D-933F-8C21-C8F2-A51FA7A4D77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2"/>
            <a:ext cx="4002589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722313" y="1268412"/>
            <a:ext cx="4002587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62CEE-76C8-1DA4-9DD6-60A66066EE6B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4C2B967-F695-BD29-D5AD-8355F65722F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CF0E877-FA6B-4FC5-AF2D-6B367984D6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084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Section Title_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0A435A4C-ED59-459F-91EA-9970E4AF7E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669129"/>
            <a:ext cx="9144000" cy="518887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D6D903-5548-6416-5B0A-2FA0D3351ED5}"/>
              </a:ext>
            </a:extLst>
          </p:cNvPr>
          <p:cNvSpPr/>
          <p:nvPr userDrawn="1"/>
        </p:nvSpPr>
        <p:spPr>
          <a:xfrm>
            <a:off x="0" y="1669130"/>
            <a:ext cx="9144000" cy="518887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10" name="Picture 9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AE3F4950-EAA2-E9A0-4CD8-BB066FBD3F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5476" y="0"/>
            <a:ext cx="2168524" cy="43346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D6FE316-A161-F5A2-2375-21DACEE2F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01188" y="2105416"/>
            <a:ext cx="4991724" cy="91174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 heading </a:t>
            </a:r>
            <a:br>
              <a:rPr lang="en-US"/>
            </a:br>
            <a:r>
              <a:rPr lang="en-US"/>
              <a:t>to go here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B197D06-97EB-7EF7-9BCF-A2185A5239A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01186" y="3150515"/>
            <a:ext cx="4991725" cy="365125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Subheading</a:t>
            </a:r>
          </a:p>
        </p:txBody>
      </p:sp>
      <p:pic>
        <p:nvPicPr>
          <p:cNvPr id="7" name="Picture 6" descr="A picture containing light&#10;&#10;Description automatically generated">
            <a:extLst>
              <a:ext uri="{FF2B5EF4-FFF2-40B4-BE49-F238E27FC236}">
                <a16:creationId xmlns:a16="http://schemas.microsoft.com/office/drawing/2014/main" id="{4E0EEEB9-07A1-C6A8-E9EE-2C5E9501D8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716850"/>
            <a:ext cx="552341" cy="5166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DE9CCD6-5AE7-20F6-DAA0-DAA4718EADBD}"/>
              </a:ext>
            </a:extLst>
          </p:cNvPr>
          <p:cNvSpPr/>
          <p:nvPr userDrawn="1"/>
        </p:nvSpPr>
        <p:spPr>
          <a:xfrm>
            <a:off x="0" y="6424409"/>
            <a:ext cx="9144000" cy="433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28396F-050E-6306-BA15-E7CAA71995C0}"/>
              </a:ext>
            </a:extLst>
          </p:cNvPr>
          <p:cNvSpPr/>
          <p:nvPr userDrawn="1"/>
        </p:nvSpPr>
        <p:spPr>
          <a:xfrm>
            <a:off x="-1793" y="0"/>
            <a:ext cx="6970051" cy="433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50E72BBC-09F5-D0A7-2CFF-DA1EDFC78AC9}"/>
              </a:ext>
            </a:extLst>
          </p:cNvPr>
          <p:cNvSpPr txBox="1">
            <a:spLocks/>
          </p:cNvSpPr>
          <p:nvPr userDrawn="1"/>
        </p:nvSpPr>
        <p:spPr>
          <a:xfrm>
            <a:off x="572347" y="82550"/>
            <a:ext cx="7999306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B1832784-11AB-47A7-B09F-190B4051AB6F}"/>
              </a:ext>
            </a:extLst>
          </p:cNvPr>
          <p:cNvSpPr txBox="1">
            <a:spLocks/>
          </p:cNvSpPr>
          <p:nvPr userDrawn="1"/>
        </p:nvSpPr>
        <p:spPr>
          <a:xfrm>
            <a:off x="572347" y="6489480"/>
            <a:ext cx="7999306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</p:spTree>
    <p:extLst>
      <p:ext uri="{BB962C8B-B14F-4D97-AF65-F5344CB8AC3E}">
        <p14:creationId xmlns:p14="http://schemas.microsoft.com/office/powerpoint/2010/main" val="42286513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4" userDrawn="1">
          <p15:clr>
            <a:srgbClr val="FBAE40"/>
          </p15:clr>
        </p15:guide>
        <p15:guide id="2" orient="horz" pos="1049" userDrawn="1">
          <p15:clr>
            <a:srgbClr val="FBAE40"/>
          </p15:clr>
        </p15:guide>
        <p15:guide id="3" orient="horz" pos="3997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85523850-71AE-9CB1-57F8-F615113602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81000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80999" y="1265236"/>
            <a:ext cx="4002587" cy="2251453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722313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722312" y="1265237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E48EB-8038-3DDB-E22B-622EAA084CC1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1841AE2-675F-0C00-29C1-7DC44BF9332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0832C6F-7AA7-4E5B-A56F-A3EBF11B18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61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2 Section 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CDA92BC7-1281-F5BB-69F4-AA21B95D85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717550"/>
            <a:ext cx="550863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1188" y="1835063"/>
            <a:ext cx="4991724" cy="9430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11476"/>
            <a:ext cx="4991725" cy="36512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637683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AAFD4545-FE08-73AA-B3B5-3056FD250F1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81000" y="1265237"/>
            <a:ext cx="8343900" cy="46863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56A9C64-9BEE-A301-4D8A-E3B390A2325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9F4695F-2469-4EF7-B5FA-93FD6BEEFB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2841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_Basic-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AB4B6CDD-19BB-D2BE-EE98-EFC5B4F438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81000" y="1816100"/>
            <a:ext cx="8343900" cy="413543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C755E74-BFA0-3547-FAD3-C3D7256E2B0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4BA69AF-52C6-4054-89AE-795AA5A2F8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3042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_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B02C502F-00BE-820A-D210-6EDF535918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8343900" cy="4134698"/>
          </a:xfrm>
          <a:prstGeom prst="rect">
            <a:avLst/>
          </a:prstGeom>
        </p:spPr>
        <p:txBody>
          <a:bodyPr numCol="1" spcCol="360000"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43298E4-B8F8-0E2A-0EF8-93969E74F24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EBDD25C-BFF9-43CF-9BEF-419DEAF551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1608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8B778D3E-CF58-13C2-22B0-B321FC8C95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3"/>
            <a:ext cx="8343901" cy="4682386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8DE4722-5FAB-7B03-6288-382FA4D8F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7CC95B1-4342-42D7-A5D6-9AB937BCF8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6044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90064E45-30DE-3685-461B-57EF112135A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edia Placeholder 11"/>
          <p:cNvSpPr>
            <a:spLocks noGrp="1"/>
          </p:cNvSpPr>
          <p:nvPr>
            <p:ph type="media" sz="quarter" idx="10"/>
          </p:nvPr>
        </p:nvSpPr>
        <p:spPr>
          <a:xfrm>
            <a:off x="380999" y="1268411"/>
            <a:ext cx="8343901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BC37C22-8A7C-83FC-3A0B-C8D4DB5FC2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7DCFBB-1468-4ED4-89FB-53465CCC91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0873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4A591D1D-5E8B-B915-C445-D75B5C5BCE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572000" y="1265238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572000" y="3708892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3903664" cy="4228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A35E1DB-026F-7FF8-2B23-843ADFB4FA8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1E128BE-A272-429A-A8D4-7630AE14A1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8721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3 Content Slide_Chart-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B9CB12D4-F03B-A52E-128B-E256F977F8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hart Placeholder 12"/>
          <p:cNvSpPr>
            <a:spLocks noGrp="1"/>
          </p:cNvSpPr>
          <p:nvPr>
            <p:ph type="chart" sz="quarter" idx="14"/>
          </p:nvPr>
        </p:nvSpPr>
        <p:spPr>
          <a:xfrm>
            <a:off x="380999" y="1903719"/>
            <a:ext cx="8343900" cy="417546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8343900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ED8FC7A-244F-5CBE-6695-A0CD561CC0D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763A5D0-AC9D-4243-A843-58225075CB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6938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3EA93FC6-948D-D7DF-CD65-7584135DB0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2"/>
            <a:ext cx="4002589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722313" y="1268412"/>
            <a:ext cx="4002587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D9F839D-CB9B-E21E-D71E-FF104A1DC95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99FF4D4-0E0E-4149-83A7-3657B8F256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705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Section Title_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light&#10;&#10;Description automatically generated">
            <a:extLst>
              <a:ext uri="{FF2B5EF4-FFF2-40B4-BE49-F238E27FC236}">
                <a16:creationId xmlns:a16="http://schemas.microsoft.com/office/drawing/2014/main" id="{B314CDF7-06FA-4541-B77F-5836CF6A10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716850"/>
            <a:ext cx="552341" cy="5166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9099" y="1873771"/>
            <a:ext cx="3718185" cy="138659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 </a:t>
            </a:r>
            <a:br>
              <a:rPr lang="en-US"/>
            </a:br>
            <a:r>
              <a:rPr lang="en-US"/>
              <a:t>heading </a:t>
            </a:r>
            <a:br>
              <a:rPr lang="en-US"/>
            </a:br>
            <a:r>
              <a:rPr lang="en-US"/>
              <a:t>to go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101" y="3346190"/>
            <a:ext cx="2310552" cy="2303048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Subheading</a:t>
            </a:r>
          </a:p>
          <a:p>
            <a:r>
              <a:rPr lang="en-US" sz="2000"/>
              <a:t>Replace the image by right-clicking on it and choosing ‘Change picture’.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7989A7C-3E21-2842-B298-331E0FEC57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10" name="Picture 9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EAC3A57D-91E1-A755-7277-73FF970B28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3476" y="957"/>
            <a:ext cx="2168524" cy="4334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1DB5F10-1157-B6C9-5ED8-799A5D5FB7E6}"/>
              </a:ext>
            </a:extLst>
          </p:cNvPr>
          <p:cNvSpPr/>
          <p:nvPr userDrawn="1"/>
        </p:nvSpPr>
        <p:spPr>
          <a:xfrm>
            <a:off x="1" y="0"/>
            <a:ext cx="2400300" cy="433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F18F30-820A-7381-9463-8143CF8C6933}"/>
              </a:ext>
            </a:extLst>
          </p:cNvPr>
          <p:cNvSpPr/>
          <p:nvPr userDrawn="1"/>
        </p:nvSpPr>
        <p:spPr>
          <a:xfrm>
            <a:off x="0" y="6424409"/>
            <a:ext cx="4572000" cy="433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C0AD2D2-486C-6FF7-0A43-252D5C9F7516}"/>
              </a:ext>
            </a:extLst>
          </p:cNvPr>
          <p:cNvSpPr txBox="1">
            <a:spLocks/>
          </p:cNvSpPr>
          <p:nvPr userDrawn="1"/>
        </p:nvSpPr>
        <p:spPr>
          <a:xfrm>
            <a:off x="419098" y="114821"/>
            <a:ext cx="4295141" cy="43346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1200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81C013A-BF27-1024-F5A4-347984C46879}"/>
              </a:ext>
            </a:extLst>
          </p:cNvPr>
          <p:cNvSpPr txBox="1">
            <a:spLocks/>
          </p:cNvSpPr>
          <p:nvPr userDrawn="1"/>
        </p:nvSpPr>
        <p:spPr>
          <a:xfrm>
            <a:off x="419100" y="6309714"/>
            <a:ext cx="4376420" cy="43346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1200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</p:spTree>
    <p:extLst>
      <p:ext uri="{BB962C8B-B14F-4D97-AF65-F5344CB8AC3E}">
        <p14:creationId xmlns:p14="http://schemas.microsoft.com/office/powerpoint/2010/main" val="4096098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4" userDrawn="1">
          <p15:clr>
            <a:srgbClr val="FBAE40"/>
          </p15:clr>
        </p15:guide>
        <p15:guide id="5" pos="2880" userDrawn="1">
          <p15:clr>
            <a:srgbClr val="FBAE40"/>
          </p15:clr>
        </p15:guide>
        <p15:guide id="6" orient="horz" pos="777" userDrawn="1">
          <p15:clr>
            <a:srgbClr val="FBAE40"/>
          </p15:clr>
        </p15:guide>
        <p15:guide id="7" orient="horz" pos="3906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01C5AC94-3B17-4C93-EA56-8ED7C386AF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81000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80999" y="1265236"/>
            <a:ext cx="4002587" cy="2251453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722313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722312" y="1265237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8646B12-D325-8196-8436-72599F4C1E1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1B8993-4962-49AB-9C0E-922CB08831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043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1476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2 Section 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F43EB559-7AE9-B31A-24FF-C2F6B483F7F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717550"/>
            <a:ext cx="550863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1188" y="1835063"/>
            <a:ext cx="4991724" cy="9430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11476"/>
            <a:ext cx="4991725" cy="36512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40059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1C889F8C-7184-B91E-23BD-D100C374B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81000" y="1265237"/>
            <a:ext cx="8343900" cy="46863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B92CAC7-C3E2-A2F1-5488-F2CC04A349E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7C29B0-5E5B-425C-B483-B1864A6DB3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5514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_Basic-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854F260F-A5C0-05BA-0983-B0366E087B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81000" y="1816100"/>
            <a:ext cx="8343900" cy="413543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7082616-EF6D-3FF2-FE0F-545BDA7EA2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1CC8A7C-6F85-4D25-A4F6-470CFE303C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216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_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87D698DE-3D79-7EC8-8D1E-5359F900904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8343900" cy="4134698"/>
          </a:xfrm>
          <a:prstGeom prst="rect">
            <a:avLst/>
          </a:prstGeom>
        </p:spPr>
        <p:txBody>
          <a:bodyPr numCol="1" spcCol="360000"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C557E06-A113-FD01-2A38-26B8CA12C85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360C964-BF67-43F6-BCE2-3260CFE7D0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1444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72C3371C-4333-0292-F689-BBB4683DE4F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3"/>
            <a:ext cx="8343901" cy="4682386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8A02970-36BE-3601-CF13-2A00D5488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EA4D5D-6763-44F1-9673-55DFF863D8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5397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72482EE5-AB2B-FCF6-F53E-522231DE3BB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edia Placeholder 11"/>
          <p:cNvSpPr>
            <a:spLocks noGrp="1"/>
          </p:cNvSpPr>
          <p:nvPr>
            <p:ph type="media" sz="quarter" idx="10"/>
          </p:nvPr>
        </p:nvSpPr>
        <p:spPr>
          <a:xfrm>
            <a:off x="380999" y="1268411"/>
            <a:ext cx="8343901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C06FCB7-A134-1BBB-C7A0-2A1B14708F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AF861F8-183C-40CC-A2D5-436AB5CD78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3101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CD2FB815-9DC3-004B-D5AC-B9B5FD0CEE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572000" y="1265238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572000" y="3708892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3903664" cy="4228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6A8A912-2723-785B-75A5-310275DB8E4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B4E01D7-872A-4BA5-85CF-6B9EDFB9A4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7202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3 Content Slide_Chart-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C3E1C692-720A-6927-33D0-AC8FCF0CA8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hart Placeholder 12"/>
          <p:cNvSpPr>
            <a:spLocks noGrp="1"/>
          </p:cNvSpPr>
          <p:nvPr>
            <p:ph type="chart" sz="quarter" idx="14"/>
          </p:nvPr>
        </p:nvSpPr>
        <p:spPr>
          <a:xfrm>
            <a:off x="380999" y="1903719"/>
            <a:ext cx="8343900" cy="417546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8343900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A771D07-5865-83E4-C41C-A6A0F949567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84AC28-BD7C-418C-88C1-C57335574C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260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B8C64B6-CA50-6940-8455-3E9397BD0B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01188" y="2105416"/>
            <a:ext cx="4991724" cy="5824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1FE715F-BAD6-3C45-A953-679A1539617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01186" y="2987676"/>
            <a:ext cx="4991725" cy="1334847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name</a:t>
            </a:r>
          </a:p>
          <a:p>
            <a:r>
              <a:rPr lang="en-US"/>
              <a:t>Add contact details or </a:t>
            </a:r>
            <a:br>
              <a:rPr lang="en-US"/>
            </a:br>
            <a:r>
              <a:rPr lang="en-US"/>
              <a:t>website here if needed</a:t>
            </a:r>
          </a:p>
        </p:txBody>
      </p:sp>
      <p:pic>
        <p:nvPicPr>
          <p:cNvPr id="6" name="Picture 5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103BE534-3E6E-83D8-DE8F-C27CB1D369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5476" y="0"/>
            <a:ext cx="2168524" cy="433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E40EE2-2304-9189-0BA6-001531F0B5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426" y="433465"/>
            <a:ext cx="3184973" cy="12356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2C4558C-D0E6-22D1-F1B0-D89DC239A1A8}"/>
              </a:ext>
            </a:extLst>
          </p:cNvPr>
          <p:cNvSpPr/>
          <p:nvPr userDrawn="1"/>
        </p:nvSpPr>
        <p:spPr>
          <a:xfrm>
            <a:off x="0" y="6424409"/>
            <a:ext cx="9144000" cy="433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144218-D406-2F5D-A433-A6921AB410BC}"/>
              </a:ext>
            </a:extLst>
          </p:cNvPr>
          <p:cNvSpPr/>
          <p:nvPr userDrawn="1"/>
        </p:nvSpPr>
        <p:spPr>
          <a:xfrm>
            <a:off x="-1793" y="0"/>
            <a:ext cx="6970051" cy="433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180D5D84-2B26-6001-1049-45B6093C8016}"/>
              </a:ext>
            </a:extLst>
          </p:cNvPr>
          <p:cNvSpPr txBox="1">
            <a:spLocks/>
          </p:cNvSpPr>
          <p:nvPr userDrawn="1"/>
        </p:nvSpPr>
        <p:spPr>
          <a:xfrm>
            <a:off x="572347" y="82550"/>
            <a:ext cx="7999306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C00000"/>
                </a:solidFill>
              </a:rPr>
              <a:t>OFFICIAL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028C7D5-F98C-E8CB-C35C-0A9951C8EC56}"/>
              </a:ext>
            </a:extLst>
          </p:cNvPr>
          <p:cNvSpPr txBox="1">
            <a:spLocks/>
          </p:cNvSpPr>
          <p:nvPr userDrawn="1"/>
        </p:nvSpPr>
        <p:spPr>
          <a:xfrm>
            <a:off x="572347" y="6489480"/>
            <a:ext cx="7999306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C00000"/>
                </a:solidFill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2534788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274B6387-CE95-76C7-43FC-21AD3534A3C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2"/>
            <a:ext cx="4002589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722313" y="1268412"/>
            <a:ext cx="4002587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A1F438D-944A-B214-3CC7-466581699F9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18E8760-2D1E-4F2A-8252-C4E9168422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7726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7B086F43-E1E6-25F3-FE9B-B2E487659A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81000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80999" y="1265236"/>
            <a:ext cx="4002587" cy="2251453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722313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722312" y="1265237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BFA4452-34B6-DCE6-8DE8-ED91D6B70E1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C7746F3-D1F5-4CC6-A77B-8BEA7FA978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5645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357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D4B751A6-C95E-1B72-89E6-0E08CB80FA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0"/>
            <a:ext cx="21685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036F5C1-5311-309D-159C-FF9BD86AEB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33388"/>
            <a:ext cx="3186112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8367B1-DB5F-B332-F07A-C3F9F772F736}"/>
              </a:ext>
            </a:extLst>
          </p:cNvPr>
          <p:cNvSpPr/>
          <p:nvPr userDrawn="1"/>
        </p:nvSpPr>
        <p:spPr>
          <a:xfrm>
            <a:off x="0" y="6424613"/>
            <a:ext cx="9144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5C86E3-901F-027F-F5AC-FD8191596D88}"/>
              </a:ext>
            </a:extLst>
          </p:cNvPr>
          <p:cNvSpPr/>
          <p:nvPr userDrawn="1"/>
        </p:nvSpPr>
        <p:spPr>
          <a:xfrm>
            <a:off x="-1588" y="0"/>
            <a:ext cx="6969126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9376E3A6-5165-C363-BA84-2E308CA954EE}"/>
              </a:ext>
            </a:extLst>
          </p:cNvPr>
          <p:cNvSpPr txBox="1">
            <a:spLocks/>
          </p:cNvSpPr>
          <p:nvPr userDrawn="1"/>
        </p:nvSpPr>
        <p:spPr>
          <a:xfrm>
            <a:off x="573088" y="8255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UNOFFICIAL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AF55FDAC-42F1-BFE7-45E6-AFC3EAD95F1F}"/>
              </a:ext>
            </a:extLst>
          </p:cNvPr>
          <p:cNvSpPr txBox="1">
            <a:spLocks/>
          </p:cNvSpPr>
          <p:nvPr userDrawn="1"/>
        </p:nvSpPr>
        <p:spPr>
          <a:xfrm>
            <a:off x="573088" y="648970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UNOFFICIAL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001188" y="2102594"/>
            <a:ext cx="4991724" cy="98366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001186" y="3219614"/>
            <a:ext cx="4991725" cy="840068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863181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Title Slide_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761F51-62EC-E27D-5F4B-11494878B411}"/>
              </a:ext>
            </a:extLst>
          </p:cNvPr>
          <p:cNvSpPr/>
          <p:nvPr userDrawn="1"/>
        </p:nvSpPr>
        <p:spPr>
          <a:xfrm>
            <a:off x="0" y="1668463"/>
            <a:ext cx="9144000" cy="5189537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4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D2899330-22DB-F4FA-159A-38855844F9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0"/>
            <a:ext cx="21685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B7DB5DF6-D28F-AFF3-507E-FDD1F5D6C8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33388"/>
            <a:ext cx="3186112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FF98C76-B0EF-C223-B419-3ED5B90B5CB4}"/>
              </a:ext>
            </a:extLst>
          </p:cNvPr>
          <p:cNvSpPr/>
          <p:nvPr userDrawn="1"/>
        </p:nvSpPr>
        <p:spPr>
          <a:xfrm>
            <a:off x="0" y="6424613"/>
            <a:ext cx="9144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38215B-E3EE-8CA7-BE0F-B3BA851477F9}"/>
              </a:ext>
            </a:extLst>
          </p:cNvPr>
          <p:cNvSpPr/>
          <p:nvPr userDrawn="1"/>
        </p:nvSpPr>
        <p:spPr>
          <a:xfrm>
            <a:off x="-1588" y="0"/>
            <a:ext cx="6969126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15568C4D-9288-157E-D5AE-3505071B73FF}"/>
              </a:ext>
            </a:extLst>
          </p:cNvPr>
          <p:cNvSpPr txBox="1">
            <a:spLocks/>
          </p:cNvSpPr>
          <p:nvPr userDrawn="1"/>
        </p:nvSpPr>
        <p:spPr>
          <a:xfrm>
            <a:off x="573088" y="8255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C1C6FFE3-9A96-4C82-4788-D9DDD1126B2F}"/>
              </a:ext>
            </a:extLst>
          </p:cNvPr>
          <p:cNvSpPr txBox="1">
            <a:spLocks/>
          </p:cNvSpPr>
          <p:nvPr userDrawn="1"/>
        </p:nvSpPr>
        <p:spPr>
          <a:xfrm>
            <a:off x="573088" y="648970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669129"/>
            <a:ext cx="9144000" cy="518887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3219614"/>
            <a:ext cx="4991725" cy="2324071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001188" y="2102594"/>
            <a:ext cx="4991724" cy="98366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6766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Title Slide_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88486165-3B4E-2947-A0E6-A19E2D9BE7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475" y="1588"/>
            <a:ext cx="21685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0A4D27F-B98B-2421-6FCD-1AD189AEB4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50850"/>
            <a:ext cx="3186112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3AE3A45-52FE-E70B-150A-B5FF34FFC470}"/>
              </a:ext>
            </a:extLst>
          </p:cNvPr>
          <p:cNvSpPr/>
          <p:nvPr userDrawn="1"/>
        </p:nvSpPr>
        <p:spPr>
          <a:xfrm>
            <a:off x="0" y="0"/>
            <a:ext cx="2400300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D1CA768-C904-78C9-F777-3E1265AD46B6}"/>
              </a:ext>
            </a:extLst>
          </p:cNvPr>
          <p:cNvSpPr txBox="1">
            <a:spLocks/>
          </p:cNvSpPr>
          <p:nvPr userDrawn="1"/>
        </p:nvSpPr>
        <p:spPr>
          <a:xfrm>
            <a:off x="419100" y="114300"/>
            <a:ext cx="4295775" cy="4333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1200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6EBB8C-4267-F738-7458-8A5C96C535C3}"/>
              </a:ext>
            </a:extLst>
          </p:cNvPr>
          <p:cNvSpPr/>
          <p:nvPr userDrawn="1"/>
        </p:nvSpPr>
        <p:spPr>
          <a:xfrm>
            <a:off x="0" y="6424613"/>
            <a:ext cx="4572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4FA554-B0C5-567C-EA7F-3EC98FC290AF}"/>
              </a:ext>
            </a:extLst>
          </p:cNvPr>
          <p:cNvSpPr txBox="1">
            <a:spLocks/>
          </p:cNvSpPr>
          <p:nvPr userDrawn="1"/>
        </p:nvSpPr>
        <p:spPr>
          <a:xfrm>
            <a:off x="419100" y="6310313"/>
            <a:ext cx="4376738" cy="43338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1200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099" y="1873771"/>
            <a:ext cx="3718185" cy="97110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101" y="3099250"/>
            <a:ext cx="2963370" cy="2549988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540281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2 Section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light&#10;&#10;Description automatically generated">
            <a:extLst>
              <a:ext uri="{FF2B5EF4-FFF2-40B4-BE49-F238E27FC236}">
                <a16:creationId xmlns:a16="http://schemas.microsoft.com/office/drawing/2014/main" id="{11A4A1F3-12CA-A0F8-7409-BCA33ED703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717550"/>
            <a:ext cx="5524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38C345C6-910C-07F3-8C02-9A6EBF422A8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0"/>
            <a:ext cx="21685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3DF113-6619-5CC3-424D-4EF9ECF412F6}"/>
              </a:ext>
            </a:extLst>
          </p:cNvPr>
          <p:cNvSpPr/>
          <p:nvPr userDrawn="1"/>
        </p:nvSpPr>
        <p:spPr>
          <a:xfrm>
            <a:off x="0" y="6424613"/>
            <a:ext cx="9144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FBA3E9-D1C7-6B0F-3190-38FA49F9453B}"/>
              </a:ext>
            </a:extLst>
          </p:cNvPr>
          <p:cNvSpPr/>
          <p:nvPr userDrawn="1"/>
        </p:nvSpPr>
        <p:spPr>
          <a:xfrm>
            <a:off x="-1588" y="0"/>
            <a:ext cx="6969126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7EB8F37-35B4-595E-B917-9B159A0E3954}"/>
              </a:ext>
            </a:extLst>
          </p:cNvPr>
          <p:cNvSpPr txBox="1">
            <a:spLocks/>
          </p:cNvSpPr>
          <p:nvPr userDrawn="1"/>
        </p:nvSpPr>
        <p:spPr>
          <a:xfrm>
            <a:off x="573088" y="8255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8B5BD801-0AF1-4F4B-CD92-D19BA7CF322E}"/>
              </a:ext>
            </a:extLst>
          </p:cNvPr>
          <p:cNvSpPr txBox="1">
            <a:spLocks/>
          </p:cNvSpPr>
          <p:nvPr userDrawn="1"/>
        </p:nvSpPr>
        <p:spPr>
          <a:xfrm>
            <a:off x="573088" y="648970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1188" y="1866377"/>
            <a:ext cx="4991724" cy="91174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11476"/>
            <a:ext cx="4991725" cy="365125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15054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Section Title_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3FFDCB-FD60-7BE0-7645-ABB43D876600}"/>
              </a:ext>
            </a:extLst>
          </p:cNvPr>
          <p:cNvSpPr/>
          <p:nvPr userDrawn="1"/>
        </p:nvSpPr>
        <p:spPr>
          <a:xfrm>
            <a:off x="0" y="1668463"/>
            <a:ext cx="9144000" cy="5189537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773CEBBA-B16C-83DE-A139-DEC34AAA47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0"/>
            <a:ext cx="21685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E9D24701-0C86-F0D9-F0BF-F4417FCC3A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717550"/>
            <a:ext cx="5524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BCBBFD0-4451-C225-54B2-4863FFBBC70A}"/>
              </a:ext>
            </a:extLst>
          </p:cNvPr>
          <p:cNvSpPr/>
          <p:nvPr userDrawn="1"/>
        </p:nvSpPr>
        <p:spPr>
          <a:xfrm>
            <a:off x="0" y="6424613"/>
            <a:ext cx="9144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F2C0BE-AE59-C9E7-B819-1B75CBE7F46D}"/>
              </a:ext>
            </a:extLst>
          </p:cNvPr>
          <p:cNvSpPr/>
          <p:nvPr userDrawn="1"/>
        </p:nvSpPr>
        <p:spPr>
          <a:xfrm>
            <a:off x="-1588" y="0"/>
            <a:ext cx="6969126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BE9D61B5-7BC3-92F6-E066-7A89C3B07088}"/>
              </a:ext>
            </a:extLst>
          </p:cNvPr>
          <p:cNvSpPr txBox="1">
            <a:spLocks/>
          </p:cNvSpPr>
          <p:nvPr userDrawn="1"/>
        </p:nvSpPr>
        <p:spPr>
          <a:xfrm>
            <a:off x="573088" y="8255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05A52A98-0060-195F-5A66-65D6CD5C2984}"/>
              </a:ext>
            </a:extLst>
          </p:cNvPr>
          <p:cNvSpPr txBox="1">
            <a:spLocks/>
          </p:cNvSpPr>
          <p:nvPr userDrawn="1"/>
        </p:nvSpPr>
        <p:spPr>
          <a:xfrm>
            <a:off x="573088" y="648970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669129"/>
            <a:ext cx="9144000" cy="518887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001188" y="2105416"/>
            <a:ext cx="4991724" cy="91174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001186" y="3150515"/>
            <a:ext cx="4991725" cy="365125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6398465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Section Title_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light&#10;&#10;Description automatically generated">
            <a:extLst>
              <a:ext uri="{FF2B5EF4-FFF2-40B4-BE49-F238E27FC236}">
                <a16:creationId xmlns:a16="http://schemas.microsoft.com/office/drawing/2014/main" id="{D09B59FD-9701-0689-7E67-DA35051DCD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717550"/>
            <a:ext cx="5524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9A70767A-09F2-0F21-6B9A-9729D7BDB5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475" y="1588"/>
            <a:ext cx="21685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CE6FC4-214D-D1C0-37C2-6BD59F4553C1}"/>
              </a:ext>
            </a:extLst>
          </p:cNvPr>
          <p:cNvSpPr/>
          <p:nvPr userDrawn="1"/>
        </p:nvSpPr>
        <p:spPr>
          <a:xfrm>
            <a:off x="0" y="0"/>
            <a:ext cx="2400300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E7CAA9-6697-F442-F3E8-A1DC5B2AEEC3}"/>
              </a:ext>
            </a:extLst>
          </p:cNvPr>
          <p:cNvSpPr/>
          <p:nvPr userDrawn="1"/>
        </p:nvSpPr>
        <p:spPr>
          <a:xfrm>
            <a:off x="0" y="6424613"/>
            <a:ext cx="4572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7D55F76-2EAE-923D-C3A3-F25130ADBD5D}"/>
              </a:ext>
            </a:extLst>
          </p:cNvPr>
          <p:cNvSpPr txBox="1">
            <a:spLocks/>
          </p:cNvSpPr>
          <p:nvPr userDrawn="1"/>
        </p:nvSpPr>
        <p:spPr>
          <a:xfrm>
            <a:off x="419100" y="114300"/>
            <a:ext cx="4295775" cy="4333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1200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58EE58C-DA29-F092-45F0-D69785D06A4F}"/>
              </a:ext>
            </a:extLst>
          </p:cNvPr>
          <p:cNvSpPr txBox="1">
            <a:spLocks/>
          </p:cNvSpPr>
          <p:nvPr userDrawn="1"/>
        </p:nvSpPr>
        <p:spPr>
          <a:xfrm>
            <a:off x="419100" y="6310313"/>
            <a:ext cx="4376738" cy="43338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1200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099" y="1873771"/>
            <a:ext cx="3718185" cy="138659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101" y="3346190"/>
            <a:ext cx="2310552" cy="2303048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600420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B7E8330E-1250-41E6-F282-F2C3A5C96E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0"/>
            <a:ext cx="21685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962E134-D15A-E301-D630-9521D1C89F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33388"/>
            <a:ext cx="3186112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39F9F1D-9CFA-FB8A-550E-5E33504E5089}"/>
              </a:ext>
            </a:extLst>
          </p:cNvPr>
          <p:cNvSpPr/>
          <p:nvPr userDrawn="1"/>
        </p:nvSpPr>
        <p:spPr>
          <a:xfrm>
            <a:off x="0" y="6424613"/>
            <a:ext cx="9144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3FB0A6-18AE-423E-A990-F912C3069002}"/>
              </a:ext>
            </a:extLst>
          </p:cNvPr>
          <p:cNvSpPr/>
          <p:nvPr userDrawn="1"/>
        </p:nvSpPr>
        <p:spPr>
          <a:xfrm>
            <a:off x="-1588" y="0"/>
            <a:ext cx="6969126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5312FF8F-0305-7A78-D21A-C872C439EA81}"/>
              </a:ext>
            </a:extLst>
          </p:cNvPr>
          <p:cNvSpPr txBox="1">
            <a:spLocks/>
          </p:cNvSpPr>
          <p:nvPr userDrawn="1"/>
        </p:nvSpPr>
        <p:spPr>
          <a:xfrm>
            <a:off x="573088" y="8255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CE3DABB4-E214-8DDE-BA43-0AA9651B93E4}"/>
              </a:ext>
            </a:extLst>
          </p:cNvPr>
          <p:cNvSpPr txBox="1">
            <a:spLocks/>
          </p:cNvSpPr>
          <p:nvPr userDrawn="1"/>
        </p:nvSpPr>
        <p:spPr>
          <a:xfrm>
            <a:off x="573088" y="648970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001188" y="2105416"/>
            <a:ext cx="4991724" cy="5824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001186" y="2987676"/>
            <a:ext cx="4991725" cy="1334847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1493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End Slide_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0A435A4C-ED59-459F-91EA-9970E4AF7E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665287"/>
            <a:ext cx="9144000" cy="5192711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7748E0-F7AF-BF9F-2B32-F15F7AC3280C}"/>
              </a:ext>
            </a:extLst>
          </p:cNvPr>
          <p:cNvSpPr/>
          <p:nvPr userDrawn="1"/>
        </p:nvSpPr>
        <p:spPr>
          <a:xfrm>
            <a:off x="0" y="1665288"/>
            <a:ext cx="9144000" cy="519271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01186" y="2987676"/>
            <a:ext cx="4991725" cy="2437359"/>
          </a:xfrm>
        </p:spPr>
        <p:txBody>
          <a:bodyPr wrap="square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</a:t>
            </a:r>
          </a:p>
          <a:p>
            <a:r>
              <a:rPr lang="en-US" dirty="0"/>
              <a:t>Add contact details or </a:t>
            </a:r>
            <a:br>
              <a:rPr lang="en-US" dirty="0"/>
            </a:br>
            <a:r>
              <a:rPr lang="en-US" dirty="0"/>
              <a:t>website here if needed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/>
              <a:t>Replace the image by moving the grey box aside, right click on the image and choosing ‘Change picture’. Then realign the grey box over the top.</a:t>
            </a:r>
          </a:p>
        </p:txBody>
      </p:sp>
      <p:pic>
        <p:nvPicPr>
          <p:cNvPr id="10" name="Picture 9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AE3F4950-EAA2-E9A0-4CD8-BB066FBD3F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5476" y="0"/>
            <a:ext cx="2168524" cy="43346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30F824F-4D7F-3059-A12D-5B61FFD149D4}"/>
              </a:ext>
            </a:extLst>
          </p:cNvPr>
          <p:cNvSpPr txBox="1">
            <a:spLocks/>
          </p:cNvSpPr>
          <p:nvPr userDrawn="1"/>
        </p:nvSpPr>
        <p:spPr>
          <a:xfrm>
            <a:off x="2001188" y="2105416"/>
            <a:ext cx="4991724" cy="5824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36AA7E-0375-1BD6-EFCE-BA29DE3ECE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426" y="433465"/>
            <a:ext cx="3184973" cy="12356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401BB4-9824-55B9-82C0-A3674432A436}"/>
              </a:ext>
            </a:extLst>
          </p:cNvPr>
          <p:cNvSpPr/>
          <p:nvPr userDrawn="1"/>
        </p:nvSpPr>
        <p:spPr>
          <a:xfrm>
            <a:off x="0" y="6424409"/>
            <a:ext cx="9144000" cy="433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59ED2D-42E2-3678-8191-AA5F232AFFF1}"/>
              </a:ext>
            </a:extLst>
          </p:cNvPr>
          <p:cNvSpPr/>
          <p:nvPr userDrawn="1"/>
        </p:nvSpPr>
        <p:spPr>
          <a:xfrm>
            <a:off x="-1793" y="0"/>
            <a:ext cx="6970051" cy="433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068842BB-572C-0C41-7B18-9EE0C4372E0D}"/>
              </a:ext>
            </a:extLst>
          </p:cNvPr>
          <p:cNvSpPr txBox="1">
            <a:spLocks/>
          </p:cNvSpPr>
          <p:nvPr userDrawn="1"/>
        </p:nvSpPr>
        <p:spPr>
          <a:xfrm>
            <a:off x="572347" y="82550"/>
            <a:ext cx="7999306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EDAAF602-3A6A-8DF6-E038-CDA175928099}"/>
              </a:ext>
            </a:extLst>
          </p:cNvPr>
          <p:cNvSpPr txBox="1">
            <a:spLocks/>
          </p:cNvSpPr>
          <p:nvPr userDrawn="1"/>
        </p:nvSpPr>
        <p:spPr>
          <a:xfrm>
            <a:off x="572347" y="6489480"/>
            <a:ext cx="7999306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</p:spTree>
    <p:extLst>
      <p:ext uri="{BB962C8B-B14F-4D97-AF65-F5344CB8AC3E}">
        <p14:creationId xmlns:p14="http://schemas.microsoft.com/office/powerpoint/2010/main" val="3066312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4" userDrawn="1">
          <p15:clr>
            <a:srgbClr val="FBAE40"/>
          </p15:clr>
        </p15:guide>
        <p15:guide id="2" orient="horz" pos="1049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End Slide_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C04398D-A64B-5113-B2F2-CC8B5F3CF44C}"/>
              </a:ext>
            </a:extLst>
          </p:cNvPr>
          <p:cNvSpPr/>
          <p:nvPr userDrawn="1"/>
        </p:nvSpPr>
        <p:spPr>
          <a:xfrm>
            <a:off x="0" y="1665288"/>
            <a:ext cx="9144000" cy="5192712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4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1950B976-BABF-8A53-F2B6-F3F6DFCA69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0"/>
            <a:ext cx="21685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865B513-E0EB-2EE0-C5D5-468EAF3B374D}"/>
              </a:ext>
            </a:extLst>
          </p:cNvPr>
          <p:cNvSpPr txBox="1">
            <a:spLocks/>
          </p:cNvSpPr>
          <p:nvPr userDrawn="1"/>
        </p:nvSpPr>
        <p:spPr>
          <a:xfrm>
            <a:off x="2001838" y="2105025"/>
            <a:ext cx="4991100" cy="58261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dirty="0"/>
              <a:t>Thank you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ABD6B17B-0457-DBCA-19BD-7A102B49B10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33388"/>
            <a:ext cx="3186112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1ECD50-4777-A4B6-AA57-A9EA7F4573D8}"/>
              </a:ext>
            </a:extLst>
          </p:cNvPr>
          <p:cNvSpPr/>
          <p:nvPr userDrawn="1"/>
        </p:nvSpPr>
        <p:spPr>
          <a:xfrm>
            <a:off x="0" y="6424613"/>
            <a:ext cx="9144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B0712B-49C2-145D-8B9E-05A8C1326054}"/>
              </a:ext>
            </a:extLst>
          </p:cNvPr>
          <p:cNvSpPr/>
          <p:nvPr userDrawn="1"/>
        </p:nvSpPr>
        <p:spPr>
          <a:xfrm>
            <a:off x="-1588" y="0"/>
            <a:ext cx="6969126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71C75A80-FDA2-5FBD-F516-3F3226C460AE}"/>
              </a:ext>
            </a:extLst>
          </p:cNvPr>
          <p:cNvSpPr txBox="1">
            <a:spLocks/>
          </p:cNvSpPr>
          <p:nvPr userDrawn="1"/>
        </p:nvSpPr>
        <p:spPr>
          <a:xfrm>
            <a:off x="573088" y="8255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EF0D45F7-C685-DD29-3BD6-F1ADAA908F8A}"/>
              </a:ext>
            </a:extLst>
          </p:cNvPr>
          <p:cNvSpPr txBox="1">
            <a:spLocks/>
          </p:cNvSpPr>
          <p:nvPr userDrawn="1"/>
        </p:nvSpPr>
        <p:spPr>
          <a:xfrm>
            <a:off x="573088" y="648970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665287"/>
            <a:ext cx="9144000" cy="5192711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87676"/>
            <a:ext cx="4991725" cy="2437359"/>
          </a:xfrm>
        </p:spPr>
        <p:txBody>
          <a:bodyPr wrap="square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67399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End Slide_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1C2A782D-25CF-41F5-901F-BCC5BA66DB6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475" y="1588"/>
            <a:ext cx="21685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9543794-4018-FFB2-2E6C-8618B990C1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47675"/>
            <a:ext cx="3186112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DFC3A8-0877-D9A8-EAB0-4F3414929D43}"/>
              </a:ext>
            </a:extLst>
          </p:cNvPr>
          <p:cNvSpPr/>
          <p:nvPr userDrawn="1"/>
        </p:nvSpPr>
        <p:spPr>
          <a:xfrm>
            <a:off x="0" y="0"/>
            <a:ext cx="2400300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61ECFB-C968-0830-73BF-D781ABDB8CF8}"/>
              </a:ext>
            </a:extLst>
          </p:cNvPr>
          <p:cNvSpPr/>
          <p:nvPr userDrawn="1"/>
        </p:nvSpPr>
        <p:spPr>
          <a:xfrm>
            <a:off x="0" y="6424613"/>
            <a:ext cx="4572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1A492DB-FD5D-48A7-F0FA-1623D416A2B4}"/>
              </a:ext>
            </a:extLst>
          </p:cNvPr>
          <p:cNvSpPr txBox="1">
            <a:spLocks/>
          </p:cNvSpPr>
          <p:nvPr userDrawn="1"/>
        </p:nvSpPr>
        <p:spPr>
          <a:xfrm>
            <a:off x="419100" y="114300"/>
            <a:ext cx="4295775" cy="4333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1200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8BCA35B-C45C-5EFA-9819-0D7992FA4C91}"/>
              </a:ext>
            </a:extLst>
          </p:cNvPr>
          <p:cNvSpPr txBox="1">
            <a:spLocks/>
          </p:cNvSpPr>
          <p:nvPr userDrawn="1"/>
        </p:nvSpPr>
        <p:spPr>
          <a:xfrm>
            <a:off x="419100" y="6310313"/>
            <a:ext cx="4376738" cy="43338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1200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099" y="1873771"/>
            <a:ext cx="3718185" cy="74804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101" y="2909644"/>
            <a:ext cx="3047999" cy="2303048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838420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2 Section 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24D3DD0E-4563-158E-2A4C-9489CD118A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31800"/>
            <a:ext cx="5508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1188" y="1835063"/>
            <a:ext cx="4991724" cy="9430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11476"/>
            <a:ext cx="4991725" cy="36512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FDCD1BD-C54F-33EA-86A4-ED4597FAB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72368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1860F1AE-1C64-7754-8BCC-2F428136FA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5391CC3-EF84-7910-EF7D-4930C0E58F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428625"/>
            <a:ext cx="127793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8343900" cy="4134698"/>
          </a:xfrm>
          <a:prstGeom prst="rect">
            <a:avLst/>
          </a:prstGeom>
        </p:spPr>
        <p:txBody>
          <a:bodyPr numCol="2" spcCol="360000"/>
          <a:lstStyle>
            <a:lvl1pPr>
              <a:defRPr sz="1600"/>
            </a:lvl1pPr>
          </a:lstStyle>
          <a:p>
            <a:r>
              <a:rPr lang="en-US" dirty="0"/>
              <a:t>Body text Arial 16pt.</a:t>
            </a:r>
          </a:p>
          <a:p>
            <a:r>
              <a:rPr lang="en-AU" dirty="0"/>
              <a:t>Lorem ipsum </a:t>
            </a:r>
            <a:r>
              <a:rPr lang="en-AU" dirty="0" err="1"/>
              <a:t>dolor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,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adipiscing</a:t>
            </a:r>
            <a:r>
              <a:rPr lang="en-AU" dirty="0"/>
              <a:t> </a:t>
            </a:r>
            <a:r>
              <a:rPr lang="en-AU" dirty="0" err="1"/>
              <a:t>elit</a:t>
            </a:r>
            <a:r>
              <a:rPr lang="en-AU" dirty="0"/>
              <a:t>. Proin </a:t>
            </a:r>
            <a:r>
              <a:rPr lang="en-AU" dirty="0" err="1"/>
              <a:t>viverra</a:t>
            </a:r>
            <a:r>
              <a:rPr lang="en-AU" dirty="0"/>
              <a:t> </a:t>
            </a:r>
            <a:r>
              <a:rPr lang="en-AU" dirty="0" err="1"/>
              <a:t>augue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,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sagittis</a:t>
            </a:r>
            <a:r>
              <a:rPr lang="en-AU" dirty="0"/>
              <a:t> mi </a:t>
            </a:r>
            <a:r>
              <a:rPr lang="en-AU" dirty="0" err="1"/>
              <a:t>facilisis</a:t>
            </a:r>
            <a:r>
              <a:rPr lang="en-AU" dirty="0"/>
              <a:t> in. </a:t>
            </a:r>
            <a:r>
              <a:rPr lang="en-AU" dirty="0" err="1"/>
              <a:t>Suspendisse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justo</a:t>
            </a:r>
            <a:r>
              <a:rPr lang="en-AU" dirty="0"/>
              <a:t> a </a:t>
            </a:r>
            <a:r>
              <a:rPr lang="en-AU" dirty="0" err="1"/>
              <a:t>dolor</a:t>
            </a:r>
            <a:r>
              <a:rPr lang="en-AU" dirty="0"/>
              <a:t> </a:t>
            </a:r>
            <a:r>
              <a:rPr lang="en-AU" dirty="0" err="1"/>
              <a:t>blandit</a:t>
            </a:r>
            <a:r>
              <a:rPr lang="en-AU" dirty="0"/>
              <a:t> dictum.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urna</a:t>
            </a:r>
            <a:r>
              <a:rPr lang="en-AU" dirty="0"/>
              <a:t> </a:t>
            </a:r>
            <a:r>
              <a:rPr lang="en-AU" dirty="0" err="1"/>
              <a:t>tristique</a:t>
            </a:r>
            <a:r>
              <a:rPr lang="en-AU" dirty="0"/>
              <a:t>, </a:t>
            </a:r>
            <a:r>
              <a:rPr lang="en-AU" dirty="0" err="1"/>
              <a:t>euismod</a:t>
            </a:r>
            <a:r>
              <a:rPr lang="en-AU" dirty="0"/>
              <a:t> </a:t>
            </a:r>
            <a:r>
              <a:rPr lang="en-AU" dirty="0" err="1"/>
              <a:t>neque</a:t>
            </a:r>
            <a:r>
              <a:rPr lang="en-AU" dirty="0"/>
              <a:t> a, </a:t>
            </a:r>
            <a:r>
              <a:rPr lang="en-AU" dirty="0" err="1"/>
              <a:t>molestie</a:t>
            </a:r>
            <a:r>
              <a:rPr lang="en-AU" dirty="0"/>
              <a:t> </a:t>
            </a:r>
            <a:r>
              <a:rPr lang="en-AU" dirty="0" err="1"/>
              <a:t>orci</a:t>
            </a:r>
            <a:r>
              <a:rPr lang="en-AU" dirty="0"/>
              <a:t>. </a:t>
            </a:r>
            <a:r>
              <a:rPr lang="en-AU" dirty="0" err="1"/>
              <a:t>Aliquam</a:t>
            </a:r>
            <a:r>
              <a:rPr lang="en-AU" dirty="0"/>
              <a:t> </a:t>
            </a:r>
            <a:r>
              <a:rPr lang="en-AU" dirty="0" err="1"/>
              <a:t>accumsan</a:t>
            </a:r>
            <a:r>
              <a:rPr lang="en-AU" dirty="0"/>
              <a:t> </a:t>
            </a:r>
            <a:r>
              <a:rPr lang="en-AU" dirty="0" err="1"/>
              <a:t>varius</a:t>
            </a:r>
            <a:r>
              <a:rPr lang="en-AU" dirty="0"/>
              <a:t> diam, vitae </a:t>
            </a:r>
            <a:r>
              <a:rPr lang="en-AU" dirty="0" err="1"/>
              <a:t>sollicitudin</a:t>
            </a:r>
            <a:r>
              <a:rPr lang="en-AU" dirty="0"/>
              <a:t> </a:t>
            </a:r>
            <a:r>
              <a:rPr lang="en-AU" dirty="0" err="1"/>
              <a:t>metus</a:t>
            </a:r>
            <a:r>
              <a:rPr lang="en-AU" dirty="0"/>
              <a:t> </a:t>
            </a:r>
            <a:r>
              <a:rPr lang="en-AU" dirty="0" err="1"/>
              <a:t>tincidunt</a:t>
            </a:r>
            <a:r>
              <a:rPr lang="en-AU" dirty="0"/>
              <a:t> non. </a:t>
            </a:r>
          </a:p>
          <a:p>
            <a:r>
              <a:rPr lang="en-AU" dirty="0"/>
              <a:t>Cras </a:t>
            </a:r>
            <a:r>
              <a:rPr lang="en-AU" dirty="0" err="1"/>
              <a:t>mattis</a:t>
            </a:r>
            <a:r>
              <a:rPr lang="en-AU" dirty="0"/>
              <a:t> </a:t>
            </a:r>
            <a:r>
              <a:rPr lang="en-AU" dirty="0" err="1"/>
              <a:t>sapien</a:t>
            </a:r>
            <a:r>
              <a:rPr lang="en-AU" dirty="0"/>
              <a:t> vel ligula porta, non </a:t>
            </a:r>
            <a:r>
              <a:rPr lang="en-AU" dirty="0" err="1"/>
              <a:t>sodales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 </a:t>
            </a:r>
            <a:r>
              <a:rPr lang="en-AU" dirty="0" err="1"/>
              <a:t>elementum</a:t>
            </a:r>
            <a:r>
              <a:rPr lang="en-AU" dirty="0"/>
              <a:t>. Donec </a:t>
            </a:r>
            <a:r>
              <a:rPr lang="en-AU" dirty="0" err="1"/>
              <a:t>pretium</a:t>
            </a:r>
            <a:r>
              <a:rPr lang="en-AU" dirty="0"/>
              <a:t>, </a:t>
            </a:r>
            <a:r>
              <a:rPr lang="en-AU" dirty="0" err="1"/>
              <a:t>velit</a:t>
            </a:r>
            <a:r>
              <a:rPr lang="en-AU" dirty="0"/>
              <a:t> vel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posuere</a:t>
            </a:r>
            <a:r>
              <a:rPr lang="en-AU" dirty="0"/>
              <a:t>, </a:t>
            </a:r>
            <a:r>
              <a:rPr lang="en-AU" dirty="0" err="1"/>
              <a:t>nunc</a:t>
            </a:r>
            <a:r>
              <a:rPr lang="en-AU" dirty="0"/>
              <a:t> </a:t>
            </a:r>
            <a:r>
              <a:rPr lang="en-AU" dirty="0" err="1"/>
              <a:t>augue</a:t>
            </a:r>
            <a:r>
              <a:rPr lang="en-AU" dirty="0"/>
              <a:t> </a:t>
            </a:r>
            <a:r>
              <a:rPr lang="en-AU" dirty="0" err="1"/>
              <a:t>molestie</a:t>
            </a:r>
            <a:r>
              <a:rPr lang="en-AU" dirty="0"/>
              <a:t> </a:t>
            </a:r>
            <a:r>
              <a:rPr lang="en-AU" dirty="0" err="1"/>
              <a:t>felis</a:t>
            </a:r>
            <a:r>
              <a:rPr lang="en-AU" dirty="0"/>
              <a:t>, et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nunc</a:t>
            </a:r>
            <a:r>
              <a:rPr lang="en-AU" dirty="0"/>
              <a:t> </a:t>
            </a:r>
            <a:r>
              <a:rPr lang="en-AU" dirty="0" err="1"/>
              <a:t>tellus</a:t>
            </a:r>
            <a:r>
              <a:rPr lang="en-AU" dirty="0"/>
              <a:t> non diam. </a:t>
            </a:r>
            <a:r>
              <a:rPr lang="en-AU" dirty="0" err="1"/>
              <a:t>Aliquam</a:t>
            </a:r>
            <a:r>
              <a:rPr lang="en-AU" dirty="0"/>
              <a:t> </a:t>
            </a:r>
            <a:r>
              <a:rPr lang="en-AU" dirty="0" err="1"/>
              <a:t>condimentum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velit</a:t>
            </a:r>
            <a:r>
              <a:rPr lang="en-AU" dirty="0"/>
              <a:t> </a:t>
            </a:r>
            <a:r>
              <a:rPr lang="en-AU" dirty="0" err="1"/>
              <a:t>placerat</a:t>
            </a:r>
            <a:r>
              <a:rPr lang="en-AU" dirty="0"/>
              <a:t> </a:t>
            </a:r>
            <a:r>
              <a:rPr lang="en-AU" dirty="0" err="1"/>
              <a:t>faucibus</a:t>
            </a:r>
            <a:r>
              <a:rPr lang="en-AU" dirty="0"/>
              <a:t>. </a:t>
            </a:r>
          </a:p>
          <a:p>
            <a:r>
              <a:rPr lang="en-AU" dirty="0"/>
              <a:t>Text can be split over two columns </a:t>
            </a:r>
            <a:br>
              <a:rPr lang="en-AU" dirty="0"/>
            </a:br>
            <a:r>
              <a:rPr lang="en-AU" dirty="0"/>
              <a:t>if needed. </a:t>
            </a:r>
          </a:p>
          <a:p>
            <a:r>
              <a:rPr lang="en-AU" dirty="0" err="1"/>
              <a:t>Praesent</a:t>
            </a:r>
            <a:r>
              <a:rPr lang="en-AU" dirty="0"/>
              <a:t> in </a:t>
            </a:r>
            <a:r>
              <a:rPr lang="en-AU" dirty="0" err="1"/>
              <a:t>tellus</a:t>
            </a:r>
            <a:r>
              <a:rPr lang="en-AU" dirty="0"/>
              <a:t> </a:t>
            </a:r>
            <a:r>
              <a:rPr lang="en-AU" dirty="0" err="1"/>
              <a:t>fringilla</a:t>
            </a:r>
            <a:r>
              <a:rPr lang="en-AU" dirty="0"/>
              <a:t>, </a:t>
            </a:r>
            <a:r>
              <a:rPr lang="en-AU" dirty="0" err="1"/>
              <a:t>commodo</a:t>
            </a:r>
            <a:r>
              <a:rPr lang="en-AU" dirty="0"/>
              <a:t> mi </a:t>
            </a:r>
            <a:r>
              <a:rPr lang="en-AU" dirty="0" err="1"/>
              <a:t>eget</a:t>
            </a:r>
            <a:r>
              <a:rPr lang="en-AU" dirty="0"/>
              <a:t>,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urna</a:t>
            </a:r>
            <a:r>
              <a:rPr lang="en-AU" dirty="0"/>
              <a:t>. </a:t>
            </a:r>
            <a:r>
              <a:rPr lang="en-AU" dirty="0" err="1"/>
              <a:t>Mauris</a:t>
            </a:r>
            <a:r>
              <a:rPr lang="en-AU" dirty="0"/>
              <a:t> </a:t>
            </a:r>
            <a:r>
              <a:rPr lang="en-AU" dirty="0" err="1"/>
              <a:t>eleifend</a:t>
            </a:r>
            <a:r>
              <a:rPr lang="en-AU" dirty="0"/>
              <a:t> </a:t>
            </a:r>
            <a:r>
              <a:rPr lang="en-AU" dirty="0" err="1"/>
              <a:t>laoreet</a:t>
            </a:r>
            <a:r>
              <a:rPr lang="en-AU" dirty="0"/>
              <a:t> </a:t>
            </a:r>
            <a:r>
              <a:rPr lang="en-AU" dirty="0" err="1"/>
              <a:t>metus</a:t>
            </a:r>
            <a:r>
              <a:rPr lang="en-AU" dirty="0"/>
              <a:t> vitae auctor. Cras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felis</a:t>
            </a:r>
            <a:r>
              <a:rPr lang="en-AU" dirty="0"/>
              <a:t> at </a:t>
            </a:r>
            <a:r>
              <a:rPr lang="en-AU" dirty="0" err="1"/>
              <a:t>hendrerit</a:t>
            </a:r>
            <a:r>
              <a:rPr lang="en-AU" dirty="0"/>
              <a:t> </a:t>
            </a:r>
            <a:r>
              <a:rPr lang="en-AU" dirty="0" err="1"/>
              <a:t>luctus</a:t>
            </a:r>
            <a:r>
              <a:rPr lang="en-AU" dirty="0"/>
              <a:t>. Nunc </a:t>
            </a:r>
            <a:r>
              <a:rPr lang="en-AU" dirty="0" err="1"/>
              <a:t>volutpat</a:t>
            </a:r>
            <a:r>
              <a:rPr lang="en-AU" dirty="0"/>
              <a:t> </a:t>
            </a:r>
            <a:r>
              <a:rPr lang="en-AU" dirty="0" err="1"/>
              <a:t>justo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 </a:t>
            </a:r>
            <a:r>
              <a:rPr lang="en-AU" dirty="0" err="1"/>
              <a:t>dolor</a:t>
            </a:r>
            <a:r>
              <a:rPr lang="en-AU" dirty="0"/>
              <a:t> </a:t>
            </a:r>
            <a:r>
              <a:rPr lang="en-AU" dirty="0" err="1"/>
              <a:t>iaculis</a:t>
            </a:r>
            <a:r>
              <a:rPr lang="en-AU" dirty="0"/>
              <a:t> </a:t>
            </a:r>
            <a:r>
              <a:rPr lang="en-AU" dirty="0" err="1"/>
              <a:t>rhoncus</a:t>
            </a:r>
            <a:r>
              <a:rPr lang="en-AU" dirty="0"/>
              <a:t>.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mauris</a:t>
            </a:r>
            <a:r>
              <a:rPr lang="en-AU" dirty="0"/>
              <a:t> et </a:t>
            </a:r>
            <a:r>
              <a:rPr lang="en-AU" dirty="0" err="1"/>
              <a:t>felis</a:t>
            </a:r>
            <a:r>
              <a:rPr lang="en-AU" dirty="0"/>
              <a:t> </a:t>
            </a:r>
            <a:r>
              <a:rPr lang="en-AU" dirty="0" err="1"/>
              <a:t>condimentum</a:t>
            </a:r>
            <a:r>
              <a:rPr lang="en-AU" dirty="0"/>
              <a:t> </a:t>
            </a:r>
            <a:r>
              <a:rPr lang="en-AU" dirty="0" err="1"/>
              <a:t>mollis</a:t>
            </a:r>
            <a:r>
              <a:rPr lang="en-AU" dirty="0"/>
              <a:t>. </a:t>
            </a:r>
            <a:r>
              <a:rPr lang="en-AU" dirty="0" err="1"/>
              <a:t>Fusce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eu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 id </a:t>
            </a:r>
            <a:r>
              <a:rPr lang="en-AU" dirty="0" err="1"/>
              <a:t>volutpat</a:t>
            </a:r>
            <a:r>
              <a:rPr lang="en-AU" dirty="0"/>
              <a:t>. Duis </a:t>
            </a:r>
            <a:r>
              <a:rPr lang="en-AU" dirty="0" err="1"/>
              <a:t>varius</a:t>
            </a:r>
            <a:r>
              <a:rPr lang="en-AU" dirty="0"/>
              <a:t> </a:t>
            </a:r>
            <a:r>
              <a:rPr lang="en-AU" dirty="0" err="1"/>
              <a:t>iaculis</a:t>
            </a:r>
            <a:r>
              <a:rPr lang="en-AU" dirty="0"/>
              <a:t> </a:t>
            </a:r>
            <a:r>
              <a:rPr lang="en-AU" dirty="0" err="1"/>
              <a:t>odio</a:t>
            </a:r>
            <a:r>
              <a:rPr lang="en-AU" dirty="0"/>
              <a:t>, </a:t>
            </a:r>
            <a:r>
              <a:rPr lang="en-AU" dirty="0" err="1"/>
              <a:t>nec</a:t>
            </a:r>
            <a:r>
              <a:rPr lang="en-AU" dirty="0"/>
              <a:t> </a:t>
            </a:r>
            <a:r>
              <a:rPr lang="en-AU" dirty="0" err="1"/>
              <a:t>dignissim</a:t>
            </a:r>
            <a:r>
              <a:rPr lang="en-AU" dirty="0"/>
              <a:t> libero </a:t>
            </a:r>
            <a:r>
              <a:rPr lang="en-AU" dirty="0" err="1"/>
              <a:t>dapibus</a:t>
            </a:r>
            <a:r>
              <a:rPr lang="en-AU" dirty="0"/>
              <a:t> et.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D5365DE-447C-9953-B47A-99E32DC5288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747D519-E775-29B2-C9F4-3E66C61726C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298C8B-5E4C-42F7-AB37-8CC2E748F1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5542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BC4850B0-1820-A0BB-73FC-37BEF33A08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3"/>
            <a:ext cx="8343901" cy="4682386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34E31-BFC4-53FF-EAC0-9123921276F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341A95F-546E-B002-745C-644FE275842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F5CE7B-65FA-40E9-BC63-3E9423F866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10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AC71161B-BD09-BA82-433E-D5953CD9BE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edia Placeholder 11"/>
          <p:cNvSpPr>
            <a:spLocks noGrp="1"/>
          </p:cNvSpPr>
          <p:nvPr>
            <p:ph type="media" sz="quarter" idx="10"/>
          </p:nvPr>
        </p:nvSpPr>
        <p:spPr>
          <a:xfrm>
            <a:off x="380999" y="1268411"/>
            <a:ext cx="8343901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0D4E1-115A-E62B-8BF5-50E9B61B626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A8D6779-0E9F-DD93-B072-52A684A3E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86FA239-2539-4EAB-9B44-0EF8BE5512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20203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6F3327BE-5284-D725-014B-2C371E280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572000" y="1265238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572000" y="3708892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3903664" cy="4228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0184DF3-CCC9-3D20-24AE-65CE0CB5CADB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8A1CDCE-763E-9D61-DCF3-27606815525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4CC0DFC-3200-4687-9617-B83AE60BF4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87144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3 Content Slide_Chart-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E3E3B491-2FB6-2211-B787-0DA822CFB1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hart Placeholder 12"/>
          <p:cNvSpPr>
            <a:spLocks noGrp="1"/>
          </p:cNvSpPr>
          <p:nvPr>
            <p:ph type="chart" sz="quarter" idx="14"/>
          </p:nvPr>
        </p:nvSpPr>
        <p:spPr>
          <a:xfrm>
            <a:off x="380999" y="1903719"/>
            <a:ext cx="8343900" cy="417546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8343900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E5AD128-23C3-FF79-C600-9392CEF57502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8B54A91-4379-F3DA-7EA7-6EF547510AB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BBC8BA-49DD-4D46-8258-069B2EA169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7460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D93867C2-ED10-38DD-FC2B-4166B91498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2"/>
            <a:ext cx="4002589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722313" y="1268412"/>
            <a:ext cx="4002587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47084E-5736-4BA1-2088-334B458893BA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B1CBA6D-96F5-EF24-C052-EFC7C4F8772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C8DB567-115F-4354-B061-10E9C3DAD5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0405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82E61002-9D69-6EE8-54C3-302EC064A6A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81000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80999" y="1265236"/>
            <a:ext cx="4002587" cy="2251453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722313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722312" y="1265237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FADDF-0AAE-661F-175E-F8FA58CFDB67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2750B70-6C2A-15B1-85EF-D4A324EAA16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96CE3E-F910-4A36-8891-0B0FD29D80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168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End Slide_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9099" y="1873771"/>
            <a:ext cx="3718185" cy="74804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101" y="2909644"/>
            <a:ext cx="3047999" cy="2303048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name</a:t>
            </a:r>
          </a:p>
          <a:p>
            <a:r>
              <a:rPr lang="en-US"/>
              <a:t>Add contact details or </a:t>
            </a:r>
            <a:br>
              <a:rPr lang="en-US"/>
            </a:br>
            <a:r>
              <a:rPr lang="en-US"/>
              <a:t>website here if needed</a:t>
            </a:r>
          </a:p>
          <a:p>
            <a:r>
              <a:rPr lang="en-US" sz="2000"/>
              <a:t>Replace the image by right-clicking on it and choosing ‘Change picture’.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7989A7C-3E21-2842-B298-331E0FEC57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10" name="Picture 9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EAC3A57D-91E1-A755-7277-73FF970B28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3476" y="957"/>
            <a:ext cx="2168524" cy="4334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F68BB1-0E24-DB10-D647-E947D1EC3C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426" y="447244"/>
            <a:ext cx="3184973" cy="12356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3E469A-A46A-342C-CBDA-82C5132419CE}"/>
              </a:ext>
            </a:extLst>
          </p:cNvPr>
          <p:cNvSpPr/>
          <p:nvPr userDrawn="1"/>
        </p:nvSpPr>
        <p:spPr>
          <a:xfrm>
            <a:off x="1" y="0"/>
            <a:ext cx="2400300" cy="433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849DFA-02BD-0DE2-353D-9001FC65BAE5}"/>
              </a:ext>
            </a:extLst>
          </p:cNvPr>
          <p:cNvSpPr/>
          <p:nvPr userDrawn="1"/>
        </p:nvSpPr>
        <p:spPr>
          <a:xfrm>
            <a:off x="0" y="6424409"/>
            <a:ext cx="4572000" cy="433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9975B57-CCDC-5978-A67C-0C1A4A183272}"/>
              </a:ext>
            </a:extLst>
          </p:cNvPr>
          <p:cNvSpPr txBox="1">
            <a:spLocks/>
          </p:cNvSpPr>
          <p:nvPr userDrawn="1"/>
        </p:nvSpPr>
        <p:spPr>
          <a:xfrm>
            <a:off x="419098" y="114821"/>
            <a:ext cx="4295141" cy="43346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1200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3295970-8372-3F6D-E5BE-9AF48A2AB27A}"/>
              </a:ext>
            </a:extLst>
          </p:cNvPr>
          <p:cNvSpPr txBox="1">
            <a:spLocks/>
          </p:cNvSpPr>
          <p:nvPr userDrawn="1"/>
        </p:nvSpPr>
        <p:spPr>
          <a:xfrm>
            <a:off x="419100" y="6309714"/>
            <a:ext cx="4376420" cy="43346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1200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</p:spTree>
    <p:extLst>
      <p:ext uri="{BB962C8B-B14F-4D97-AF65-F5344CB8AC3E}">
        <p14:creationId xmlns:p14="http://schemas.microsoft.com/office/powerpoint/2010/main" val="2207368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4" userDrawn="1">
          <p15:clr>
            <a:srgbClr val="FBAE40"/>
          </p15:clr>
        </p15:guide>
        <p15:guide id="5" pos="2880" userDrawn="1">
          <p15:clr>
            <a:srgbClr val="FBAE40"/>
          </p15:clr>
        </p15:guide>
        <p15:guide id="6" orient="horz" pos="1071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2 Section 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EA6AE6A-CB0B-B104-07BF-E656D6F624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31800"/>
            <a:ext cx="5508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1188" y="1835063"/>
            <a:ext cx="4991724" cy="9430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11476"/>
            <a:ext cx="4991725" cy="36512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170E4C3-C4B0-DECC-2B3F-6E8C79F83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32739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F05A3D1B-D585-9D58-BC46-1F7BC34E06B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A4994E8-0183-1C40-8ECB-1D2F281846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428625"/>
            <a:ext cx="127793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8343900" cy="4134698"/>
          </a:xfrm>
          <a:prstGeom prst="rect">
            <a:avLst/>
          </a:prstGeom>
        </p:spPr>
        <p:txBody>
          <a:bodyPr numCol="2" spcCol="360000"/>
          <a:lstStyle>
            <a:lvl1pPr>
              <a:defRPr sz="1600"/>
            </a:lvl1pPr>
          </a:lstStyle>
          <a:p>
            <a:r>
              <a:rPr lang="en-US" dirty="0"/>
              <a:t>Body text Arial 16pt.</a:t>
            </a:r>
          </a:p>
          <a:p>
            <a:r>
              <a:rPr lang="en-AU" dirty="0"/>
              <a:t>Lorem ipsum </a:t>
            </a:r>
            <a:r>
              <a:rPr lang="en-AU" dirty="0" err="1"/>
              <a:t>dolor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,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adipiscing</a:t>
            </a:r>
            <a:r>
              <a:rPr lang="en-AU" dirty="0"/>
              <a:t> </a:t>
            </a:r>
            <a:r>
              <a:rPr lang="en-AU" dirty="0" err="1"/>
              <a:t>elit</a:t>
            </a:r>
            <a:r>
              <a:rPr lang="en-AU" dirty="0"/>
              <a:t>. Proin </a:t>
            </a:r>
            <a:r>
              <a:rPr lang="en-AU" dirty="0" err="1"/>
              <a:t>viverra</a:t>
            </a:r>
            <a:r>
              <a:rPr lang="en-AU" dirty="0"/>
              <a:t> </a:t>
            </a:r>
            <a:r>
              <a:rPr lang="en-AU" dirty="0" err="1"/>
              <a:t>augue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,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sagittis</a:t>
            </a:r>
            <a:r>
              <a:rPr lang="en-AU" dirty="0"/>
              <a:t> mi </a:t>
            </a:r>
            <a:r>
              <a:rPr lang="en-AU" dirty="0" err="1"/>
              <a:t>facilisis</a:t>
            </a:r>
            <a:r>
              <a:rPr lang="en-AU" dirty="0"/>
              <a:t> in. </a:t>
            </a:r>
            <a:r>
              <a:rPr lang="en-AU" dirty="0" err="1"/>
              <a:t>Suspendisse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justo</a:t>
            </a:r>
            <a:r>
              <a:rPr lang="en-AU" dirty="0"/>
              <a:t> a </a:t>
            </a:r>
            <a:r>
              <a:rPr lang="en-AU" dirty="0" err="1"/>
              <a:t>dolor</a:t>
            </a:r>
            <a:r>
              <a:rPr lang="en-AU" dirty="0"/>
              <a:t> </a:t>
            </a:r>
            <a:r>
              <a:rPr lang="en-AU" dirty="0" err="1"/>
              <a:t>blandit</a:t>
            </a:r>
            <a:r>
              <a:rPr lang="en-AU" dirty="0"/>
              <a:t> dictum.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urna</a:t>
            </a:r>
            <a:r>
              <a:rPr lang="en-AU" dirty="0"/>
              <a:t> </a:t>
            </a:r>
            <a:r>
              <a:rPr lang="en-AU" dirty="0" err="1"/>
              <a:t>tristique</a:t>
            </a:r>
            <a:r>
              <a:rPr lang="en-AU" dirty="0"/>
              <a:t>, </a:t>
            </a:r>
            <a:r>
              <a:rPr lang="en-AU" dirty="0" err="1"/>
              <a:t>euismod</a:t>
            </a:r>
            <a:r>
              <a:rPr lang="en-AU" dirty="0"/>
              <a:t> </a:t>
            </a:r>
            <a:r>
              <a:rPr lang="en-AU" dirty="0" err="1"/>
              <a:t>neque</a:t>
            </a:r>
            <a:r>
              <a:rPr lang="en-AU" dirty="0"/>
              <a:t> a, </a:t>
            </a:r>
            <a:r>
              <a:rPr lang="en-AU" dirty="0" err="1"/>
              <a:t>molestie</a:t>
            </a:r>
            <a:r>
              <a:rPr lang="en-AU" dirty="0"/>
              <a:t> </a:t>
            </a:r>
            <a:r>
              <a:rPr lang="en-AU" dirty="0" err="1"/>
              <a:t>orci</a:t>
            </a:r>
            <a:r>
              <a:rPr lang="en-AU" dirty="0"/>
              <a:t>. </a:t>
            </a:r>
            <a:r>
              <a:rPr lang="en-AU" dirty="0" err="1"/>
              <a:t>Aliquam</a:t>
            </a:r>
            <a:r>
              <a:rPr lang="en-AU" dirty="0"/>
              <a:t> </a:t>
            </a:r>
            <a:r>
              <a:rPr lang="en-AU" dirty="0" err="1"/>
              <a:t>accumsan</a:t>
            </a:r>
            <a:r>
              <a:rPr lang="en-AU" dirty="0"/>
              <a:t> </a:t>
            </a:r>
            <a:r>
              <a:rPr lang="en-AU" dirty="0" err="1"/>
              <a:t>varius</a:t>
            </a:r>
            <a:r>
              <a:rPr lang="en-AU" dirty="0"/>
              <a:t> diam, vitae </a:t>
            </a:r>
            <a:r>
              <a:rPr lang="en-AU" dirty="0" err="1"/>
              <a:t>sollicitudin</a:t>
            </a:r>
            <a:r>
              <a:rPr lang="en-AU" dirty="0"/>
              <a:t> </a:t>
            </a:r>
            <a:r>
              <a:rPr lang="en-AU" dirty="0" err="1"/>
              <a:t>metus</a:t>
            </a:r>
            <a:r>
              <a:rPr lang="en-AU" dirty="0"/>
              <a:t> </a:t>
            </a:r>
            <a:r>
              <a:rPr lang="en-AU" dirty="0" err="1"/>
              <a:t>tincidunt</a:t>
            </a:r>
            <a:r>
              <a:rPr lang="en-AU" dirty="0"/>
              <a:t> non. </a:t>
            </a:r>
          </a:p>
          <a:p>
            <a:r>
              <a:rPr lang="en-AU" dirty="0"/>
              <a:t>Cras </a:t>
            </a:r>
            <a:r>
              <a:rPr lang="en-AU" dirty="0" err="1"/>
              <a:t>mattis</a:t>
            </a:r>
            <a:r>
              <a:rPr lang="en-AU" dirty="0"/>
              <a:t> </a:t>
            </a:r>
            <a:r>
              <a:rPr lang="en-AU" dirty="0" err="1"/>
              <a:t>sapien</a:t>
            </a:r>
            <a:r>
              <a:rPr lang="en-AU" dirty="0"/>
              <a:t> vel ligula porta, non </a:t>
            </a:r>
            <a:r>
              <a:rPr lang="en-AU" dirty="0" err="1"/>
              <a:t>sodales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 </a:t>
            </a:r>
            <a:r>
              <a:rPr lang="en-AU" dirty="0" err="1"/>
              <a:t>elementum</a:t>
            </a:r>
            <a:r>
              <a:rPr lang="en-AU" dirty="0"/>
              <a:t>. Donec </a:t>
            </a:r>
            <a:r>
              <a:rPr lang="en-AU" dirty="0" err="1"/>
              <a:t>pretium</a:t>
            </a:r>
            <a:r>
              <a:rPr lang="en-AU" dirty="0"/>
              <a:t>, </a:t>
            </a:r>
            <a:r>
              <a:rPr lang="en-AU" dirty="0" err="1"/>
              <a:t>velit</a:t>
            </a:r>
            <a:r>
              <a:rPr lang="en-AU" dirty="0"/>
              <a:t> vel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posuere</a:t>
            </a:r>
            <a:r>
              <a:rPr lang="en-AU" dirty="0"/>
              <a:t>, </a:t>
            </a:r>
            <a:r>
              <a:rPr lang="en-AU" dirty="0" err="1"/>
              <a:t>nunc</a:t>
            </a:r>
            <a:r>
              <a:rPr lang="en-AU" dirty="0"/>
              <a:t> </a:t>
            </a:r>
            <a:r>
              <a:rPr lang="en-AU" dirty="0" err="1"/>
              <a:t>augue</a:t>
            </a:r>
            <a:r>
              <a:rPr lang="en-AU" dirty="0"/>
              <a:t> </a:t>
            </a:r>
            <a:r>
              <a:rPr lang="en-AU" dirty="0" err="1"/>
              <a:t>molestie</a:t>
            </a:r>
            <a:r>
              <a:rPr lang="en-AU" dirty="0"/>
              <a:t> </a:t>
            </a:r>
            <a:r>
              <a:rPr lang="en-AU" dirty="0" err="1"/>
              <a:t>felis</a:t>
            </a:r>
            <a:r>
              <a:rPr lang="en-AU" dirty="0"/>
              <a:t>, et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nunc</a:t>
            </a:r>
            <a:r>
              <a:rPr lang="en-AU" dirty="0"/>
              <a:t> </a:t>
            </a:r>
            <a:r>
              <a:rPr lang="en-AU" dirty="0" err="1"/>
              <a:t>tellus</a:t>
            </a:r>
            <a:r>
              <a:rPr lang="en-AU" dirty="0"/>
              <a:t> non diam. </a:t>
            </a:r>
            <a:r>
              <a:rPr lang="en-AU" dirty="0" err="1"/>
              <a:t>Aliquam</a:t>
            </a:r>
            <a:r>
              <a:rPr lang="en-AU" dirty="0"/>
              <a:t> </a:t>
            </a:r>
            <a:r>
              <a:rPr lang="en-AU" dirty="0" err="1"/>
              <a:t>condimentum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velit</a:t>
            </a:r>
            <a:r>
              <a:rPr lang="en-AU" dirty="0"/>
              <a:t> </a:t>
            </a:r>
            <a:r>
              <a:rPr lang="en-AU" dirty="0" err="1"/>
              <a:t>placerat</a:t>
            </a:r>
            <a:r>
              <a:rPr lang="en-AU" dirty="0"/>
              <a:t> </a:t>
            </a:r>
            <a:r>
              <a:rPr lang="en-AU" dirty="0" err="1"/>
              <a:t>faucibus</a:t>
            </a:r>
            <a:r>
              <a:rPr lang="en-AU" dirty="0"/>
              <a:t>. </a:t>
            </a:r>
          </a:p>
          <a:p>
            <a:r>
              <a:rPr lang="en-AU" dirty="0"/>
              <a:t>Text can be split over two columns </a:t>
            </a:r>
            <a:br>
              <a:rPr lang="en-AU" dirty="0"/>
            </a:br>
            <a:r>
              <a:rPr lang="en-AU" dirty="0"/>
              <a:t>if needed. </a:t>
            </a:r>
          </a:p>
          <a:p>
            <a:r>
              <a:rPr lang="en-AU" dirty="0" err="1"/>
              <a:t>Praesent</a:t>
            </a:r>
            <a:r>
              <a:rPr lang="en-AU" dirty="0"/>
              <a:t> in </a:t>
            </a:r>
            <a:r>
              <a:rPr lang="en-AU" dirty="0" err="1"/>
              <a:t>tellus</a:t>
            </a:r>
            <a:r>
              <a:rPr lang="en-AU" dirty="0"/>
              <a:t> </a:t>
            </a:r>
            <a:r>
              <a:rPr lang="en-AU" dirty="0" err="1"/>
              <a:t>fringilla</a:t>
            </a:r>
            <a:r>
              <a:rPr lang="en-AU" dirty="0"/>
              <a:t>, </a:t>
            </a:r>
            <a:r>
              <a:rPr lang="en-AU" dirty="0" err="1"/>
              <a:t>commodo</a:t>
            </a:r>
            <a:r>
              <a:rPr lang="en-AU" dirty="0"/>
              <a:t> mi </a:t>
            </a:r>
            <a:r>
              <a:rPr lang="en-AU" dirty="0" err="1"/>
              <a:t>eget</a:t>
            </a:r>
            <a:r>
              <a:rPr lang="en-AU" dirty="0"/>
              <a:t>,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urna</a:t>
            </a:r>
            <a:r>
              <a:rPr lang="en-AU" dirty="0"/>
              <a:t>. </a:t>
            </a:r>
            <a:r>
              <a:rPr lang="en-AU" dirty="0" err="1"/>
              <a:t>Mauris</a:t>
            </a:r>
            <a:r>
              <a:rPr lang="en-AU" dirty="0"/>
              <a:t> </a:t>
            </a:r>
            <a:r>
              <a:rPr lang="en-AU" dirty="0" err="1"/>
              <a:t>eleifend</a:t>
            </a:r>
            <a:r>
              <a:rPr lang="en-AU" dirty="0"/>
              <a:t> </a:t>
            </a:r>
            <a:r>
              <a:rPr lang="en-AU" dirty="0" err="1"/>
              <a:t>laoreet</a:t>
            </a:r>
            <a:r>
              <a:rPr lang="en-AU" dirty="0"/>
              <a:t> </a:t>
            </a:r>
            <a:r>
              <a:rPr lang="en-AU" dirty="0" err="1"/>
              <a:t>metus</a:t>
            </a:r>
            <a:r>
              <a:rPr lang="en-AU" dirty="0"/>
              <a:t> vitae auctor. Cras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felis</a:t>
            </a:r>
            <a:r>
              <a:rPr lang="en-AU" dirty="0"/>
              <a:t> at </a:t>
            </a:r>
            <a:r>
              <a:rPr lang="en-AU" dirty="0" err="1"/>
              <a:t>hendrerit</a:t>
            </a:r>
            <a:r>
              <a:rPr lang="en-AU" dirty="0"/>
              <a:t> </a:t>
            </a:r>
            <a:r>
              <a:rPr lang="en-AU" dirty="0" err="1"/>
              <a:t>luctus</a:t>
            </a:r>
            <a:r>
              <a:rPr lang="en-AU" dirty="0"/>
              <a:t>. Nunc </a:t>
            </a:r>
            <a:r>
              <a:rPr lang="en-AU" dirty="0" err="1"/>
              <a:t>volutpat</a:t>
            </a:r>
            <a:r>
              <a:rPr lang="en-AU" dirty="0"/>
              <a:t> </a:t>
            </a:r>
            <a:r>
              <a:rPr lang="en-AU" dirty="0" err="1"/>
              <a:t>justo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 </a:t>
            </a:r>
            <a:r>
              <a:rPr lang="en-AU" dirty="0" err="1"/>
              <a:t>dolor</a:t>
            </a:r>
            <a:r>
              <a:rPr lang="en-AU" dirty="0"/>
              <a:t> </a:t>
            </a:r>
            <a:r>
              <a:rPr lang="en-AU" dirty="0" err="1"/>
              <a:t>iaculis</a:t>
            </a:r>
            <a:r>
              <a:rPr lang="en-AU" dirty="0"/>
              <a:t> </a:t>
            </a:r>
            <a:r>
              <a:rPr lang="en-AU" dirty="0" err="1"/>
              <a:t>rhoncus</a:t>
            </a:r>
            <a:r>
              <a:rPr lang="en-AU" dirty="0"/>
              <a:t>.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mauris</a:t>
            </a:r>
            <a:r>
              <a:rPr lang="en-AU" dirty="0"/>
              <a:t> et </a:t>
            </a:r>
            <a:r>
              <a:rPr lang="en-AU" dirty="0" err="1"/>
              <a:t>felis</a:t>
            </a:r>
            <a:r>
              <a:rPr lang="en-AU" dirty="0"/>
              <a:t> </a:t>
            </a:r>
            <a:r>
              <a:rPr lang="en-AU" dirty="0" err="1"/>
              <a:t>condimentum</a:t>
            </a:r>
            <a:r>
              <a:rPr lang="en-AU" dirty="0"/>
              <a:t> </a:t>
            </a:r>
            <a:r>
              <a:rPr lang="en-AU" dirty="0" err="1"/>
              <a:t>mollis</a:t>
            </a:r>
            <a:r>
              <a:rPr lang="en-AU" dirty="0"/>
              <a:t>. </a:t>
            </a:r>
            <a:r>
              <a:rPr lang="en-AU" dirty="0" err="1"/>
              <a:t>Fusce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eu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 id </a:t>
            </a:r>
            <a:r>
              <a:rPr lang="en-AU" dirty="0" err="1"/>
              <a:t>volutpat</a:t>
            </a:r>
            <a:r>
              <a:rPr lang="en-AU" dirty="0"/>
              <a:t>. Duis </a:t>
            </a:r>
            <a:r>
              <a:rPr lang="en-AU" dirty="0" err="1"/>
              <a:t>varius</a:t>
            </a:r>
            <a:r>
              <a:rPr lang="en-AU" dirty="0"/>
              <a:t> </a:t>
            </a:r>
            <a:r>
              <a:rPr lang="en-AU" dirty="0" err="1"/>
              <a:t>iaculis</a:t>
            </a:r>
            <a:r>
              <a:rPr lang="en-AU" dirty="0"/>
              <a:t> </a:t>
            </a:r>
            <a:r>
              <a:rPr lang="en-AU" dirty="0" err="1"/>
              <a:t>odio</a:t>
            </a:r>
            <a:r>
              <a:rPr lang="en-AU" dirty="0"/>
              <a:t>, </a:t>
            </a:r>
            <a:r>
              <a:rPr lang="en-AU" dirty="0" err="1"/>
              <a:t>nec</a:t>
            </a:r>
            <a:r>
              <a:rPr lang="en-AU" dirty="0"/>
              <a:t> </a:t>
            </a:r>
            <a:r>
              <a:rPr lang="en-AU" dirty="0" err="1"/>
              <a:t>dignissim</a:t>
            </a:r>
            <a:r>
              <a:rPr lang="en-AU" dirty="0"/>
              <a:t> libero </a:t>
            </a:r>
            <a:r>
              <a:rPr lang="en-AU" dirty="0" err="1"/>
              <a:t>dapibus</a:t>
            </a:r>
            <a:r>
              <a:rPr lang="en-AU" dirty="0"/>
              <a:t> et.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C33EEF8-9CBE-B90B-8188-13BC7B06DEE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0CC7C8F-FDDD-8D5F-1401-AFAAFC8A2FE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4AE069-9E42-4677-B20D-96AC889A01A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7664728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9AD2A6DF-7D76-A76E-A8A0-ACDE247926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3"/>
            <a:ext cx="8343901" cy="4682386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110F7-0B91-F31D-A62D-AE585599166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FFF1E17-282E-5CB7-A244-2B0F620DE18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D4CEFC-052B-4D15-93AE-FB33D0169C3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7620690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91F0F35B-72C2-E4E6-79B2-956923B0DC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edia Placeholder 11"/>
          <p:cNvSpPr>
            <a:spLocks noGrp="1"/>
          </p:cNvSpPr>
          <p:nvPr>
            <p:ph type="media" sz="quarter" idx="10"/>
          </p:nvPr>
        </p:nvSpPr>
        <p:spPr>
          <a:xfrm>
            <a:off x="380999" y="1268411"/>
            <a:ext cx="8343901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B52CE-AC2D-AF9F-73D0-F32198F996D7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595E53D-6C54-5F01-FB19-E55017829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5476079-5BF5-4EC7-9CFD-2BE65E85367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1625639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55693AEF-B17B-B319-4CC2-EBF5EDCE6E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572000" y="1265238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572000" y="3708892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3903664" cy="4228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0B00D92-9F95-2EC5-1043-FDCA6B02596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F56223-03C8-8A31-8D04-7F80F2C2F80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E56353-8DE2-4C19-9C1F-2891C0199A8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7982758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3 Content Slide_Chart-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7557B0D0-0516-0719-4316-624AB4B7691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hart Placeholder 12"/>
          <p:cNvSpPr>
            <a:spLocks noGrp="1"/>
          </p:cNvSpPr>
          <p:nvPr>
            <p:ph type="chart" sz="quarter" idx="14"/>
          </p:nvPr>
        </p:nvSpPr>
        <p:spPr>
          <a:xfrm>
            <a:off x="380999" y="1903719"/>
            <a:ext cx="8343900" cy="417546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8343900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F6BE104-B177-E4C8-10D7-31374D2B8B86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5CB058A-B5B0-8B39-273A-8E8F1396FBE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A72AD6E-8A0C-4663-AC5D-D5FF5C774D9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9539573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F26EAC2B-3FB6-02AD-20B2-684EF61B62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2"/>
            <a:ext cx="4002589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722313" y="1268412"/>
            <a:ext cx="4002587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7C54F1-7415-259D-66AB-AD7C91DA64AD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D64A998-2477-4A06-22B9-7DED4CD98DB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90BF63D-15F2-4452-B89C-EF19EB65999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7703961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69BB35D1-0F7F-AE66-721D-00ECC90EEF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81000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80999" y="1265236"/>
            <a:ext cx="4002587" cy="2251453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722313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722312" y="1265237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5A16D4-BCC9-7E7F-B963-529F842DDDC9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5C7AC36-BAB5-4DA7-1842-138E39E97DF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379022B-C495-491F-A2C7-30B91CB67AF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893405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2 Section 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4D60E2B-324B-2350-03FF-CF66B5F74D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717550"/>
            <a:ext cx="550863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1188" y="1835063"/>
            <a:ext cx="4991724" cy="9430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11476"/>
            <a:ext cx="4991725" cy="36512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0401669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EA953765-F39C-7C35-2DA3-D83FD11DFC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81000" y="1265237"/>
            <a:ext cx="8343900" cy="46863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ED05D6E-EEA8-FB0C-3644-5BEE0BDE2B1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F2BECC-26C9-4BB2-9005-67DF07D984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6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4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93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3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12.xml"/><Relationship Id="rId9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21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20.xml"/><Relationship Id="rId9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46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77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6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85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46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4F470EB5-0547-7140-BCB5-68D8E19287F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4493" y="6348856"/>
            <a:ext cx="365698" cy="3427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ED3802-6730-7499-E73E-1A0EAA91312B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4341813" y="63500"/>
            <a:ext cx="4889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90E7D2-DBE7-1610-E43C-C11BE91A34C4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4341813" y="6642100"/>
            <a:ext cx="4889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2839886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90" r:id="rId3"/>
    <p:sldLayoutId id="2147483662" r:id="rId4"/>
    <p:sldLayoutId id="2147483667" r:id="rId5"/>
    <p:sldLayoutId id="2147483665" r:id="rId6"/>
    <p:sldLayoutId id="2147483666" r:id="rId7"/>
    <p:sldLayoutId id="2147483691" r:id="rId8"/>
    <p:sldLayoutId id="2147483692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>
            <a:extLst>
              <a:ext uri="{FF2B5EF4-FFF2-40B4-BE49-F238E27FC236}">
                <a16:creationId xmlns:a16="http://schemas.microsoft.com/office/drawing/2014/main" id="{483B4DFD-930F-210D-6790-16EFDDE2CE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0"/>
            <a:ext cx="25971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1287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>
            <a:extLst>
              <a:ext uri="{FF2B5EF4-FFF2-40B4-BE49-F238E27FC236}">
                <a16:creationId xmlns:a16="http://schemas.microsoft.com/office/drawing/2014/main" id="{6A47CBA7-14D4-BBA5-DFF4-DBC0C89C2D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0"/>
            <a:ext cx="25971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4">
            <a:extLst>
              <a:ext uri="{FF2B5EF4-FFF2-40B4-BE49-F238E27FC236}">
                <a16:creationId xmlns:a16="http://schemas.microsoft.com/office/drawing/2014/main" id="{E87D47AA-6723-E4F9-D28F-E96F536B218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41813" y="63500"/>
            <a:ext cx="488950" cy="152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defRPr/>
            </a:pPr>
            <a:r>
              <a:rPr lang="en-AU" altLang="en-US" sz="1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  <p:sp>
        <p:nvSpPr>
          <p:cNvPr id="12292" name="TextBox 5">
            <a:extLst>
              <a:ext uri="{FF2B5EF4-FFF2-40B4-BE49-F238E27FC236}">
                <a16:creationId xmlns:a16="http://schemas.microsoft.com/office/drawing/2014/main" id="{123EFA22-7B5D-35F5-F6B6-BFC195286FD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41813" y="6642100"/>
            <a:ext cx="488950" cy="152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defRPr/>
            </a:pPr>
            <a:r>
              <a:rPr lang="en-AU" altLang="en-US" sz="1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1398304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>
            <a:extLst>
              <a:ext uri="{FF2B5EF4-FFF2-40B4-BE49-F238E27FC236}">
                <a16:creationId xmlns:a16="http://schemas.microsoft.com/office/drawing/2014/main" id="{25AA25BA-366A-8089-A8B7-7E852885C7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0"/>
            <a:ext cx="25971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2627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  <p:sldLayoutId id="2147484057" r:id="rId7"/>
    <p:sldLayoutId id="2147484058" r:id="rId8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>
            <a:extLst>
              <a:ext uri="{FF2B5EF4-FFF2-40B4-BE49-F238E27FC236}">
                <a16:creationId xmlns:a16="http://schemas.microsoft.com/office/drawing/2014/main" id="{6A0C70B4-3960-183F-7165-6D1020C216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0"/>
            <a:ext cx="25971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05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126A44-4790-9F3F-E52F-9D15134EC97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6688" y="0"/>
            <a:ext cx="2597312" cy="4328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EC5333-7E5A-68BD-30B2-E4BAB0A2C60D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4341813" y="63500"/>
            <a:ext cx="4889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9B963B-EBCB-8AE3-3D1A-9E2845DFF964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4341813" y="6642100"/>
            <a:ext cx="4889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2981769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8" r:id="rId2"/>
    <p:sldLayoutId id="2147483696" r:id="rId3"/>
    <p:sldLayoutId id="2147483685" r:id="rId4"/>
    <p:sldLayoutId id="2147483687" r:id="rId5"/>
    <p:sldLayoutId id="2147483689" r:id="rId6"/>
    <p:sldLayoutId id="2147483684" r:id="rId7"/>
    <p:sldLayoutId id="2147483694" r:id="rId8"/>
    <p:sldLayoutId id="2147483686" r:id="rId9"/>
    <p:sldLayoutId id="2147483688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>
            <a:extLst>
              <a:ext uri="{FF2B5EF4-FFF2-40B4-BE49-F238E27FC236}">
                <a16:creationId xmlns:a16="http://schemas.microsoft.com/office/drawing/2014/main" id="{27F267D3-264E-D91C-E844-A4C7FC2D422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0"/>
            <a:ext cx="25971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BAB3041-BBEC-A80F-3C92-7FAC173B26B2}"/>
              </a:ext>
            </a:extLst>
          </p:cNvPr>
          <p:cNvSpPr txBox="1">
            <a:spLocks/>
          </p:cNvSpPr>
          <p:nvPr userDrawn="1"/>
        </p:nvSpPr>
        <p:spPr>
          <a:xfrm>
            <a:off x="573088" y="8255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UNOFFICIAL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EEAE7C42-7B49-FCE3-318C-805BF4E8FBEB}"/>
              </a:ext>
            </a:extLst>
          </p:cNvPr>
          <p:cNvSpPr txBox="1">
            <a:spLocks/>
          </p:cNvSpPr>
          <p:nvPr userDrawn="1"/>
        </p:nvSpPr>
        <p:spPr>
          <a:xfrm>
            <a:off x="573088" y="6396038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UNOFFICIAL</a:t>
            </a:r>
          </a:p>
        </p:txBody>
      </p:sp>
    </p:spTree>
    <p:extLst>
      <p:ext uri="{BB962C8B-B14F-4D97-AF65-F5344CB8AC3E}">
        <p14:creationId xmlns:p14="http://schemas.microsoft.com/office/powerpoint/2010/main" val="2362121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>
            <a:extLst>
              <a:ext uri="{FF2B5EF4-FFF2-40B4-BE49-F238E27FC236}">
                <a16:creationId xmlns:a16="http://schemas.microsoft.com/office/drawing/2014/main" id="{8A391915-0310-34B7-4E74-F76ECFA737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0"/>
            <a:ext cx="25971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1C8AD945-B560-93E3-7AAF-C9393D857772}"/>
              </a:ext>
            </a:extLst>
          </p:cNvPr>
          <p:cNvSpPr txBox="1">
            <a:spLocks/>
          </p:cNvSpPr>
          <p:nvPr userDrawn="1"/>
        </p:nvSpPr>
        <p:spPr>
          <a:xfrm>
            <a:off x="573088" y="8255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UNOFFICIAL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11F8B109-23CF-A861-FECF-E49112401983}"/>
              </a:ext>
            </a:extLst>
          </p:cNvPr>
          <p:cNvSpPr txBox="1">
            <a:spLocks/>
          </p:cNvSpPr>
          <p:nvPr userDrawn="1"/>
        </p:nvSpPr>
        <p:spPr>
          <a:xfrm>
            <a:off x="573088" y="6396038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UNOFFICIAL</a:t>
            </a:r>
          </a:p>
        </p:txBody>
      </p:sp>
    </p:spTree>
    <p:extLst>
      <p:ext uri="{BB962C8B-B14F-4D97-AF65-F5344CB8AC3E}">
        <p14:creationId xmlns:p14="http://schemas.microsoft.com/office/powerpoint/2010/main" val="2182370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>
            <a:extLst>
              <a:ext uri="{FF2B5EF4-FFF2-40B4-BE49-F238E27FC236}">
                <a16:creationId xmlns:a16="http://schemas.microsoft.com/office/drawing/2014/main" id="{13019BC1-577F-A222-5AEB-D883AB1B51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0"/>
            <a:ext cx="25971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7922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>
            <a:extLst>
              <a:ext uri="{FF2B5EF4-FFF2-40B4-BE49-F238E27FC236}">
                <a16:creationId xmlns:a16="http://schemas.microsoft.com/office/drawing/2014/main" id="{60B8C2B4-AB0F-9E18-BC2C-33A8866BA5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0"/>
            <a:ext cx="25971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37C43A5-59EA-03A5-2341-44D54E5D6EF7}"/>
              </a:ext>
            </a:extLst>
          </p:cNvPr>
          <p:cNvSpPr txBox="1">
            <a:spLocks/>
          </p:cNvSpPr>
          <p:nvPr userDrawn="1"/>
        </p:nvSpPr>
        <p:spPr>
          <a:xfrm>
            <a:off x="573088" y="8255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UNOFFICIAL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64C21C57-9E41-2049-678C-F402DBA0C54C}"/>
              </a:ext>
            </a:extLst>
          </p:cNvPr>
          <p:cNvSpPr txBox="1">
            <a:spLocks/>
          </p:cNvSpPr>
          <p:nvPr userDrawn="1"/>
        </p:nvSpPr>
        <p:spPr>
          <a:xfrm>
            <a:off x="573088" y="6396038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UNOFFICIAL</a:t>
            </a:r>
          </a:p>
        </p:txBody>
      </p:sp>
    </p:spTree>
    <p:extLst>
      <p:ext uri="{BB962C8B-B14F-4D97-AF65-F5344CB8AC3E}">
        <p14:creationId xmlns:p14="http://schemas.microsoft.com/office/powerpoint/2010/main" val="3326007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>
            <a:extLst>
              <a:ext uri="{FF2B5EF4-FFF2-40B4-BE49-F238E27FC236}">
                <a16:creationId xmlns:a16="http://schemas.microsoft.com/office/drawing/2014/main" id="{0AC4774A-A47D-78C1-3CAD-BA884DF576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0"/>
            <a:ext cx="25971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47B31615-2602-0B1A-07C8-D202651CDCE2}"/>
              </a:ext>
            </a:extLst>
          </p:cNvPr>
          <p:cNvSpPr txBox="1">
            <a:spLocks/>
          </p:cNvSpPr>
          <p:nvPr userDrawn="1"/>
        </p:nvSpPr>
        <p:spPr>
          <a:xfrm>
            <a:off x="573088" y="8255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UNOFFICIAL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A3C12411-531E-85C8-0873-5CB7CB48A2D8}"/>
              </a:ext>
            </a:extLst>
          </p:cNvPr>
          <p:cNvSpPr txBox="1">
            <a:spLocks/>
          </p:cNvSpPr>
          <p:nvPr userDrawn="1"/>
        </p:nvSpPr>
        <p:spPr>
          <a:xfrm>
            <a:off x="573088" y="6396038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UNOFFICIAL</a:t>
            </a:r>
          </a:p>
        </p:txBody>
      </p:sp>
    </p:spTree>
    <p:extLst>
      <p:ext uri="{BB962C8B-B14F-4D97-AF65-F5344CB8AC3E}">
        <p14:creationId xmlns:p14="http://schemas.microsoft.com/office/powerpoint/2010/main" val="905369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46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2EE0E4A9-86D7-5521-379B-BD41B6B4B9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913" y="6348413"/>
            <a:ext cx="36671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9641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>
            <a:extLst>
              <a:ext uri="{FF2B5EF4-FFF2-40B4-BE49-F238E27FC236}">
                <a16:creationId xmlns:a16="http://schemas.microsoft.com/office/drawing/2014/main" id="{A24B5EF8-F60C-7B68-77E0-3ADDED46B0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0"/>
            <a:ext cx="25971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662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3.png"/><Relationship Id="rId21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image" Target="../media/image32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5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00649-431E-0A43-B7C5-B9C86DB207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5902" y="1796880"/>
            <a:ext cx="7490974" cy="1347899"/>
          </a:xfrm>
        </p:spPr>
        <p:txBody>
          <a:bodyPr anchor="t" anchorCtr="0">
            <a:noAutofit/>
          </a:bodyPr>
          <a:lstStyle/>
          <a:p>
            <a:pPr algn="ctr"/>
            <a:r>
              <a:rPr lang="en-AU" sz="3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The VLab activities of the Australian, Indonesian and Korean VLab Centres of Excellence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E47417-40FC-CD49-AE6A-ADB706382F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767" y="4918219"/>
            <a:ext cx="8908026" cy="1209367"/>
          </a:xfrm>
        </p:spPr>
        <p:txBody>
          <a:bodyPr anchor="t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Mr Bodo Zeschke</a:t>
            </a:r>
            <a:br>
              <a:rPr kumimoji="0" lang="en-AU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</a:br>
            <a:r>
              <a:rPr kumimoji="0" lang="en-AU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Teacher, Australian Bureau of Meteorology Training Centre</a:t>
            </a:r>
            <a:br>
              <a:rPr kumimoji="0" lang="en-AU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</a:br>
            <a:r>
              <a:rPr kumimoji="0" lang="en-AU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Point of Contact, Australian VLab Centre of Excellence</a:t>
            </a:r>
            <a:endParaRPr kumimoji="0" lang="en-AU" alt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2" descr="80+ 个“Zeschke”的职业档案| 领英">
            <a:extLst>
              <a:ext uri="{FF2B5EF4-FFF2-40B4-BE49-F238E27FC236}">
                <a16:creationId xmlns:a16="http://schemas.microsoft.com/office/drawing/2014/main" id="{864E5DF6-13BD-B419-09F4-2992C053D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132" y="3337002"/>
            <a:ext cx="1425575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2A772097-41FE-2597-08D9-3B925EC19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405" y="424247"/>
            <a:ext cx="1448388" cy="9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8639A6-D10B-3FED-517C-4F0FE2F24E56}"/>
              </a:ext>
            </a:extLst>
          </p:cNvPr>
          <p:cNvCxnSpPr>
            <a:cxnSpLocks/>
          </p:cNvCxnSpPr>
          <p:nvPr/>
        </p:nvCxnSpPr>
        <p:spPr>
          <a:xfrm flipH="1">
            <a:off x="0" y="1380614"/>
            <a:ext cx="92805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083ED5E4-4B4B-55A0-8418-87DE624D71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24247"/>
            <a:ext cx="7700405" cy="95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218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5">
            <a:extLst>
              <a:ext uri="{FF2B5EF4-FFF2-40B4-BE49-F238E27FC236}">
                <a16:creationId xmlns:a16="http://schemas.microsoft.com/office/drawing/2014/main" id="{1BE27AE2-1B41-3CD5-CDEE-4A85981B0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8103"/>
            <a:ext cx="9144000" cy="54127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AU" altLang="en-US" kern="0" dirty="0">
                <a:solidFill>
                  <a:srgbClr val="0061E8"/>
                </a:solidFill>
                <a:latin typeface="Calibri"/>
              </a:rPr>
              <a:t>One of the AOMSUC-14 "finds" that has been worked on</a:t>
            </a:r>
            <a:endParaRPr lang="en-US" b="0" dirty="0">
              <a:solidFill>
                <a:srgbClr val="0061E8"/>
              </a:solidFill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9BBD81AE-352F-55B3-1724-04A53152C3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596" y="979373"/>
            <a:ext cx="6566170" cy="4940928"/>
          </a:xfrm>
          <a:prstGeom prst="rect">
            <a:avLst/>
          </a:prstGeom>
          <a:noFill/>
          <a:ln w="9525">
            <a:solidFill>
              <a:srgbClr val="3333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2536CC-044B-6E24-C7CB-9EF7B2F9D0A3}"/>
              </a:ext>
            </a:extLst>
          </p:cNvPr>
          <p:cNvSpPr txBox="1"/>
          <p:nvPr/>
        </p:nvSpPr>
        <p:spPr>
          <a:xfrm>
            <a:off x="826851" y="5988349"/>
            <a:ext cx="7383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Comparing ECMWF forecasts, including the Artificial Intelligence Forecasting System (AIFS) with Derived Satellite Products (</a:t>
            </a:r>
            <a:r>
              <a:rPr lang="en-AU" b="1" dirty="0">
                <a:solidFill>
                  <a:srgbClr val="0000CC"/>
                </a:solidFill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RFG meeting September 2025</a:t>
            </a:r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88663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4FDC1800-62BE-6FBA-86E2-9B0E3ADE2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27" y="1871347"/>
            <a:ext cx="2628976" cy="19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1F50EB7-E9AD-FD6A-6303-3C3E58D81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493" y="2166644"/>
            <a:ext cx="2655693" cy="19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itle 5">
            <a:extLst>
              <a:ext uri="{FF2B5EF4-FFF2-40B4-BE49-F238E27FC236}">
                <a16:creationId xmlns:a16="http://schemas.microsoft.com/office/drawing/2014/main" id="{1BE27AE2-1B41-3CD5-CDEE-4A85981B0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63" y="438102"/>
            <a:ext cx="5377758" cy="1182467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AU" altLang="en-US" kern="0" dirty="0">
                <a:solidFill>
                  <a:srgbClr val="0061E8"/>
                </a:solidFill>
                <a:latin typeface="Calibri"/>
              </a:rPr>
              <a:t>VLab resources incorporated into our Graduate Diploma of Meteorology Training at BMTC during 2025</a:t>
            </a:r>
            <a:endParaRPr lang="en-US" b="0" dirty="0">
              <a:solidFill>
                <a:srgbClr val="0061E8"/>
              </a:solidFill>
            </a:endParaRPr>
          </a:p>
        </p:txBody>
      </p:sp>
      <p:sp>
        <p:nvSpPr>
          <p:cNvPr id="153617" name="TextBox 153616">
            <a:extLst>
              <a:ext uri="{FF2B5EF4-FFF2-40B4-BE49-F238E27FC236}">
                <a16:creationId xmlns:a16="http://schemas.microsoft.com/office/drawing/2014/main" id="{AE0417F5-ECDC-7F2A-5D7A-08AE4F8908B6}"/>
              </a:ext>
            </a:extLst>
          </p:cNvPr>
          <p:cNvSpPr txBox="1"/>
          <p:nvPr/>
        </p:nvSpPr>
        <p:spPr>
          <a:xfrm>
            <a:off x="543208" y="5193950"/>
            <a:ext cx="3314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atin typeface="Calibri" panose="020F0502020204030204" pitchFamily="34" charset="0"/>
                <a:cs typeface="Calibri" panose="020F0502020204030204" pitchFamily="34" charset="0"/>
              </a:rPr>
              <a:t>BMTC Satellite and Tropical Meteorology: </a:t>
            </a:r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content includes Regional Focus Group meeting content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8FA7A4-6A39-EA96-A257-659BE4F92420}"/>
              </a:ext>
            </a:extLst>
          </p:cNvPr>
          <p:cNvSpPr txBox="1"/>
          <p:nvPr/>
        </p:nvSpPr>
        <p:spPr>
          <a:xfrm>
            <a:off x="4693772" y="5193950"/>
            <a:ext cx="41727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atin typeface="Calibri" panose="020F0502020204030204" pitchFamily="34" charset="0"/>
                <a:cs typeface="Calibri" panose="020F0502020204030204" pitchFamily="34" charset="0"/>
              </a:rPr>
              <a:t>Advanced Tropical Meteorology: </a:t>
            </a:r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students study a Regional Focus Group meeting recording and then summarise this to their peers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C079E1-A088-8ECC-0903-C68A58B8D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8888"/>
          <a:stretch>
            <a:fillRect/>
          </a:stretch>
        </p:blipFill>
        <p:spPr>
          <a:xfrm>
            <a:off x="6910985" y="3023857"/>
            <a:ext cx="2115178" cy="20437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98F8CD-5D37-C37E-C8CE-1A2DA5AA1C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3709" y="3023857"/>
            <a:ext cx="2351857" cy="20437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CEF4D0-CE66-7BF6-D851-655634AA01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5411" y="896292"/>
            <a:ext cx="2480309" cy="20437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2446B9-2A3E-E299-A9A9-E255FB8CC3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346" y="2424476"/>
            <a:ext cx="2650061" cy="19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61693C-2318-716D-ADC3-882938E335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9918" y="2751438"/>
            <a:ext cx="2635988" cy="19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54277D0-2E1B-34FA-89B6-3EB91F8134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8711" y="3023857"/>
            <a:ext cx="2650111" cy="198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01974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7AA44-725F-B038-98CE-283140B96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5">
            <a:extLst>
              <a:ext uri="{FF2B5EF4-FFF2-40B4-BE49-F238E27FC236}">
                <a16:creationId xmlns:a16="http://schemas.microsoft.com/office/drawing/2014/main" id="{10A8083E-74A5-0EA8-2682-DED61FD31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654" y="1302224"/>
            <a:ext cx="3450740" cy="148476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AU" altLang="en-US" kern="0" dirty="0">
                <a:solidFill>
                  <a:srgbClr val="0061E8"/>
                </a:solidFill>
                <a:latin typeface="Calibri"/>
              </a:rPr>
              <a:t>VLab resources incorporated into my AOMSUC-15 Training Event session</a:t>
            </a:r>
            <a:endParaRPr lang="en-US" b="0" dirty="0">
              <a:solidFill>
                <a:srgbClr val="0061E8"/>
              </a:solidFill>
            </a:endParaRPr>
          </a:p>
        </p:txBody>
      </p:sp>
      <p:sp>
        <p:nvSpPr>
          <p:cNvPr id="153617" name="TextBox 153616">
            <a:extLst>
              <a:ext uri="{FF2B5EF4-FFF2-40B4-BE49-F238E27FC236}">
                <a16:creationId xmlns:a16="http://schemas.microsoft.com/office/drawing/2014/main" id="{04AF6638-C16E-F712-7DF0-9F9ADF416BDC}"/>
              </a:ext>
            </a:extLst>
          </p:cNvPr>
          <p:cNvSpPr txBox="1"/>
          <p:nvPr/>
        </p:nvSpPr>
        <p:spPr>
          <a:xfrm>
            <a:off x="977280" y="451622"/>
            <a:ext cx="37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Regional Focus Group (RFG) meeting resources advertised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C5FEB97F-AC04-B943-C381-6AF4CF2B9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450" y="456950"/>
            <a:ext cx="3422820" cy="25721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C197041B-BCEB-026F-539C-CF5DC118B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451" y="3172410"/>
            <a:ext cx="3422819" cy="25705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406049-B14E-AB54-F630-9F9C9340C961}"/>
              </a:ext>
            </a:extLst>
          </p:cNvPr>
          <p:cNvSpPr txBox="1"/>
          <p:nvPr/>
        </p:nvSpPr>
        <p:spPr>
          <a:xfrm>
            <a:off x="4741450" y="5751295"/>
            <a:ext cx="34228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RFG case studies </a:t>
            </a:r>
            <a:r>
              <a:rPr kumimoji="0" lang="en-AU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demonstrating how satellite data is combined with other data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44B4E9C3-D9C5-2CC4-BE20-F7C829392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54" y="3172410"/>
            <a:ext cx="3450740" cy="25896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1D8DE1-B2B4-2574-6223-7A9933C7B03C}"/>
              </a:ext>
            </a:extLst>
          </p:cNvPr>
          <p:cNvSpPr txBox="1"/>
          <p:nvPr/>
        </p:nvSpPr>
        <p:spPr>
          <a:xfrm>
            <a:off x="1040654" y="5762014"/>
            <a:ext cx="3450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Exploring near real time satellite meteorology resources </a:t>
            </a:r>
            <a:endParaRPr kumimoji="0" lang="en-AU" sz="1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advertised during RFG meetings</a:t>
            </a:r>
          </a:p>
        </p:txBody>
      </p:sp>
    </p:spTree>
    <p:extLst>
      <p:ext uri="{BB962C8B-B14F-4D97-AF65-F5344CB8AC3E}">
        <p14:creationId xmlns:p14="http://schemas.microsoft.com/office/powerpoint/2010/main" val="1270797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A5FD4D36-A550-AB6F-A4A1-6B22A998A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6088"/>
            <a:ext cx="9144000" cy="69691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AU" altLang="en-US" dirty="0">
                <a:solidFill>
                  <a:srgbClr val="0061E8"/>
                </a:solidFill>
                <a:latin typeface="Calibri"/>
              </a:rPr>
              <a:t>Transitioning of Australian VLab CoE resources onto our BMTC Moodle site. </a:t>
            </a:r>
            <a:r>
              <a:rPr lang="en-AU" altLang="en-US" sz="2000" b="0" dirty="0">
                <a:solidFill>
                  <a:srgbClr val="0061E8"/>
                </a:solidFill>
                <a:latin typeface="Calibri"/>
              </a:rPr>
              <a:t>Proposed for the end of 2025.</a:t>
            </a:r>
            <a:endParaRPr lang="en-US" sz="2000" b="0" dirty="0">
              <a:solidFill>
                <a:srgbClr val="0061E8"/>
              </a:solidFill>
            </a:endParaRPr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1AB16174-1EEF-FE61-24CA-5CE32DF3F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" t="1543" r="1100" b="11748"/>
          <a:stretch>
            <a:fillRect/>
          </a:stretch>
        </p:blipFill>
        <p:spPr bwMode="auto">
          <a:xfrm>
            <a:off x="4789791" y="1334499"/>
            <a:ext cx="4189412" cy="4591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50CDCA16-C38F-1179-065C-29693FF4F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76" y="1910969"/>
            <a:ext cx="4487862" cy="3598862"/>
          </a:xfrm>
          <a:prstGeom prst="rect">
            <a:avLst/>
          </a:prstGeom>
          <a:noFill/>
          <a:ln w="9525">
            <a:solidFill>
              <a:srgbClr val="3333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1183EC-A612-D8B0-1AD2-0DEAB32106F4}"/>
              </a:ext>
            </a:extLst>
          </p:cNvPr>
          <p:cNvSpPr txBox="1"/>
          <p:nvPr/>
        </p:nvSpPr>
        <p:spPr>
          <a:xfrm>
            <a:off x="4789668" y="5926104"/>
            <a:ext cx="4190164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>
              <a:tabLst>
                <a:tab pos="1254125" algn="l"/>
              </a:tabLst>
              <a:defRPr/>
            </a:pPr>
            <a:r>
              <a:rPr lang="en-AU" altLang="en-US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微软雅黑"/>
              </a:rPr>
              <a:t>New BMTC Moodle Web Page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8A2F74-BFEF-2DA7-E54C-8E42B748D774}"/>
              </a:ext>
            </a:extLst>
          </p:cNvPr>
          <p:cNvSpPr txBox="1"/>
          <p:nvPr/>
        </p:nvSpPr>
        <p:spPr>
          <a:xfrm>
            <a:off x="220764" y="5509340"/>
            <a:ext cx="4487862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>
              <a:tabLst>
                <a:tab pos="1254125" algn="l"/>
              </a:tabLst>
              <a:defRPr/>
            </a:pPr>
            <a:r>
              <a:rPr lang="en-AU" altLang="en-US" b="1" dirty="0">
                <a:solidFill>
                  <a:srgbClr val="0000FF"/>
                </a:solidFill>
                <a:highlight>
                  <a:srgbClr val="FFFF00"/>
                </a:highlight>
                <a:latin typeface="Calibri" panose="020F0502020204030204" pitchFamily="34" charset="0"/>
                <a:ea typeface="微软雅黑"/>
              </a:rPr>
              <a:t>Existing Web Page</a:t>
            </a:r>
          </a:p>
          <a:p>
            <a:pPr algn="ctr" defTabSz="914400">
              <a:tabLst>
                <a:tab pos="1254125" algn="l"/>
              </a:tabLst>
              <a:defRPr/>
            </a:pPr>
            <a:r>
              <a:rPr lang="en-AU" altLang="en-US" sz="1400" dirty="0">
                <a:solidFill>
                  <a:srgbClr val="2461E5"/>
                </a:solidFill>
                <a:highlight>
                  <a:srgbClr val="FFFF00"/>
                </a:highlight>
                <a:latin typeface="Calibri" panose="020F0502020204030204" pitchFamily="34" charset="0"/>
                <a:ea typeface="微软雅黑"/>
              </a:rPr>
              <a:t>http://www.virtuallab.bom.gov.au/</a:t>
            </a:r>
            <a:endParaRPr lang="en-AU" sz="1400" dirty="0">
              <a:solidFill>
                <a:srgbClr val="000000"/>
              </a:solidFill>
              <a:latin typeface="微软雅黑"/>
              <a:ea typeface="微软雅黑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102FA-D412-34F2-7619-850A46605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6842FCD-A129-FC87-7F38-5D6D12BC5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60749"/>
            <a:ext cx="9144000" cy="469726"/>
          </a:xfrm>
        </p:spPr>
        <p:txBody>
          <a:bodyPr/>
          <a:lstStyle/>
          <a:p>
            <a:pPr algn="ctr"/>
            <a:r>
              <a:rPr kumimoji="0" lang="en-AU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Topics to be presented</a:t>
            </a:r>
            <a:endParaRPr lang="en-A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8B6C05F-72B7-4416-E7F0-7BD0E32C2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614791"/>
            <a:ext cx="7993062" cy="4563272"/>
          </a:xfrm>
          <a:prstGeom prst="rect">
            <a:avLst/>
          </a:prstGeom>
        </p:spPr>
        <p:txBody>
          <a:bodyPr vert="horz" wrap="square" lIns="91440" tIns="45720" rIns="91440" bIns="45720" numCol="1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AU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Brief overview of the VLab Centres of Excellence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AU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The past year of activities at the Australian VLab Centre of Excellence.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AU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The past year of activities at the Indonesian VLab Centre of Excellence.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AU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The past year of activities at the Korea VLab Centre of Excellence. </a:t>
            </a:r>
          </a:p>
        </p:txBody>
      </p:sp>
    </p:spTree>
    <p:extLst>
      <p:ext uri="{BB962C8B-B14F-4D97-AF65-F5344CB8AC3E}">
        <p14:creationId xmlns:p14="http://schemas.microsoft.com/office/powerpoint/2010/main" val="2807284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EC0AD-95D4-1BE7-0A11-D3A3629E4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04D5EB-C40B-BC76-7321-6A8F427E6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60749"/>
            <a:ext cx="9144000" cy="469726"/>
          </a:xfrm>
        </p:spPr>
        <p:txBody>
          <a:bodyPr/>
          <a:lstStyle/>
          <a:p>
            <a:pPr algn="ctr"/>
            <a:r>
              <a:rPr kumimoji="0" lang="en-AU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Topics to be presented</a:t>
            </a:r>
            <a:endParaRPr lang="en-A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81804D9-4EBF-4357-8AC5-0CB8CFDF6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614791"/>
            <a:ext cx="7993062" cy="4563272"/>
          </a:xfrm>
          <a:prstGeom prst="rect">
            <a:avLst/>
          </a:prstGeom>
        </p:spPr>
        <p:txBody>
          <a:bodyPr vert="horz" wrap="square" lIns="91440" tIns="45720" rIns="91440" bIns="45720" numCol="1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AU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Brief overview of the VLab Centres of Excellence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AU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The past year of activities at the Australian VLab Centre of Excellence.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AU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The past year of activities at the Indonesian VLab Centre of Excellence.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AU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The past year of activities at the Korea VLab Centre of Excellence. </a:t>
            </a:r>
          </a:p>
        </p:txBody>
      </p:sp>
    </p:spTree>
    <p:extLst>
      <p:ext uri="{BB962C8B-B14F-4D97-AF65-F5344CB8AC3E}">
        <p14:creationId xmlns:p14="http://schemas.microsoft.com/office/powerpoint/2010/main" val="11399465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3B764F-7823-E029-8301-7C4A247B2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25886"/>
            <a:ext cx="9144000" cy="469726"/>
          </a:xfrm>
        </p:spPr>
        <p:txBody>
          <a:bodyPr/>
          <a:lstStyle/>
          <a:p>
            <a:pPr algn="ctr"/>
            <a:r>
              <a:rPr kumimoji="0" lang="en-AU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  <a:endParaRPr lang="en-A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D3606AE-F4EE-0D06-E46D-3EF90D38F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468877"/>
            <a:ext cx="7993062" cy="4709186"/>
          </a:xfrm>
          <a:prstGeom prst="rect">
            <a:avLst/>
          </a:prstGeom>
        </p:spPr>
        <p:txBody>
          <a:bodyPr vert="horz" wrap="square" lIns="91440" tIns="45720" rIns="91440" bIns="45720" numCol="1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AU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Presented</a:t>
            </a:r>
            <a:r>
              <a:rPr kumimoji="0" lang="en-AU" altLang="en-US" sz="2400" b="0" i="0" u="none" strike="noStrike" kern="0" cap="none" spc="0" normalizeH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a b</a:t>
            </a:r>
            <a:r>
              <a:rPr kumimoji="0" lang="en-AU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rief overview of the VLab Centres of Excellence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AU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The past year of activities at the Australian VLab Centre of Excellence.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AU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The past year of activities at the Indonesian VLab Centre of Excellence.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AU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The past year of activities at the Korea VLab Centre of Excellence. </a:t>
            </a:r>
          </a:p>
        </p:txBody>
      </p:sp>
    </p:spTree>
    <p:extLst>
      <p:ext uri="{BB962C8B-B14F-4D97-AF65-F5344CB8AC3E}">
        <p14:creationId xmlns:p14="http://schemas.microsoft.com/office/powerpoint/2010/main" val="241217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9608A7E-EF58-214A-B37B-C6CB41CB8A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911476"/>
            <a:ext cx="9144000" cy="1334847"/>
          </a:xfrm>
        </p:spPr>
        <p:txBody>
          <a:bodyPr anchor="t" anchorCtr="0">
            <a:noAutofit/>
          </a:bodyPr>
          <a:lstStyle/>
          <a:p>
            <a:pPr algn="ctr"/>
            <a:r>
              <a:rPr lang="en-US" spc="0" dirty="0">
                <a:latin typeface="Arial" panose="020B0604020202020204" pitchFamily="34" charset="0"/>
              </a:rPr>
              <a:t>Bodo Zeschke</a:t>
            </a:r>
          </a:p>
          <a:p>
            <a:pPr algn="ctr"/>
            <a:r>
              <a:rPr kumimoji="0" lang="en-AU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Teacher, Australian Bureau of Meteorology Training Centre</a:t>
            </a:r>
            <a:br>
              <a:rPr kumimoji="0" lang="en-AU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</a:br>
            <a:r>
              <a:rPr kumimoji="0" lang="en-AU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Point of Contact, Australian VLab Centre of Excellence</a:t>
            </a:r>
          </a:p>
          <a:p>
            <a:pPr algn="ctr"/>
            <a:r>
              <a:rPr lang="en-AU" sz="2200" spc="0" dirty="0">
                <a:solidFill>
                  <a:srgbClr val="FFFFFF"/>
                </a:solidFill>
                <a:latin typeface="Arial" panose="020B0604020202020204"/>
                <a:cs typeface="Times New Roman" panose="02020603050405020304" pitchFamily="18" charset="0"/>
              </a:rPr>
              <a:t>Bodo.Zeschke@bom</a:t>
            </a:r>
            <a:r>
              <a:rPr lang="en-AU" sz="2200" dirty="0">
                <a:solidFill>
                  <a:srgbClr val="FFFFFF"/>
                </a:solidFill>
                <a:latin typeface="Arial" panose="020B0604020202020204"/>
                <a:cs typeface="Times New Roman" panose="02020603050405020304" pitchFamily="18" charset="0"/>
              </a:rPr>
              <a:t>.gov.au</a:t>
            </a:r>
            <a:endParaRPr lang="en-US" spc="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FEF8D6-872A-574A-A057-A3ED017E03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61061"/>
            <a:ext cx="9144000" cy="518706"/>
          </a:xfrm>
        </p:spPr>
        <p:txBody>
          <a:bodyPr anchor="t" anchorCtr="0">
            <a:no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</a:rPr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159921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3B764F-7823-E029-8301-7C4A247B2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60749"/>
            <a:ext cx="9144000" cy="469726"/>
          </a:xfrm>
        </p:spPr>
        <p:txBody>
          <a:bodyPr/>
          <a:lstStyle/>
          <a:p>
            <a:pPr algn="ctr"/>
            <a:r>
              <a:rPr kumimoji="0" lang="en-AU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Topics to be presented</a:t>
            </a:r>
            <a:endParaRPr lang="en-A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D3606AE-F4EE-0D06-E46D-3EF90D38F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614791"/>
            <a:ext cx="7993062" cy="4563272"/>
          </a:xfrm>
          <a:prstGeom prst="rect">
            <a:avLst/>
          </a:prstGeom>
        </p:spPr>
        <p:txBody>
          <a:bodyPr vert="horz" wrap="square" lIns="91440" tIns="45720" rIns="91440" bIns="45720" numCol="1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00000"/>
              </a:lnSpc>
              <a:spcBef>
                <a:spcPct val="0"/>
              </a:spcBef>
              <a:spcAft>
                <a:spcPts val="3600"/>
              </a:spcAft>
              <a:buFontTx/>
              <a:buChar char="•"/>
              <a:defRPr/>
            </a:pPr>
            <a:r>
              <a:rPr lang="en-AU" altLang="en-US" sz="2400" kern="0" dirty="0">
                <a:solidFill>
                  <a:srgbClr val="0061E8"/>
                </a:solidFill>
                <a:latin typeface="Calibri"/>
                <a:cs typeface="+mn-cs"/>
              </a:rPr>
              <a:t>Brief overview of the VLab Centres of Excellence</a:t>
            </a:r>
          </a:p>
          <a:p>
            <a:pPr marL="342900" indent="-342900" algn="just">
              <a:lnSpc>
                <a:spcPct val="100000"/>
              </a:lnSpc>
              <a:spcBef>
                <a:spcPct val="0"/>
              </a:spcBef>
              <a:spcAft>
                <a:spcPts val="3600"/>
              </a:spcAft>
              <a:buFontTx/>
              <a:buChar char="•"/>
              <a:defRPr/>
            </a:pPr>
            <a:r>
              <a:rPr lang="en-AU" altLang="en-US" sz="2400" kern="0" dirty="0">
                <a:solidFill>
                  <a:srgbClr val="0061E8"/>
                </a:solidFill>
                <a:latin typeface="Calibri"/>
                <a:cs typeface="+mn-cs"/>
              </a:rPr>
              <a:t>The past year of activities at the Australian VLab Centre of Excellence. </a:t>
            </a:r>
          </a:p>
          <a:p>
            <a:pPr marL="342900" indent="-342900" algn="just">
              <a:lnSpc>
                <a:spcPct val="100000"/>
              </a:lnSpc>
              <a:spcBef>
                <a:spcPct val="0"/>
              </a:spcBef>
              <a:spcAft>
                <a:spcPts val="3600"/>
              </a:spcAft>
              <a:buFontTx/>
              <a:buChar char="•"/>
              <a:defRPr/>
            </a:pPr>
            <a:r>
              <a:rPr lang="en-AU" altLang="en-US" sz="2400" kern="0" dirty="0">
                <a:solidFill>
                  <a:srgbClr val="0061E8"/>
                </a:solidFill>
                <a:latin typeface="Calibri"/>
                <a:cs typeface="+mn-cs"/>
              </a:rPr>
              <a:t>The past year of activities at the Indonesian VLab Centre of Excellence. </a:t>
            </a:r>
          </a:p>
          <a:p>
            <a:pPr marL="342900" indent="-342900" algn="just">
              <a:lnSpc>
                <a:spcPct val="100000"/>
              </a:lnSpc>
              <a:spcBef>
                <a:spcPct val="0"/>
              </a:spcBef>
              <a:spcAft>
                <a:spcPts val="3600"/>
              </a:spcAft>
              <a:buFontTx/>
              <a:buChar char="•"/>
              <a:defRPr/>
            </a:pPr>
            <a:r>
              <a:rPr lang="en-AU" altLang="en-US" sz="2400" kern="0" dirty="0">
                <a:solidFill>
                  <a:srgbClr val="0061E8"/>
                </a:solidFill>
                <a:latin typeface="Calibri"/>
                <a:cs typeface="+mn-cs"/>
              </a:rPr>
              <a:t>The past year of activities at the Korea VLab Centre of Excellence. </a:t>
            </a:r>
          </a:p>
        </p:txBody>
      </p:sp>
    </p:spTree>
    <p:extLst>
      <p:ext uri="{BB962C8B-B14F-4D97-AF65-F5344CB8AC3E}">
        <p14:creationId xmlns:p14="http://schemas.microsoft.com/office/powerpoint/2010/main" val="220572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19757D-53C1-189C-86B1-69992FC17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B6F924-5696-5663-FED6-9DA53C722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60749"/>
            <a:ext cx="9144000" cy="469726"/>
          </a:xfrm>
        </p:spPr>
        <p:txBody>
          <a:bodyPr/>
          <a:lstStyle/>
          <a:p>
            <a:pPr algn="ctr"/>
            <a:r>
              <a:rPr kumimoji="0" lang="en-AU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Topics to be presented</a:t>
            </a:r>
            <a:endParaRPr lang="en-A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CB39087-0447-6722-6365-814C7AC25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614791"/>
            <a:ext cx="7993062" cy="4563272"/>
          </a:xfrm>
          <a:prstGeom prst="rect">
            <a:avLst/>
          </a:prstGeom>
        </p:spPr>
        <p:txBody>
          <a:bodyPr vert="horz" wrap="square" lIns="91440" tIns="45720" rIns="91440" bIns="45720" numCol="1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AU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Brief overview of the VLab Centres of Excellence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AU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The past year of activities at the Australian VLab Centre of Excellence.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AU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The past year of activities at the Indonesian VLab Centre of Excellence.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AU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The past year of activities at the Korea VLab Centre of Excellence. </a:t>
            </a:r>
          </a:p>
        </p:txBody>
      </p:sp>
    </p:spTree>
    <p:extLst>
      <p:ext uri="{BB962C8B-B14F-4D97-AF65-F5344CB8AC3E}">
        <p14:creationId xmlns:p14="http://schemas.microsoft.com/office/powerpoint/2010/main" val="1960148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9" name="Title 3">
            <a:extLst>
              <a:ext uri="{FF2B5EF4-FFF2-40B4-BE49-F238E27FC236}">
                <a16:creationId xmlns:a16="http://schemas.microsoft.com/office/drawing/2014/main" id="{A7BA8456-42A7-AF1B-785A-110C019665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425450"/>
            <a:ext cx="9144000" cy="744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AU" altLang="en-US" dirty="0">
                <a:solidFill>
                  <a:srgbClr val="0061E8"/>
                </a:solidFill>
                <a:latin typeface="Calibri" panose="020F0502020204030204" pitchFamily="34" charset="0"/>
              </a:rPr>
              <a:t>The Australia, China, Indonesia and Korea </a:t>
            </a:r>
            <a:br>
              <a:rPr lang="en-AU" altLang="en-US" dirty="0">
                <a:solidFill>
                  <a:srgbClr val="0061E8"/>
                </a:solidFill>
                <a:latin typeface="Calibri" panose="020F0502020204030204" pitchFamily="34" charset="0"/>
              </a:rPr>
            </a:br>
            <a:r>
              <a:rPr lang="en-AU" altLang="en-US" dirty="0">
                <a:solidFill>
                  <a:srgbClr val="0061E8"/>
                </a:solidFill>
                <a:latin typeface="Calibri" panose="020F0502020204030204" pitchFamily="34" charset="0"/>
              </a:rPr>
              <a:t>VLab Centres of Excellence (CoE)</a:t>
            </a:r>
            <a:endParaRPr lang="en-AU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C5210D-D4C8-B0F6-6C52-8DD307BFE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5963"/>
            <a:ext cx="9144000" cy="375229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F6939B-D845-AEE8-CA35-011C2919B8AE}"/>
              </a:ext>
            </a:extLst>
          </p:cNvPr>
          <p:cNvSpPr/>
          <p:nvPr/>
        </p:nvSpPr>
        <p:spPr>
          <a:xfrm>
            <a:off x="6023113" y="2514601"/>
            <a:ext cx="2554357" cy="246490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5D1A57-F8E6-8CAE-DB2A-890B1E2BE6CD}"/>
              </a:ext>
            </a:extLst>
          </p:cNvPr>
          <p:cNvSpPr txBox="1"/>
          <p:nvPr/>
        </p:nvSpPr>
        <p:spPr>
          <a:xfrm>
            <a:off x="5670755" y="5204790"/>
            <a:ext cx="23980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AU" sz="2000" dirty="0">
                <a:solidFill>
                  <a:schemeClr val="bg1"/>
                </a:solidFill>
                <a:highlight>
                  <a:srgbClr val="00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WMO Regions</a:t>
            </a:r>
          </a:p>
          <a:p>
            <a:pPr algn="ctr">
              <a:spcAft>
                <a:spcPts val="1200"/>
              </a:spcAft>
            </a:pPr>
            <a:r>
              <a:rPr lang="en-AU" sz="2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Satellite Providers</a:t>
            </a:r>
          </a:p>
          <a:p>
            <a:pPr algn="ctr">
              <a:spcAft>
                <a:spcPts val="1200"/>
              </a:spcAft>
            </a:pPr>
            <a:r>
              <a:rPr lang="en-AU" sz="2000" dirty="0">
                <a:highlight>
                  <a:srgbClr val="F0F0F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Centres of Excellence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5234709-F344-D90D-4217-4826C96C716C}"/>
              </a:ext>
            </a:extLst>
          </p:cNvPr>
          <p:cNvGrpSpPr/>
          <p:nvPr/>
        </p:nvGrpSpPr>
        <p:grpSpPr>
          <a:xfrm>
            <a:off x="381000" y="1798983"/>
            <a:ext cx="4727713" cy="4644464"/>
            <a:chOff x="381000" y="1798983"/>
            <a:chExt cx="4727713" cy="464446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909C85D-08D0-040E-FCF4-E95DE2147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7139" y="1798983"/>
              <a:ext cx="4641574" cy="4641574"/>
            </a:xfrm>
            <a:prstGeom prst="rect">
              <a:avLst/>
            </a:prstGeom>
            <a:ln w="25400">
              <a:solidFill>
                <a:srgbClr val="FFFF00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318ED5-E1A0-B715-9B9B-46141373DAAC}"/>
                </a:ext>
              </a:extLst>
            </p:cNvPr>
            <p:cNvSpPr txBox="1"/>
            <p:nvPr/>
          </p:nvSpPr>
          <p:spPr>
            <a:xfrm>
              <a:off x="755374" y="1938130"/>
              <a:ext cx="22060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dirty="0">
                  <a:highlight>
                    <a:srgbClr val="F0F0F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China VLab CoE (Beijing)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52AA837-47FF-A9CE-1A16-B504E7E71EE4}"/>
                </a:ext>
              </a:extLst>
            </p:cNvPr>
            <p:cNvSpPr txBox="1"/>
            <p:nvPr/>
          </p:nvSpPr>
          <p:spPr>
            <a:xfrm>
              <a:off x="381000" y="2786269"/>
              <a:ext cx="22829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dirty="0">
                  <a:highlight>
                    <a:srgbClr val="F0F0F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China VLab CoE (Nanjing)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DD55B66-DA97-F5D4-004E-31C5AC48D851}"/>
                </a:ext>
              </a:extLst>
            </p:cNvPr>
            <p:cNvSpPr txBox="1"/>
            <p:nvPr/>
          </p:nvSpPr>
          <p:spPr>
            <a:xfrm>
              <a:off x="599661" y="4446104"/>
              <a:ext cx="1922321" cy="338554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AU" sz="1600" dirty="0">
                  <a:highlight>
                    <a:srgbClr val="F0F0F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Indonesian VLab CoE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5998439-C3A2-CCF1-1586-F0571D0AC4B0}"/>
                </a:ext>
              </a:extLst>
            </p:cNvPr>
            <p:cNvSpPr txBox="1"/>
            <p:nvPr/>
          </p:nvSpPr>
          <p:spPr>
            <a:xfrm>
              <a:off x="2173356" y="5204790"/>
              <a:ext cx="1842043" cy="338554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AU" sz="1600" dirty="0">
                  <a:highlight>
                    <a:srgbClr val="F0F0F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Australian VLab CoE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2F564F7-7D7F-D527-494F-BD91C61817CD}"/>
                </a:ext>
              </a:extLst>
            </p:cNvPr>
            <p:cNvSpPr txBox="1"/>
            <p:nvPr/>
          </p:nvSpPr>
          <p:spPr>
            <a:xfrm>
              <a:off x="1663524" y="2447715"/>
              <a:ext cx="5870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CMA</a:t>
              </a: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72DCB15-A482-17D4-CD11-8E56585F27D7}"/>
                </a:ext>
              </a:extLst>
            </p:cNvPr>
            <p:cNvSpPr/>
            <p:nvPr/>
          </p:nvSpPr>
          <p:spPr>
            <a:xfrm>
              <a:off x="904460" y="3059472"/>
              <a:ext cx="4190039" cy="3383975"/>
            </a:xfrm>
            <a:custGeom>
              <a:avLst/>
              <a:gdLst>
                <a:gd name="connsiteX0" fmla="*/ 4204252 w 4273826"/>
                <a:gd name="connsiteY0" fmla="*/ 29818 h 3130826"/>
                <a:gd name="connsiteX1" fmla="*/ 4273826 w 4273826"/>
                <a:gd name="connsiteY1" fmla="*/ 29818 h 3130826"/>
                <a:gd name="connsiteX2" fmla="*/ 1828800 w 4273826"/>
                <a:gd name="connsiteY2" fmla="*/ 0 h 3130826"/>
                <a:gd name="connsiteX3" fmla="*/ 874643 w 4273826"/>
                <a:gd name="connsiteY3" fmla="*/ 805070 h 3130826"/>
                <a:gd name="connsiteX4" fmla="*/ 874643 w 4273826"/>
                <a:gd name="connsiteY4" fmla="*/ 735496 h 3130826"/>
                <a:gd name="connsiteX5" fmla="*/ 427382 w 4273826"/>
                <a:gd name="connsiteY5" fmla="*/ 715618 h 3130826"/>
                <a:gd name="connsiteX6" fmla="*/ 397565 w 4273826"/>
                <a:gd name="connsiteY6" fmla="*/ 1192696 h 3130826"/>
                <a:gd name="connsiteX7" fmla="*/ 0 w 4273826"/>
                <a:gd name="connsiteY7" fmla="*/ 1192696 h 3130826"/>
                <a:gd name="connsiteX8" fmla="*/ 0 w 4273826"/>
                <a:gd name="connsiteY8" fmla="*/ 3130826 h 3130826"/>
                <a:gd name="connsiteX0" fmla="*/ 4204252 w 4273826"/>
                <a:gd name="connsiteY0" fmla="*/ 29818 h 3130826"/>
                <a:gd name="connsiteX1" fmla="*/ 4273826 w 4273826"/>
                <a:gd name="connsiteY1" fmla="*/ 29818 h 3130826"/>
                <a:gd name="connsiteX2" fmla="*/ 1828800 w 4273826"/>
                <a:gd name="connsiteY2" fmla="*/ 0 h 3130826"/>
                <a:gd name="connsiteX3" fmla="*/ 845499 w 4273826"/>
                <a:gd name="connsiteY3" fmla="*/ 794141 h 3130826"/>
                <a:gd name="connsiteX4" fmla="*/ 874643 w 4273826"/>
                <a:gd name="connsiteY4" fmla="*/ 735496 h 3130826"/>
                <a:gd name="connsiteX5" fmla="*/ 427382 w 4273826"/>
                <a:gd name="connsiteY5" fmla="*/ 715618 h 3130826"/>
                <a:gd name="connsiteX6" fmla="*/ 397565 w 4273826"/>
                <a:gd name="connsiteY6" fmla="*/ 1192696 h 3130826"/>
                <a:gd name="connsiteX7" fmla="*/ 0 w 4273826"/>
                <a:gd name="connsiteY7" fmla="*/ 1192696 h 3130826"/>
                <a:gd name="connsiteX8" fmla="*/ 0 w 4273826"/>
                <a:gd name="connsiteY8" fmla="*/ 3130826 h 3130826"/>
                <a:gd name="connsiteX0" fmla="*/ 4204252 w 4273826"/>
                <a:gd name="connsiteY0" fmla="*/ 29818 h 3130826"/>
                <a:gd name="connsiteX1" fmla="*/ 4273826 w 4273826"/>
                <a:gd name="connsiteY1" fmla="*/ 29818 h 3130826"/>
                <a:gd name="connsiteX2" fmla="*/ 1828800 w 4273826"/>
                <a:gd name="connsiteY2" fmla="*/ 0 h 3130826"/>
                <a:gd name="connsiteX3" fmla="*/ 845499 w 4273826"/>
                <a:gd name="connsiteY3" fmla="*/ 794141 h 3130826"/>
                <a:gd name="connsiteX4" fmla="*/ 809068 w 4273826"/>
                <a:gd name="connsiteY4" fmla="*/ 717281 h 3130826"/>
                <a:gd name="connsiteX5" fmla="*/ 427382 w 4273826"/>
                <a:gd name="connsiteY5" fmla="*/ 715618 h 3130826"/>
                <a:gd name="connsiteX6" fmla="*/ 397565 w 4273826"/>
                <a:gd name="connsiteY6" fmla="*/ 1192696 h 3130826"/>
                <a:gd name="connsiteX7" fmla="*/ 0 w 4273826"/>
                <a:gd name="connsiteY7" fmla="*/ 1192696 h 3130826"/>
                <a:gd name="connsiteX8" fmla="*/ 0 w 4273826"/>
                <a:gd name="connsiteY8" fmla="*/ 3130826 h 3130826"/>
                <a:gd name="connsiteX0" fmla="*/ 4204252 w 4273826"/>
                <a:gd name="connsiteY0" fmla="*/ 29818 h 3130826"/>
                <a:gd name="connsiteX1" fmla="*/ 4273826 w 4273826"/>
                <a:gd name="connsiteY1" fmla="*/ 29818 h 3130826"/>
                <a:gd name="connsiteX2" fmla="*/ 1828800 w 4273826"/>
                <a:gd name="connsiteY2" fmla="*/ 0 h 3130826"/>
                <a:gd name="connsiteX3" fmla="*/ 845499 w 4273826"/>
                <a:gd name="connsiteY3" fmla="*/ 794141 h 3130826"/>
                <a:gd name="connsiteX4" fmla="*/ 779924 w 4273826"/>
                <a:gd name="connsiteY4" fmla="*/ 720924 h 3130826"/>
                <a:gd name="connsiteX5" fmla="*/ 427382 w 4273826"/>
                <a:gd name="connsiteY5" fmla="*/ 715618 h 3130826"/>
                <a:gd name="connsiteX6" fmla="*/ 397565 w 4273826"/>
                <a:gd name="connsiteY6" fmla="*/ 1192696 h 3130826"/>
                <a:gd name="connsiteX7" fmla="*/ 0 w 4273826"/>
                <a:gd name="connsiteY7" fmla="*/ 1192696 h 3130826"/>
                <a:gd name="connsiteX8" fmla="*/ 0 w 4273826"/>
                <a:gd name="connsiteY8" fmla="*/ 3130826 h 3130826"/>
                <a:gd name="connsiteX0" fmla="*/ 4204252 w 4273826"/>
                <a:gd name="connsiteY0" fmla="*/ 29818 h 3130826"/>
                <a:gd name="connsiteX1" fmla="*/ 4273826 w 4273826"/>
                <a:gd name="connsiteY1" fmla="*/ 29818 h 3130826"/>
                <a:gd name="connsiteX2" fmla="*/ 1828800 w 4273826"/>
                <a:gd name="connsiteY2" fmla="*/ 0 h 3130826"/>
                <a:gd name="connsiteX3" fmla="*/ 830927 w 4273826"/>
                <a:gd name="connsiteY3" fmla="*/ 808713 h 3130826"/>
                <a:gd name="connsiteX4" fmla="*/ 779924 w 4273826"/>
                <a:gd name="connsiteY4" fmla="*/ 720924 h 3130826"/>
                <a:gd name="connsiteX5" fmla="*/ 427382 w 4273826"/>
                <a:gd name="connsiteY5" fmla="*/ 715618 h 3130826"/>
                <a:gd name="connsiteX6" fmla="*/ 397565 w 4273826"/>
                <a:gd name="connsiteY6" fmla="*/ 1192696 h 3130826"/>
                <a:gd name="connsiteX7" fmla="*/ 0 w 4273826"/>
                <a:gd name="connsiteY7" fmla="*/ 1192696 h 3130826"/>
                <a:gd name="connsiteX8" fmla="*/ 0 w 4273826"/>
                <a:gd name="connsiteY8" fmla="*/ 3130826 h 3130826"/>
                <a:gd name="connsiteX0" fmla="*/ 4204252 w 4273826"/>
                <a:gd name="connsiteY0" fmla="*/ 29818 h 3130826"/>
                <a:gd name="connsiteX1" fmla="*/ 4273826 w 4273826"/>
                <a:gd name="connsiteY1" fmla="*/ 29818 h 3130826"/>
                <a:gd name="connsiteX2" fmla="*/ 1828800 w 4273826"/>
                <a:gd name="connsiteY2" fmla="*/ 0 h 3130826"/>
                <a:gd name="connsiteX3" fmla="*/ 929289 w 4273826"/>
                <a:gd name="connsiteY3" fmla="*/ 775925 h 3130826"/>
                <a:gd name="connsiteX4" fmla="*/ 779924 w 4273826"/>
                <a:gd name="connsiteY4" fmla="*/ 720924 h 3130826"/>
                <a:gd name="connsiteX5" fmla="*/ 427382 w 4273826"/>
                <a:gd name="connsiteY5" fmla="*/ 715618 h 3130826"/>
                <a:gd name="connsiteX6" fmla="*/ 397565 w 4273826"/>
                <a:gd name="connsiteY6" fmla="*/ 1192696 h 3130826"/>
                <a:gd name="connsiteX7" fmla="*/ 0 w 4273826"/>
                <a:gd name="connsiteY7" fmla="*/ 1192696 h 3130826"/>
                <a:gd name="connsiteX8" fmla="*/ 0 w 4273826"/>
                <a:gd name="connsiteY8" fmla="*/ 3130826 h 3130826"/>
                <a:gd name="connsiteX0" fmla="*/ 4204252 w 4273826"/>
                <a:gd name="connsiteY0" fmla="*/ 29818 h 3130826"/>
                <a:gd name="connsiteX1" fmla="*/ 4273826 w 4273826"/>
                <a:gd name="connsiteY1" fmla="*/ 29818 h 3130826"/>
                <a:gd name="connsiteX2" fmla="*/ 1828800 w 4273826"/>
                <a:gd name="connsiteY2" fmla="*/ 0 h 3130826"/>
                <a:gd name="connsiteX3" fmla="*/ 929289 w 4273826"/>
                <a:gd name="connsiteY3" fmla="*/ 775925 h 3130826"/>
                <a:gd name="connsiteX4" fmla="*/ 856428 w 4273826"/>
                <a:gd name="connsiteY4" fmla="*/ 688137 h 3130826"/>
                <a:gd name="connsiteX5" fmla="*/ 427382 w 4273826"/>
                <a:gd name="connsiteY5" fmla="*/ 715618 h 3130826"/>
                <a:gd name="connsiteX6" fmla="*/ 397565 w 4273826"/>
                <a:gd name="connsiteY6" fmla="*/ 1192696 h 3130826"/>
                <a:gd name="connsiteX7" fmla="*/ 0 w 4273826"/>
                <a:gd name="connsiteY7" fmla="*/ 1192696 h 3130826"/>
                <a:gd name="connsiteX8" fmla="*/ 0 w 4273826"/>
                <a:gd name="connsiteY8" fmla="*/ 3130826 h 3130826"/>
                <a:gd name="connsiteX0" fmla="*/ 4204252 w 4273826"/>
                <a:gd name="connsiteY0" fmla="*/ 29818 h 3130826"/>
                <a:gd name="connsiteX1" fmla="*/ 4273826 w 4273826"/>
                <a:gd name="connsiteY1" fmla="*/ 29818 h 3130826"/>
                <a:gd name="connsiteX2" fmla="*/ 1828800 w 4273826"/>
                <a:gd name="connsiteY2" fmla="*/ 0 h 3130826"/>
                <a:gd name="connsiteX3" fmla="*/ 929289 w 4273826"/>
                <a:gd name="connsiteY3" fmla="*/ 775925 h 3130826"/>
                <a:gd name="connsiteX4" fmla="*/ 874644 w 4273826"/>
                <a:gd name="connsiteY4" fmla="*/ 713638 h 3130826"/>
                <a:gd name="connsiteX5" fmla="*/ 427382 w 4273826"/>
                <a:gd name="connsiteY5" fmla="*/ 715618 h 3130826"/>
                <a:gd name="connsiteX6" fmla="*/ 397565 w 4273826"/>
                <a:gd name="connsiteY6" fmla="*/ 1192696 h 3130826"/>
                <a:gd name="connsiteX7" fmla="*/ 0 w 4273826"/>
                <a:gd name="connsiteY7" fmla="*/ 1192696 h 3130826"/>
                <a:gd name="connsiteX8" fmla="*/ 0 w 4273826"/>
                <a:gd name="connsiteY8" fmla="*/ 3130826 h 3130826"/>
                <a:gd name="connsiteX0" fmla="*/ 4204252 w 4273826"/>
                <a:gd name="connsiteY0" fmla="*/ 29818 h 3130826"/>
                <a:gd name="connsiteX1" fmla="*/ 4273826 w 4273826"/>
                <a:gd name="connsiteY1" fmla="*/ 29818 h 3130826"/>
                <a:gd name="connsiteX2" fmla="*/ 1828800 w 4273826"/>
                <a:gd name="connsiteY2" fmla="*/ 0 h 3130826"/>
                <a:gd name="connsiteX3" fmla="*/ 929289 w 4273826"/>
                <a:gd name="connsiteY3" fmla="*/ 775925 h 3130826"/>
                <a:gd name="connsiteX4" fmla="*/ 874644 w 4273826"/>
                <a:gd name="connsiteY4" fmla="*/ 713638 h 3130826"/>
                <a:gd name="connsiteX5" fmla="*/ 401881 w 4273826"/>
                <a:gd name="connsiteY5" fmla="*/ 719261 h 3130826"/>
                <a:gd name="connsiteX6" fmla="*/ 397565 w 4273826"/>
                <a:gd name="connsiteY6" fmla="*/ 1192696 h 3130826"/>
                <a:gd name="connsiteX7" fmla="*/ 0 w 4273826"/>
                <a:gd name="connsiteY7" fmla="*/ 1192696 h 3130826"/>
                <a:gd name="connsiteX8" fmla="*/ 0 w 4273826"/>
                <a:gd name="connsiteY8" fmla="*/ 3130826 h 3130826"/>
                <a:gd name="connsiteX0" fmla="*/ 4204252 w 4273826"/>
                <a:gd name="connsiteY0" fmla="*/ 29818 h 3382195"/>
                <a:gd name="connsiteX1" fmla="*/ 4273826 w 4273826"/>
                <a:gd name="connsiteY1" fmla="*/ 29818 h 3382195"/>
                <a:gd name="connsiteX2" fmla="*/ 1828800 w 4273826"/>
                <a:gd name="connsiteY2" fmla="*/ 0 h 3382195"/>
                <a:gd name="connsiteX3" fmla="*/ 929289 w 4273826"/>
                <a:gd name="connsiteY3" fmla="*/ 775925 h 3382195"/>
                <a:gd name="connsiteX4" fmla="*/ 874644 w 4273826"/>
                <a:gd name="connsiteY4" fmla="*/ 713638 h 3382195"/>
                <a:gd name="connsiteX5" fmla="*/ 401881 w 4273826"/>
                <a:gd name="connsiteY5" fmla="*/ 719261 h 3382195"/>
                <a:gd name="connsiteX6" fmla="*/ 397565 w 4273826"/>
                <a:gd name="connsiteY6" fmla="*/ 1192696 h 3382195"/>
                <a:gd name="connsiteX7" fmla="*/ 0 w 4273826"/>
                <a:gd name="connsiteY7" fmla="*/ 1192696 h 3382195"/>
                <a:gd name="connsiteX8" fmla="*/ 3643 w 4273826"/>
                <a:gd name="connsiteY8" fmla="*/ 3382195 h 3382195"/>
                <a:gd name="connsiteX0" fmla="*/ 4204252 w 4273826"/>
                <a:gd name="connsiteY0" fmla="*/ 29818 h 3382195"/>
                <a:gd name="connsiteX1" fmla="*/ 4273826 w 4273826"/>
                <a:gd name="connsiteY1" fmla="*/ 19388 h 3382195"/>
                <a:gd name="connsiteX2" fmla="*/ 1828800 w 4273826"/>
                <a:gd name="connsiteY2" fmla="*/ 0 h 3382195"/>
                <a:gd name="connsiteX3" fmla="*/ 929289 w 4273826"/>
                <a:gd name="connsiteY3" fmla="*/ 775925 h 3382195"/>
                <a:gd name="connsiteX4" fmla="*/ 874644 w 4273826"/>
                <a:gd name="connsiteY4" fmla="*/ 713638 h 3382195"/>
                <a:gd name="connsiteX5" fmla="*/ 401881 w 4273826"/>
                <a:gd name="connsiteY5" fmla="*/ 719261 h 3382195"/>
                <a:gd name="connsiteX6" fmla="*/ 397565 w 4273826"/>
                <a:gd name="connsiteY6" fmla="*/ 1192696 h 3382195"/>
                <a:gd name="connsiteX7" fmla="*/ 0 w 4273826"/>
                <a:gd name="connsiteY7" fmla="*/ 1192696 h 3382195"/>
                <a:gd name="connsiteX8" fmla="*/ 3643 w 4273826"/>
                <a:gd name="connsiteY8" fmla="*/ 3382195 h 3382195"/>
                <a:gd name="connsiteX0" fmla="*/ 4204252 w 4204252"/>
                <a:gd name="connsiteY0" fmla="*/ 29818 h 3382195"/>
                <a:gd name="connsiteX1" fmla="*/ 1828800 w 4204252"/>
                <a:gd name="connsiteY1" fmla="*/ 0 h 3382195"/>
                <a:gd name="connsiteX2" fmla="*/ 929289 w 4204252"/>
                <a:gd name="connsiteY2" fmla="*/ 775925 h 3382195"/>
                <a:gd name="connsiteX3" fmla="*/ 874644 w 4204252"/>
                <a:gd name="connsiteY3" fmla="*/ 713638 h 3382195"/>
                <a:gd name="connsiteX4" fmla="*/ 401881 w 4204252"/>
                <a:gd name="connsiteY4" fmla="*/ 719261 h 3382195"/>
                <a:gd name="connsiteX5" fmla="*/ 397565 w 4204252"/>
                <a:gd name="connsiteY5" fmla="*/ 1192696 h 3382195"/>
                <a:gd name="connsiteX6" fmla="*/ 0 w 4204252"/>
                <a:gd name="connsiteY6" fmla="*/ 1192696 h 3382195"/>
                <a:gd name="connsiteX7" fmla="*/ 3643 w 4204252"/>
                <a:gd name="connsiteY7" fmla="*/ 3382195 h 3382195"/>
                <a:gd name="connsiteX0" fmla="*/ 4211206 w 4211206"/>
                <a:gd name="connsiteY0" fmla="*/ 5480 h 3382195"/>
                <a:gd name="connsiteX1" fmla="*/ 1828800 w 4211206"/>
                <a:gd name="connsiteY1" fmla="*/ 0 h 3382195"/>
                <a:gd name="connsiteX2" fmla="*/ 929289 w 4211206"/>
                <a:gd name="connsiteY2" fmla="*/ 775925 h 3382195"/>
                <a:gd name="connsiteX3" fmla="*/ 874644 w 4211206"/>
                <a:gd name="connsiteY3" fmla="*/ 713638 h 3382195"/>
                <a:gd name="connsiteX4" fmla="*/ 401881 w 4211206"/>
                <a:gd name="connsiteY4" fmla="*/ 719261 h 3382195"/>
                <a:gd name="connsiteX5" fmla="*/ 397565 w 4211206"/>
                <a:gd name="connsiteY5" fmla="*/ 1192696 h 3382195"/>
                <a:gd name="connsiteX6" fmla="*/ 0 w 4211206"/>
                <a:gd name="connsiteY6" fmla="*/ 1192696 h 3382195"/>
                <a:gd name="connsiteX7" fmla="*/ 3643 w 4211206"/>
                <a:gd name="connsiteY7" fmla="*/ 3382195 h 3382195"/>
                <a:gd name="connsiteX0" fmla="*/ 4211206 w 4211206"/>
                <a:gd name="connsiteY0" fmla="*/ 19387 h 3382195"/>
                <a:gd name="connsiteX1" fmla="*/ 1828800 w 4211206"/>
                <a:gd name="connsiteY1" fmla="*/ 0 h 3382195"/>
                <a:gd name="connsiteX2" fmla="*/ 929289 w 4211206"/>
                <a:gd name="connsiteY2" fmla="*/ 775925 h 3382195"/>
                <a:gd name="connsiteX3" fmla="*/ 874644 w 4211206"/>
                <a:gd name="connsiteY3" fmla="*/ 713638 h 3382195"/>
                <a:gd name="connsiteX4" fmla="*/ 401881 w 4211206"/>
                <a:gd name="connsiteY4" fmla="*/ 719261 h 3382195"/>
                <a:gd name="connsiteX5" fmla="*/ 397565 w 4211206"/>
                <a:gd name="connsiteY5" fmla="*/ 1192696 h 3382195"/>
                <a:gd name="connsiteX6" fmla="*/ 0 w 4211206"/>
                <a:gd name="connsiteY6" fmla="*/ 1192696 h 3382195"/>
                <a:gd name="connsiteX7" fmla="*/ 3643 w 4211206"/>
                <a:gd name="connsiteY7" fmla="*/ 3382195 h 3382195"/>
                <a:gd name="connsiteX0" fmla="*/ 4198506 w 4198506"/>
                <a:gd name="connsiteY0" fmla="*/ 0 h 3388208"/>
                <a:gd name="connsiteX1" fmla="*/ 1828800 w 4198506"/>
                <a:gd name="connsiteY1" fmla="*/ 6013 h 3388208"/>
                <a:gd name="connsiteX2" fmla="*/ 929289 w 4198506"/>
                <a:gd name="connsiteY2" fmla="*/ 781938 h 3388208"/>
                <a:gd name="connsiteX3" fmla="*/ 874644 w 4198506"/>
                <a:gd name="connsiteY3" fmla="*/ 719651 h 3388208"/>
                <a:gd name="connsiteX4" fmla="*/ 401881 w 4198506"/>
                <a:gd name="connsiteY4" fmla="*/ 725274 h 3388208"/>
                <a:gd name="connsiteX5" fmla="*/ 397565 w 4198506"/>
                <a:gd name="connsiteY5" fmla="*/ 1198709 h 3388208"/>
                <a:gd name="connsiteX6" fmla="*/ 0 w 4198506"/>
                <a:gd name="connsiteY6" fmla="*/ 1198709 h 3388208"/>
                <a:gd name="connsiteX7" fmla="*/ 3643 w 4198506"/>
                <a:gd name="connsiteY7" fmla="*/ 3388208 h 3388208"/>
                <a:gd name="connsiteX0" fmla="*/ 4190039 w 4190039"/>
                <a:gd name="connsiteY0" fmla="*/ 10920 h 3382195"/>
                <a:gd name="connsiteX1" fmla="*/ 1828800 w 4190039"/>
                <a:gd name="connsiteY1" fmla="*/ 0 h 3382195"/>
                <a:gd name="connsiteX2" fmla="*/ 929289 w 4190039"/>
                <a:gd name="connsiteY2" fmla="*/ 775925 h 3382195"/>
                <a:gd name="connsiteX3" fmla="*/ 874644 w 4190039"/>
                <a:gd name="connsiteY3" fmla="*/ 713638 h 3382195"/>
                <a:gd name="connsiteX4" fmla="*/ 401881 w 4190039"/>
                <a:gd name="connsiteY4" fmla="*/ 719261 h 3382195"/>
                <a:gd name="connsiteX5" fmla="*/ 397565 w 4190039"/>
                <a:gd name="connsiteY5" fmla="*/ 1192696 h 3382195"/>
                <a:gd name="connsiteX6" fmla="*/ 0 w 4190039"/>
                <a:gd name="connsiteY6" fmla="*/ 1192696 h 3382195"/>
                <a:gd name="connsiteX7" fmla="*/ 3643 w 4190039"/>
                <a:gd name="connsiteY7" fmla="*/ 3382195 h 3382195"/>
                <a:gd name="connsiteX0" fmla="*/ 4190039 w 4190039"/>
                <a:gd name="connsiteY0" fmla="*/ 0 h 3383975"/>
                <a:gd name="connsiteX1" fmla="*/ 1828800 w 4190039"/>
                <a:gd name="connsiteY1" fmla="*/ 1780 h 3383975"/>
                <a:gd name="connsiteX2" fmla="*/ 929289 w 4190039"/>
                <a:gd name="connsiteY2" fmla="*/ 777705 h 3383975"/>
                <a:gd name="connsiteX3" fmla="*/ 874644 w 4190039"/>
                <a:gd name="connsiteY3" fmla="*/ 715418 h 3383975"/>
                <a:gd name="connsiteX4" fmla="*/ 401881 w 4190039"/>
                <a:gd name="connsiteY4" fmla="*/ 721041 h 3383975"/>
                <a:gd name="connsiteX5" fmla="*/ 397565 w 4190039"/>
                <a:gd name="connsiteY5" fmla="*/ 1194476 h 3383975"/>
                <a:gd name="connsiteX6" fmla="*/ 0 w 4190039"/>
                <a:gd name="connsiteY6" fmla="*/ 1194476 h 3383975"/>
                <a:gd name="connsiteX7" fmla="*/ 3643 w 4190039"/>
                <a:gd name="connsiteY7" fmla="*/ 3383975 h 338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90039" h="3383975">
                  <a:moveTo>
                    <a:pt x="4190039" y="0"/>
                  </a:moveTo>
                  <a:lnTo>
                    <a:pt x="1828800" y="1780"/>
                  </a:lnTo>
                  <a:lnTo>
                    <a:pt x="929289" y="777705"/>
                  </a:lnTo>
                  <a:lnTo>
                    <a:pt x="874644" y="715418"/>
                  </a:lnTo>
                  <a:lnTo>
                    <a:pt x="401881" y="721041"/>
                  </a:lnTo>
                  <a:cubicBezTo>
                    <a:pt x="400442" y="878853"/>
                    <a:pt x="399004" y="1036664"/>
                    <a:pt x="397565" y="1194476"/>
                  </a:cubicBezTo>
                  <a:lnTo>
                    <a:pt x="0" y="1194476"/>
                  </a:lnTo>
                  <a:cubicBezTo>
                    <a:pt x="1214" y="1924309"/>
                    <a:pt x="2429" y="2654142"/>
                    <a:pt x="3643" y="3383975"/>
                  </a:cubicBezTo>
                </a:path>
              </a:pathLst>
            </a:custGeom>
            <a:noFill/>
            <a:ln w="254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8A0AEA6-49E8-BF38-96BE-7D0DFD738919}"/>
                </a:ext>
              </a:extLst>
            </p:cNvPr>
            <p:cNvCxnSpPr>
              <a:cxnSpLocks/>
              <a:stCxn id="26" idx="6"/>
            </p:cNvCxnSpPr>
            <p:nvPr/>
          </p:nvCxnSpPr>
          <p:spPr>
            <a:xfrm flipH="1">
              <a:off x="467139" y="4253948"/>
              <a:ext cx="437321" cy="0"/>
            </a:xfrm>
            <a:prstGeom prst="line">
              <a:avLst/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7A64272-43F3-535A-6FA2-BC86EC1CA1A9}"/>
                </a:ext>
              </a:extLst>
            </p:cNvPr>
            <p:cNvSpPr txBox="1"/>
            <p:nvPr/>
          </p:nvSpPr>
          <p:spPr>
            <a:xfrm>
              <a:off x="3585083" y="3696511"/>
              <a:ext cx="10109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Region V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DD1CE32-EFC5-41C2-F24E-69A7AC648156}"/>
                </a:ext>
              </a:extLst>
            </p:cNvPr>
            <p:cNvSpPr txBox="1"/>
            <p:nvPr/>
          </p:nvSpPr>
          <p:spPr>
            <a:xfrm>
              <a:off x="3646414" y="1938130"/>
              <a:ext cx="9949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Region II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2A8F7835-A270-429C-3F3C-0AAE51171E26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1858401" y="2276684"/>
              <a:ext cx="463055" cy="10448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D269327B-1A7B-CD09-382A-6E6C014FC5A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17223" y="2517401"/>
              <a:ext cx="97660" cy="46466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327D7C0A-B291-15CF-B282-9036133359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27380" y="2754397"/>
              <a:ext cx="306044" cy="7091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6BD9B36-036C-5B1B-F291-745612C1E873}"/>
                </a:ext>
              </a:extLst>
            </p:cNvPr>
            <p:cNvSpPr txBox="1"/>
            <p:nvPr/>
          </p:nvSpPr>
          <p:spPr>
            <a:xfrm>
              <a:off x="2624640" y="2616992"/>
              <a:ext cx="5854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KMA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F67DADD6-564F-4F0C-3628-792443F834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03104" y="2590659"/>
              <a:ext cx="281979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A8C533C-E111-CA25-E6E7-827EAEA0204A}"/>
                </a:ext>
              </a:extLst>
            </p:cNvPr>
            <p:cNvSpPr txBox="1"/>
            <p:nvPr/>
          </p:nvSpPr>
          <p:spPr>
            <a:xfrm>
              <a:off x="3449277" y="2415843"/>
              <a:ext cx="5437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JMA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3263568-2432-33E7-90F3-17BC8C917320}"/>
                </a:ext>
              </a:extLst>
            </p:cNvPr>
            <p:cNvSpPr txBox="1"/>
            <p:nvPr/>
          </p:nvSpPr>
          <p:spPr>
            <a:xfrm>
              <a:off x="2663997" y="2926040"/>
              <a:ext cx="1487908" cy="338554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AU" sz="1600" dirty="0">
                  <a:highlight>
                    <a:srgbClr val="F0F0F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Korea VLab CoE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B76EAE9F-24B6-803D-2B7E-B496AE65DA60}"/>
              </a:ext>
            </a:extLst>
          </p:cNvPr>
          <p:cNvSpPr txBox="1"/>
          <p:nvPr/>
        </p:nvSpPr>
        <p:spPr>
          <a:xfrm>
            <a:off x="0" y="6581001"/>
            <a:ext cx="31917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200" dirty="0">
                <a:latin typeface="Calibri" panose="020F0502020204030204" pitchFamily="34" charset="0"/>
                <a:cs typeface="Calibri" panose="020F0502020204030204" pitchFamily="34" charset="0"/>
              </a:rPr>
              <a:t>image modified from https://wmo-sat.info/vlab/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DC428-DCE9-D19E-A83B-DD199683D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F129A5-3FBC-435C-9191-2E84E4244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60749"/>
            <a:ext cx="9144000" cy="469726"/>
          </a:xfrm>
        </p:spPr>
        <p:txBody>
          <a:bodyPr/>
          <a:lstStyle/>
          <a:p>
            <a:pPr algn="ctr"/>
            <a:r>
              <a:rPr kumimoji="0" lang="en-AU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Topics to be presented</a:t>
            </a:r>
            <a:endParaRPr lang="en-A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00EACA5-BBC7-D3FD-2675-03AB342FF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614791"/>
            <a:ext cx="7993062" cy="4563272"/>
          </a:xfrm>
          <a:prstGeom prst="rect">
            <a:avLst/>
          </a:prstGeom>
        </p:spPr>
        <p:txBody>
          <a:bodyPr vert="horz" wrap="square" lIns="91440" tIns="45720" rIns="91440" bIns="45720" numCol="1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AU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Brief overview of the VLab Centres of Excellence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AU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The past year of activities at the Australian VLab Centre of Excellence.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AU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The past year of activities at the Indonesian VLab Centre of Excellence.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AU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The past year of activities at the Korea VLab Centre of Excellence. </a:t>
            </a:r>
          </a:p>
        </p:txBody>
      </p:sp>
    </p:spTree>
    <p:extLst>
      <p:ext uri="{BB962C8B-B14F-4D97-AF65-F5344CB8AC3E}">
        <p14:creationId xmlns:p14="http://schemas.microsoft.com/office/powerpoint/2010/main" val="1130784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9" name="Title 3">
            <a:extLst>
              <a:ext uri="{FF2B5EF4-FFF2-40B4-BE49-F238E27FC236}">
                <a16:creationId xmlns:a16="http://schemas.microsoft.com/office/drawing/2014/main" id="{A7BA8456-42A7-AF1B-785A-110C019665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425450"/>
            <a:ext cx="9144000" cy="744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AU" altLang="en-US" dirty="0">
                <a:solidFill>
                  <a:srgbClr val="0061E8"/>
                </a:solidFill>
                <a:latin typeface="Calibri" panose="020F0502020204030204" pitchFamily="34" charset="0"/>
              </a:rPr>
              <a:t>The Australian VLab Centre of Excellence and contacts </a:t>
            </a:r>
            <a:br>
              <a:rPr lang="en-AU" altLang="en-US" sz="2800" dirty="0">
                <a:solidFill>
                  <a:srgbClr val="0061E8"/>
                </a:solidFill>
                <a:latin typeface="Calibri" panose="020F0502020204030204" pitchFamily="34" charset="0"/>
              </a:rPr>
            </a:br>
            <a:r>
              <a:rPr lang="en-AU" altLang="en-US" sz="2200" b="0" dirty="0">
                <a:solidFill>
                  <a:srgbClr val="0061E8"/>
                </a:solidFill>
                <a:latin typeface="Calibri" panose="020F0502020204030204" pitchFamily="34" charset="0"/>
              </a:rPr>
              <a:t>2013 to 2025</a:t>
            </a:r>
            <a:endParaRPr lang="en-AU" altLang="en-US" dirty="0"/>
          </a:p>
        </p:txBody>
      </p:sp>
      <p:pic>
        <p:nvPicPr>
          <p:cNvPr id="142341" name="Picture 6">
            <a:extLst>
              <a:ext uri="{FF2B5EF4-FFF2-40B4-BE49-F238E27FC236}">
                <a16:creationId xmlns:a16="http://schemas.microsoft.com/office/drawing/2014/main" id="{183D7620-8FE4-0876-E97B-D98AF21FC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" t="1109" r="1379" b="2"/>
          <a:stretch>
            <a:fillRect/>
          </a:stretch>
        </p:blipFill>
        <p:spPr bwMode="auto">
          <a:xfrm>
            <a:off x="720725" y="1195388"/>
            <a:ext cx="7924800" cy="512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2342" name="AutoShape 7">
            <a:extLst>
              <a:ext uri="{FF2B5EF4-FFF2-40B4-BE49-F238E27FC236}">
                <a16:creationId xmlns:a16="http://schemas.microsoft.com/office/drawing/2014/main" id="{47123672-5C1C-4E6A-B816-766A306399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325" y="5516563"/>
            <a:ext cx="304800" cy="304800"/>
          </a:xfrm>
          <a:prstGeom prst="sun">
            <a:avLst>
              <a:gd name="adj" fmla="val 25000"/>
            </a:avLst>
          </a:prstGeom>
          <a:solidFill>
            <a:srgbClr val="006600"/>
          </a:solidFill>
          <a:ln w="63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2343" name="Oval 8">
            <a:extLst>
              <a:ext uri="{FF2B5EF4-FFF2-40B4-BE49-F238E27FC236}">
                <a16:creationId xmlns:a16="http://schemas.microsoft.com/office/drawing/2014/main" id="{BFD90EDA-0A69-B708-0E7A-4E22FD3DF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9325" y="5329238"/>
            <a:ext cx="152400" cy="152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2344" name="Oval 9">
            <a:extLst>
              <a:ext uri="{FF2B5EF4-FFF2-40B4-BE49-F238E27FC236}">
                <a16:creationId xmlns:a16="http://schemas.microsoft.com/office/drawing/2014/main" id="{21C00231-6B5D-2A9F-9A28-17F713BD2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7725" y="5329238"/>
            <a:ext cx="152400" cy="152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2345" name="Oval 10">
            <a:extLst>
              <a:ext uri="{FF2B5EF4-FFF2-40B4-BE49-F238E27FC236}">
                <a16:creationId xmlns:a16="http://schemas.microsoft.com/office/drawing/2014/main" id="{B08D77F2-DE52-308A-A38D-A83FDE079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125" y="3881438"/>
            <a:ext cx="152400" cy="152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2346" name="Oval 11">
            <a:extLst>
              <a:ext uri="{FF2B5EF4-FFF2-40B4-BE49-F238E27FC236}">
                <a16:creationId xmlns:a16="http://schemas.microsoft.com/office/drawing/2014/main" id="{936A4EC5-F50C-F1CA-D93B-296DC452C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7525" y="5405438"/>
            <a:ext cx="152400" cy="152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2347" name="Oval 33">
            <a:extLst>
              <a:ext uri="{FF2B5EF4-FFF2-40B4-BE49-F238E27FC236}">
                <a16:creationId xmlns:a16="http://schemas.microsoft.com/office/drawing/2014/main" id="{9CA1696E-2AA1-3F24-F70A-73F9B8419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9925" y="4795838"/>
            <a:ext cx="152400" cy="152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2348" name="Oval 34">
            <a:extLst>
              <a:ext uri="{FF2B5EF4-FFF2-40B4-BE49-F238E27FC236}">
                <a16:creationId xmlns:a16="http://schemas.microsoft.com/office/drawing/2014/main" id="{6069684D-A0D7-6BB2-41A8-8A3E41CF2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725" y="5862638"/>
            <a:ext cx="152400" cy="152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2349" name="AutoShape 15">
            <a:extLst>
              <a:ext uri="{FF2B5EF4-FFF2-40B4-BE49-F238E27FC236}">
                <a16:creationId xmlns:a16="http://schemas.microsoft.com/office/drawing/2014/main" id="{4497F4B3-D84D-C284-FD4E-8B19AF548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0525" y="5710238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2350" name="AutoShape 16">
            <a:extLst>
              <a:ext uri="{FF2B5EF4-FFF2-40B4-BE49-F238E27FC236}">
                <a16:creationId xmlns:a16="http://schemas.microsoft.com/office/drawing/2014/main" id="{A94DCDDD-A641-3E9A-682D-5DB39F6DFC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4725" y="2738438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2351" name="AutoShape 18">
            <a:extLst>
              <a:ext uri="{FF2B5EF4-FFF2-40B4-BE49-F238E27FC236}">
                <a16:creationId xmlns:a16="http://schemas.microsoft.com/office/drawing/2014/main" id="{81868DFD-7264-4E1F-0151-BC3BB4189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2525" y="4186238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2352" name="AutoShape 19">
            <a:extLst>
              <a:ext uri="{FF2B5EF4-FFF2-40B4-BE49-F238E27FC236}">
                <a16:creationId xmlns:a16="http://schemas.microsoft.com/office/drawing/2014/main" id="{56B9FBBB-CC09-B659-2DA9-A3A00B079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9125" y="4338638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2353" name="AutoShape 20">
            <a:extLst>
              <a:ext uri="{FF2B5EF4-FFF2-40B4-BE49-F238E27FC236}">
                <a16:creationId xmlns:a16="http://schemas.microsoft.com/office/drawing/2014/main" id="{61A84113-E1EB-B99D-42D5-FB8C50AE7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0125" y="1824038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2354" name="Freeform 23">
            <a:extLst>
              <a:ext uri="{FF2B5EF4-FFF2-40B4-BE49-F238E27FC236}">
                <a16:creationId xmlns:a16="http://schemas.microsoft.com/office/drawing/2014/main" id="{5DC26498-FC2E-0A7B-377C-F8D2BBB73451}"/>
              </a:ext>
            </a:extLst>
          </p:cNvPr>
          <p:cNvSpPr>
            <a:spLocks/>
          </p:cNvSpPr>
          <p:nvPr/>
        </p:nvSpPr>
        <p:spPr bwMode="auto">
          <a:xfrm>
            <a:off x="1152525" y="1290638"/>
            <a:ext cx="7162800" cy="5067300"/>
          </a:xfrm>
          <a:custGeom>
            <a:avLst/>
            <a:gdLst>
              <a:gd name="T0" fmla="*/ 2147483646 w 4512"/>
              <a:gd name="T1" fmla="*/ 2147483646 h 3192"/>
              <a:gd name="T2" fmla="*/ 2147483646 w 4512"/>
              <a:gd name="T3" fmla="*/ 2147483646 h 3192"/>
              <a:gd name="T4" fmla="*/ 2147483646 w 4512"/>
              <a:gd name="T5" fmla="*/ 0 h 3192"/>
              <a:gd name="T6" fmla="*/ 2147483646 w 4512"/>
              <a:gd name="T7" fmla="*/ 2147483646 h 3192"/>
              <a:gd name="T8" fmla="*/ 2147483646 w 4512"/>
              <a:gd name="T9" fmla="*/ 2147483646 h 3192"/>
              <a:gd name="T10" fmla="*/ 2147483646 w 4512"/>
              <a:gd name="T11" fmla="*/ 2147483646 h 3192"/>
              <a:gd name="T12" fmla="*/ 2147483646 w 4512"/>
              <a:gd name="T13" fmla="*/ 2147483646 h 3192"/>
              <a:gd name="T14" fmla="*/ 2147483646 w 4512"/>
              <a:gd name="T15" fmla="*/ 2147483646 h 3192"/>
              <a:gd name="T16" fmla="*/ 2147483646 w 4512"/>
              <a:gd name="T17" fmla="*/ 2147483646 h 3192"/>
              <a:gd name="T18" fmla="*/ 2147483646 w 4512"/>
              <a:gd name="T19" fmla="*/ 2147483646 h 3192"/>
              <a:gd name="T20" fmla="*/ 0 w 4512"/>
              <a:gd name="T21" fmla="*/ 2147483646 h 3192"/>
              <a:gd name="T22" fmla="*/ 2147483646 w 4512"/>
              <a:gd name="T23" fmla="*/ 2147483646 h 3192"/>
              <a:gd name="T24" fmla="*/ 2147483646 w 4512"/>
              <a:gd name="T25" fmla="*/ 2147483646 h 3192"/>
              <a:gd name="T26" fmla="*/ 2147483646 w 4512"/>
              <a:gd name="T27" fmla="*/ 2147483646 h 3192"/>
              <a:gd name="T28" fmla="*/ 2147483646 w 4512"/>
              <a:gd name="T29" fmla="*/ 2147483646 h 3192"/>
              <a:gd name="T30" fmla="*/ 2147483646 w 4512"/>
              <a:gd name="T31" fmla="*/ 2147483646 h 319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4512" h="3192">
                <a:moveTo>
                  <a:pt x="4512" y="88"/>
                </a:moveTo>
                <a:lnTo>
                  <a:pt x="3792" y="32"/>
                </a:lnTo>
                <a:lnTo>
                  <a:pt x="2624" y="0"/>
                </a:lnTo>
                <a:lnTo>
                  <a:pt x="1728" y="24"/>
                </a:lnTo>
                <a:lnTo>
                  <a:pt x="1368" y="264"/>
                </a:lnTo>
                <a:lnTo>
                  <a:pt x="712" y="760"/>
                </a:lnTo>
                <a:lnTo>
                  <a:pt x="648" y="720"/>
                </a:lnTo>
                <a:lnTo>
                  <a:pt x="288" y="720"/>
                </a:lnTo>
                <a:lnTo>
                  <a:pt x="272" y="1120"/>
                </a:lnTo>
                <a:lnTo>
                  <a:pt x="288" y="1288"/>
                </a:lnTo>
                <a:lnTo>
                  <a:pt x="0" y="1288"/>
                </a:lnTo>
                <a:lnTo>
                  <a:pt x="80" y="1800"/>
                </a:lnTo>
                <a:lnTo>
                  <a:pt x="224" y="2208"/>
                </a:lnTo>
                <a:lnTo>
                  <a:pt x="416" y="2544"/>
                </a:lnTo>
                <a:lnTo>
                  <a:pt x="584" y="2800"/>
                </a:lnTo>
                <a:lnTo>
                  <a:pt x="872" y="3192"/>
                </a:lnTo>
              </a:path>
            </a:pathLst>
          </a:custGeom>
          <a:noFill/>
          <a:ln w="381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42355" name="Text Box 24">
            <a:extLst>
              <a:ext uri="{FF2B5EF4-FFF2-40B4-BE49-F238E27FC236}">
                <a16:creationId xmlns:a16="http://schemas.microsoft.com/office/drawing/2014/main" id="{2B5804C6-6A56-5770-3846-1CA41BA1D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8863" y="4800600"/>
            <a:ext cx="10429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RAV</a:t>
            </a:r>
          </a:p>
        </p:txBody>
      </p:sp>
      <p:sp>
        <p:nvSpPr>
          <p:cNvPr id="142356" name="Text Box 30">
            <a:extLst>
              <a:ext uri="{FF2B5EF4-FFF2-40B4-BE49-F238E27FC236}">
                <a16:creationId xmlns:a16="http://schemas.microsoft.com/office/drawing/2014/main" id="{0929C60F-0591-E241-5EDB-0DDF7E71A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0850" y="4600575"/>
            <a:ext cx="682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Samoa</a:t>
            </a:r>
          </a:p>
        </p:txBody>
      </p:sp>
      <p:sp>
        <p:nvSpPr>
          <p:cNvPr id="142357" name="Text Box 31">
            <a:extLst>
              <a:ext uri="{FF2B5EF4-FFF2-40B4-BE49-F238E27FC236}">
                <a16:creationId xmlns:a16="http://schemas.microsoft.com/office/drawing/2014/main" id="{2D9BB519-F531-6960-FEE2-B6C94239B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9050" y="4130675"/>
            <a:ext cx="406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Fiji</a:t>
            </a:r>
          </a:p>
        </p:txBody>
      </p:sp>
      <p:sp>
        <p:nvSpPr>
          <p:cNvPr id="142358" name="Text Box 32">
            <a:extLst>
              <a:ext uri="{FF2B5EF4-FFF2-40B4-BE49-F238E27FC236}">
                <a16:creationId xmlns:a16="http://schemas.microsoft.com/office/drawing/2014/main" id="{2509793B-C687-6F5F-0CBA-B88C481F4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0775" y="5927725"/>
            <a:ext cx="1116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Zealand</a:t>
            </a:r>
          </a:p>
        </p:txBody>
      </p:sp>
      <p:sp>
        <p:nvSpPr>
          <p:cNvPr id="142359" name="Text Box 33">
            <a:extLst>
              <a:ext uri="{FF2B5EF4-FFF2-40B4-BE49-F238E27FC236}">
                <a16:creationId xmlns:a16="http://schemas.microsoft.com/office/drawing/2014/main" id="{697A19F0-4F53-EACC-722D-00180B0789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0938" y="4252913"/>
            <a:ext cx="7858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Vanuatu</a:t>
            </a:r>
          </a:p>
        </p:txBody>
      </p:sp>
      <p:sp>
        <p:nvSpPr>
          <p:cNvPr id="142360" name="Text Box 35">
            <a:extLst>
              <a:ext uri="{FF2B5EF4-FFF2-40B4-BE49-F238E27FC236}">
                <a16:creationId xmlns:a16="http://schemas.microsoft.com/office/drawing/2014/main" id="{66EF21CB-72B7-A771-A662-A575B19F9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6550" y="3508375"/>
            <a:ext cx="14065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Solomon Islands</a:t>
            </a:r>
          </a:p>
        </p:txBody>
      </p:sp>
      <p:sp>
        <p:nvSpPr>
          <p:cNvPr id="142361" name="Text Box 36">
            <a:extLst>
              <a:ext uri="{FF2B5EF4-FFF2-40B4-BE49-F238E27FC236}">
                <a16:creationId xmlns:a16="http://schemas.microsoft.com/office/drawing/2014/main" id="{4869062D-1DCF-DF32-F082-0AEBECD0A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0850" y="5680075"/>
            <a:ext cx="9556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Melbourne</a:t>
            </a:r>
          </a:p>
        </p:txBody>
      </p:sp>
      <p:sp>
        <p:nvSpPr>
          <p:cNvPr id="142362" name="Text Box 37">
            <a:extLst>
              <a:ext uri="{FF2B5EF4-FFF2-40B4-BE49-F238E27FC236}">
                <a16:creationId xmlns:a16="http://schemas.microsoft.com/office/drawing/2014/main" id="{4BADE1A3-709B-E1E4-A417-661A078A6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0150" y="1704975"/>
            <a:ext cx="10001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Philippines</a:t>
            </a:r>
          </a:p>
        </p:txBody>
      </p:sp>
      <p:sp>
        <p:nvSpPr>
          <p:cNvPr id="142363" name="Text Box 38">
            <a:extLst>
              <a:ext uri="{FF2B5EF4-FFF2-40B4-BE49-F238E27FC236}">
                <a16:creationId xmlns:a16="http://schemas.microsoft.com/office/drawing/2014/main" id="{96D84B3E-D7F9-197C-2BC9-48CB98F22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650" y="3686175"/>
            <a:ext cx="8969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Indonesia</a:t>
            </a:r>
          </a:p>
        </p:txBody>
      </p:sp>
      <p:sp>
        <p:nvSpPr>
          <p:cNvPr id="142364" name="Text Box 39">
            <a:extLst>
              <a:ext uri="{FF2B5EF4-FFF2-40B4-BE49-F238E27FC236}">
                <a16:creationId xmlns:a16="http://schemas.microsoft.com/office/drawing/2014/main" id="{F68EAF24-041D-C404-27F1-C46ED1C6A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150" y="2568575"/>
            <a:ext cx="9382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Singapore</a:t>
            </a:r>
          </a:p>
        </p:txBody>
      </p:sp>
      <p:pic>
        <p:nvPicPr>
          <p:cNvPr id="142365" name="Picture 43" descr="bodo.jpg">
            <a:extLst>
              <a:ext uri="{FF2B5EF4-FFF2-40B4-BE49-F238E27FC236}">
                <a16:creationId xmlns:a16="http://schemas.microsoft.com/office/drawing/2014/main" id="{666E45BD-9B1F-D480-8B16-E56A3C416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663" y="4857750"/>
            <a:ext cx="1166812" cy="1476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366" name="Text Box 44">
            <a:extLst>
              <a:ext uri="{FF2B5EF4-FFF2-40B4-BE49-F238E27FC236}">
                <a16:creationId xmlns:a16="http://schemas.microsoft.com/office/drawing/2014/main" id="{C1D59D53-A4B6-46A1-B779-5B9F2FE70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8913" y="2687638"/>
            <a:ext cx="1201737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Mick Pope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(Head of CoE)</a:t>
            </a:r>
          </a:p>
        </p:txBody>
      </p:sp>
      <p:sp>
        <p:nvSpPr>
          <p:cNvPr id="142367" name="Text Box 45">
            <a:extLst>
              <a:ext uri="{FF2B5EF4-FFF2-40B4-BE49-F238E27FC236}">
                <a16:creationId xmlns:a16="http://schemas.microsoft.com/office/drawing/2014/main" id="{051753BA-0A76-3B8E-66D8-0C566A61B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0713" y="6210300"/>
            <a:ext cx="1855787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Bodo Zeschke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(Main Point of Contact)</a:t>
            </a:r>
          </a:p>
        </p:txBody>
      </p:sp>
      <p:sp>
        <p:nvSpPr>
          <p:cNvPr id="34" name="Text Box 25">
            <a:extLst>
              <a:ext uri="{FF2B5EF4-FFF2-40B4-BE49-F238E27FC236}">
                <a16:creationId xmlns:a16="http://schemas.microsoft.com/office/drawing/2014/main" id="{5D39B8EC-E8DE-F4ED-A88C-C9F547909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3937000"/>
            <a:ext cx="2890838" cy="1754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 marL="723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Other important contacts:</a:t>
            </a:r>
          </a:p>
          <a:p>
            <a:pPr marL="627063" marR="0" lvl="0" indent="-265113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AU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JMA</a:t>
            </a:r>
          </a:p>
          <a:p>
            <a:pPr marL="627063" marR="0" lvl="0" indent="-265113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AU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CMA</a:t>
            </a:r>
          </a:p>
          <a:p>
            <a:pPr marL="627063" marR="0" lvl="0" indent="-265113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AU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KMA</a:t>
            </a:r>
          </a:p>
          <a:p>
            <a:pPr marL="627063" marR="0" lvl="0" indent="-265113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AU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USA</a:t>
            </a:r>
          </a:p>
          <a:p>
            <a:pPr marL="627063" marR="0" lvl="0" indent="-265113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AU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EUMETSAT</a:t>
            </a:r>
          </a:p>
        </p:txBody>
      </p:sp>
      <p:sp>
        <p:nvSpPr>
          <p:cNvPr id="142369" name="AutoShape 18">
            <a:extLst>
              <a:ext uri="{FF2B5EF4-FFF2-40B4-BE49-F238E27FC236}">
                <a16:creationId xmlns:a16="http://schemas.microsoft.com/office/drawing/2014/main" id="{E6B655BA-9BF1-F0ED-1BC0-2C0B75B78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1125" y="38481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2370" name="Text Box 31">
            <a:extLst>
              <a:ext uri="{FF2B5EF4-FFF2-40B4-BE49-F238E27FC236}">
                <a16:creationId xmlns:a16="http://schemas.microsoft.com/office/drawing/2014/main" id="{CF45C9AF-8687-F7EC-54ED-0003D13FC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7650" y="3792538"/>
            <a:ext cx="669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Tuvalu</a:t>
            </a:r>
          </a:p>
        </p:txBody>
      </p:sp>
      <p:pic>
        <p:nvPicPr>
          <p:cNvPr id="142371" name="Picture 1">
            <a:extLst>
              <a:ext uri="{FF2B5EF4-FFF2-40B4-BE49-F238E27FC236}">
                <a16:creationId xmlns:a16="http://schemas.microsoft.com/office/drawing/2014/main" id="{4EC6E3B6-5480-2883-A971-C0247DFE0E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1203325"/>
            <a:ext cx="1027113" cy="1474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372" name="Text Box 30">
            <a:extLst>
              <a:ext uri="{FF2B5EF4-FFF2-40B4-BE49-F238E27FC236}">
                <a16:creationId xmlns:a16="http://schemas.microsoft.com/office/drawing/2014/main" id="{F6CE7B7B-8042-CE75-4FA6-3CFCAC353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4549775"/>
            <a:ext cx="6365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Tonga</a:t>
            </a:r>
          </a:p>
        </p:txBody>
      </p:sp>
      <p:sp>
        <p:nvSpPr>
          <p:cNvPr id="142373" name="AutoShape 22">
            <a:extLst>
              <a:ext uri="{FF2B5EF4-FFF2-40B4-BE49-F238E27FC236}">
                <a16:creationId xmlns:a16="http://schemas.microsoft.com/office/drawing/2014/main" id="{6B9ACD84-EDD2-C8E7-BA80-6EA6B787C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1138" y="4614863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2374" name="Text Box 33">
            <a:extLst>
              <a:ext uri="{FF2B5EF4-FFF2-40B4-BE49-F238E27FC236}">
                <a16:creationId xmlns:a16="http://schemas.microsoft.com/office/drawing/2014/main" id="{5D627E21-9546-6944-A0BD-682E71D0B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5488" y="3810000"/>
            <a:ext cx="10620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Timor-Leste</a:t>
            </a:r>
          </a:p>
        </p:txBody>
      </p:sp>
      <p:sp>
        <p:nvSpPr>
          <p:cNvPr id="142375" name="AutoShape 19">
            <a:extLst>
              <a:ext uri="{FF2B5EF4-FFF2-40B4-BE49-F238E27FC236}">
                <a16:creationId xmlns:a16="http://schemas.microsoft.com/office/drawing/2014/main" id="{40439DD4-1997-6492-1DB7-7191AF3FC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5888" y="3624263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2376" name="Text Box 39">
            <a:extLst>
              <a:ext uri="{FF2B5EF4-FFF2-40B4-BE49-F238E27FC236}">
                <a16:creationId xmlns:a16="http://schemas.microsoft.com/office/drawing/2014/main" id="{2DE34969-8600-E8E8-3B39-267AB5B58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4738" y="2325688"/>
            <a:ext cx="8239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Malaysia</a:t>
            </a:r>
          </a:p>
        </p:txBody>
      </p:sp>
      <p:sp>
        <p:nvSpPr>
          <p:cNvPr id="142377" name="AutoShape 19">
            <a:extLst>
              <a:ext uri="{FF2B5EF4-FFF2-40B4-BE49-F238E27FC236}">
                <a16:creationId xmlns:a16="http://schemas.microsoft.com/office/drawing/2014/main" id="{AAF61A84-CF32-B8AA-2C88-65FE058A8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188" y="248285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2378" name="AutoShape 22">
            <a:extLst>
              <a:ext uri="{FF2B5EF4-FFF2-40B4-BE49-F238E27FC236}">
                <a16:creationId xmlns:a16="http://schemas.microsoft.com/office/drawing/2014/main" id="{91839C25-21E3-1382-D41E-6F98ACB62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1138" y="3621088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2379" name="Group 2">
            <a:extLst>
              <a:ext uri="{FF2B5EF4-FFF2-40B4-BE49-F238E27FC236}">
                <a16:creationId xmlns:a16="http://schemas.microsoft.com/office/drawing/2014/main" id="{7F949F9A-50D2-903B-0215-DDE131092AEF}"/>
              </a:ext>
            </a:extLst>
          </p:cNvPr>
          <p:cNvGrpSpPr>
            <a:grpSpLocks/>
          </p:cNvGrpSpPr>
          <p:nvPr/>
        </p:nvGrpSpPr>
        <p:grpSpPr bwMode="auto">
          <a:xfrm>
            <a:off x="120650" y="5668963"/>
            <a:ext cx="3095625" cy="768350"/>
            <a:chOff x="0" y="5667375"/>
            <a:chExt cx="3505200" cy="769441"/>
          </a:xfrm>
        </p:grpSpPr>
        <p:sp>
          <p:nvSpPr>
            <p:cNvPr id="142402" name="Text Box 25">
              <a:extLst>
                <a:ext uri="{FF2B5EF4-FFF2-40B4-BE49-F238E27FC236}">
                  <a16:creationId xmlns:a16="http://schemas.microsoft.com/office/drawing/2014/main" id="{6B970CBD-953A-0F29-ADD0-3157442F31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5667375"/>
              <a:ext cx="3505200" cy="7694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723900" defTabSz="457200">
                <a:defRPr sz="24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marL="72390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Satellite Champions</a:t>
              </a:r>
            </a:p>
            <a:p>
              <a:pPr marL="72390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72390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RAV/RAII contacts</a:t>
              </a:r>
            </a:p>
          </p:txBody>
        </p:sp>
        <p:sp>
          <p:nvSpPr>
            <p:cNvPr id="142403" name="Oval 26">
              <a:extLst>
                <a:ext uri="{FF2B5EF4-FFF2-40B4-BE49-F238E27FC236}">
                  <a16:creationId xmlns:a16="http://schemas.microsoft.com/office/drawing/2014/main" id="{AA1F0BD8-3325-0319-49BF-F999EB7AF9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288" y="5791376"/>
              <a:ext cx="152790" cy="15261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defTabSz="457200">
                <a:defRPr sz="24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2404" name="Oval 27" descr="Small checker board">
              <a:extLst>
                <a:ext uri="{FF2B5EF4-FFF2-40B4-BE49-F238E27FC236}">
                  <a16:creationId xmlns:a16="http://schemas.microsoft.com/office/drawing/2014/main" id="{74403DBD-8E25-22CC-7065-14328562B2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869" y="5791376"/>
              <a:ext cx="152790" cy="152616"/>
            </a:xfrm>
            <a:prstGeom prst="ellipse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defTabSz="457200">
                <a:defRPr sz="24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2405" name="AutoShape 28">
              <a:extLst>
                <a:ext uri="{FF2B5EF4-FFF2-40B4-BE49-F238E27FC236}">
                  <a16:creationId xmlns:a16="http://schemas.microsoft.com/office/drawing/2014/main" id="{D150E1C2-5ED9-FA41-7625-009F822C87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078" y="6152250"/>
              <a:ext cx="152791" cy="152616"/>
            </a:xfrm>
            <a:prstGeom prst="triangle">
              <a:avLst>
                <a:gd name="adj" fmla="val 50000"/>
              </a:avLst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defTabSz="457200">
                <a:defRPr sz="24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2380" name="Text Box 34">
            <a:extLst>
              <a:ext uri="{FF2B5EF4-FFF2-40B4-BE49-F238E27FC236}">
                <a16:creationId xmlns:a16="http://schemas.microsoft.com/office/drawing/2014/main" id="{5E95C232-8B74-A90F-42D6-64F63536F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2750" y="3838575"/>
            <a:ext cx="5143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PNG</a:t>
            </a:r>
          </a:p>
        </p:txBody>
      </p:sp>
      <p:sp>
        <p:nvSpPr>
          <p:cNvPr id="142381" name="AutoShape 19">
            <a:extLst>
              <a:ext uri="{FF2B5EF4-FFF2-40B4-BE49-F238E27FC236}">
                <a16:creationId xmlns:a16="http://schemas.microsoft.com/office/drawing/2014/main" id="{683C4437-DB71-FD30-A336-DB15036E8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1488" y="35306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2382" name="Oval 14" descr="Small checker board">
            <a:extLst>
              <a:ext uri="{FF2B5EF4-FFF2-40B4-BE49-F238E27FC236}">
                <a16:creationId xmlns:a16="http://schemas.microsoft.com/office/drawing/2014/main" id="{9995F45B-228D-CB06-69EE-B82DC6CE4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2763" y="4473575"/>
            <a:ext cx="152400" cy="152400"/>
          </a:xfrm>
          <a:prstGeom prst="ellips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2383" name="AutoShape 18">
            <a:extLst>
              <a:ext uri="{FF2B5EF4-FFF2-40B4-BE49-F238E27FC236}">
                <a16:creationId xmlns:a16="http://schemas.microsoft.com/office/drawing/2014/main" id="{2D38A6CF-C528-B820-64D8-0FE9F2611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625" y="1792288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2384" name="AutoShape 19">
            <a:extLst>
              <a:ext uri="{FF2B5EF4-FFF2-40B4-BE49-F238E27FC236}">
                <a16:creationId xmlns:a16="http://schemas.microsoft.com/office/drawing/2014/main" id="{E00AAEBE-1E32-056B-6F81-35785C0B8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1513" y="150495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2385" name="AutoShape 19">
            <a:extLst>
              <a:ext uri="{FF2B5EF4-FFF2-40B4-BE49-F238E27FC236}">
                <a16:creationId xmlns:a16="http://schemas.microsoft.com/office/drawing/2014/main" id="{3B29D99C-1196-BED9-41C0-DF089ABFE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6550" y="1135063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2386" name="Text Box 44">
            <a:extLst>
              <a:ext uri="{FF2B5EF4-FFF2-40B4-BE49-F238E27FC236}">
                <a16:creationId xmlns:a16="http://schemas.microsoft.com/office/drawing/2014/main" id="{8E5A3565-5207-E70E-45FE-0F35B2A93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5175" y="2698750"/>
            <a:ext cx="1304925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Peter Davidson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(Head of CoE)</a:t>
            </a:r>
          </a:p>
        </p:txBody>
      </p:sp>
      <p:pic>
        <p:nvPicPr>
          <p:cNvPr id="142387" name="Picture 1">
            <a:extLst>
              <a:ext uri="{FF2B5EF4-FFF2-40B4-BE49-F238E27FC236}">
                <a16:creationId xmlns:a16="http://schemas.microsoft.com/office/drawing/2014/main" id="{9F8B594C-DF2A-9B0A-D7E0-1FCD2E577D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1212850"/>
            <a:ext cx="1163637" cy="1476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388" name="Picture 40">
            <a:extLst>
              <a:ext uri="{FF2B5EF4-FFF2-40B4-BE49-F238E27FC236}">
                <a16:creationId xmlns:a16="http://schemas.microsoft.com/office/drawing/2014/main" id="{D8F67A11-A3AD-1EA1-94E0-C5CBD473F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211263"/>
            <a:ext cx="1171575" cy="1476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389" name="Text Box 42">
            <a:extLst>
              <a:ext uri="{FF2B5EF4-FFF2-40B4-BE49-F238E27FC236}">
                <a16:creationId xmlns:a16="http://schemas.microsoft.com/office/drawing/2014/main" id="{7F121014-BADF-DB9C-36E3-F6A0330AD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" y="2693988"/>
            <a:ext cx="1427163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Roger Deslandes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(Head of CoE)</a:t>
            </a:r>
          </a:p>
        </p:txBody>
      </p:sp>
      <p:sp>
        <p:nvSpPr>
          <p:cNvPr id="142390" name="Text Box 44">
            <a:extLst>
              <a:ext uri="{FF2B5EF4-FFF2-40B4-BE49-F238E27FC236}">
                <a16:creationId xmlns:a16="http://schemas.microsoft.com/office/drawing/2014/main" id="{9ADD0C9E-F409-2E47-E5CD-D66CC938D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4575" y="2717800"/>
            <a:ext cx="12954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DuncanTippins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(Head of CoE)</a:t>
            </a:r>
          </a:p>
        </p:txBody>
      </p:sp>
      <p:pic>
        <p:nvPicPr>
          <p:cNvPr id="142391" name="Picture 70">
            <a:extLst>
              <a:ext uri="{FF2B5EF4-FFF2-40B4-BE49-F238E27FC236}">
                <a16:creationId xmlns:a16="http://schemas.microsoft.com/office/drawing/2014/main" id="{BDC27E35-5A11-F374-F95C-255CDCA4B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1217613"/>
            <a:ext cx="1106488" cy="1476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2392" name="AutoShape 18">
            <a:extLst>
              <a:ext uri="{FF2B5EF4-FFF2-40B4-BE49-F238E27FC236}">
                <a16:creationId xmlns:a16="http://schemas.microsoft.com/office/drawing/2014/main" id="{BC2F8F95-AD9F-CCFE-04CC-8BB567380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1575" y="250825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2393" name="Oval 14" descr="Small checker board">
            <a:extLst>
              <a:ext uri="{FF2B5EF4-FFF2-40B4-BE49-F238E27FC236}">
                <a16:creationId xmlns:a16="http://schemas.microsoft.com/office/drawing/2014/main" id="{7D11A739-71CE-70BB-3741-1BA8A4D6F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2863" y="3460750"/>
            <a:ext cx="152400" cy="152400"/>
          </a:xfrm>
          <a:prstGeom prst="ellips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4442" name="AutoShape 7">
            <a:extLst>
              <a:ext uri="{FF2B5EF4-FFF2-40B4-BE49-F238E27FC236}">
                <a16:creationId xmlns:a16="http://schemas.microsoft.com/office/drawing/2014/main" id="{DD75DDFC-01E6-8F4E-7D37-C7F443A48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2850" y="3376613"/>
            <a:ext cx="306388" cy="306387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63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29F2B9B-0436-3CD1-3A84-7FA8551DDD3D}"/>
              </a:ext>
            </a:extLst>
          </p:cNvPr>
          <p:cNvSpPr/>
          <p:nvPr/>
        </p:nvSpPr>
        <p:spPr>
          <a:xfrm>
            <a:off x="7773988" y="1158875"/>
            <a:ext cx="1190625" cy="202088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736E14D-BCF7-4937-7153-D55C341A67C0}"/>
              </a:ext>
            </a:extLst>
          </p:cNvPr>
          <p:cNvSpPr/>
          <p:nvPr/>
        </p:nvSpPr>
        <p:spPr>
          <a:xfrm>
            <a:off x="7566025" y="4857750"/>
            <a:ext cx="1190625" cy="1460500"/>
          </a:xfrm>
          <a:prstGeom prst="rect">
            <a:avLst/>
          </a:prstGeom>
          <a:noFill/>
          <a:ln w="508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9B3B85F-C4F3-61A0-BDED-08B10B54DF58}"/>
              </a:ext>
            </a:extLst>
          </p:cNvPr>
          <p:cNvGrpSpPr>
            <a:grpSpLocks/>
          </p:cNvGrpSpPr>
          <p:nvPr/>
        </p:nvGrpSpPr>
        <p:grpSpPr bwMode="auto">
          <a:xfrm>
            <a:off x="242888" y="1162050"/>
            <a:ext cx="7161212" cy="2019300"/>
            <a:chOff x="242371" y="1153099"/>
            <a:chExt cx="7160964" cy="2050973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AE77284D-CBAD-F692-074C-7FED55F5F912}"/>
                </a:ext>
              </a:extLst>
            </p:cNvPr>
            <p:cNvSpPr/>
            <p:nvPr/>
          </p:nvSpPr>
          <p:spPr>
            <a:xfrm>
              <a:off x="4574508" y="1165998"/>
              <a:ext cx="2828827" cy="2038074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F640442C-33CD-D1BF-E723-C17C32094E62}"/>
                </a:ext>
              </a:extLst>
            </p:cNvPr>
            <p:cNvSpPr/>
            <p:nvPr/>
          </p:nvSpPr>
          <p:spPr>
            <a:xfrm>
              <a:off x="242371" y="1153099"/>
              <a:ext cx="1387427" cy="2038074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" name="AutoShape 19">
            <a:extLst>
              <a:ext uri="{FF2B5EF4-FFF2-40B4-BE49-F238E27FC236}">
                <a16:creationId xmlns:a16="http://schemas.microsoft.com/office/drawing/2014/main" id="{D6CEC203-6BB7-FAA2-8886-9C6C72A4F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888" y="36830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53F45CF-717A-257C-8FB3-549FF1D56C6B}"/>
              </a:ext>
            </a:extLst>
          </p:cNvPr>
          <p:cNvGrpSpPr>
            <a:grpSpLocks/>
          </p:cNvGrpSpPr>
          <p:nvPr/>
        </p:nvGrpSpPr>
        <p:grpSpPr bwMode="auto">
          <a:xfrm>
            <a:off x="263050" y="471488"/>
            <a:ext cx="8547100" cy="1470025"/>
            <a:chOff x="291401" y="471488"/>
            <a:chExt cx="8547799" cy="1470025"/>
          </a:xfrm>
        </p:grpSpPr>
        <p:sp>
          <p:nvSpPr>
            <p:cNvPr id="6" name="TextBox 1">
              <a:extLst>
                <a:ext uri="{FF2B5EF4-FFF2-40B4-BE49-F238E27FC236}">
                  <a16:creationId xmlns:a16="http://schemas.microsoft.com/office/drawing/2014/main" id="{024BF774-9E63-ADEF-53F0-53243C0C76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291401" y="562708"/>
              <a:ext cx="2692959" cy="12003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First Regional Focus Group meeting October 2013</a:t>
              </a:r>
            </a:p>
          </p:txBody>
        </p:sp>
        <p:pic>
          <p:nvPicPr>
            <p:cNvPr id="146449" name="Picture 2" descr="A picture containing photo, different, many, computer&#10;&#10;Description automatically generated">
              <a:extLst>
                <a:ext uri="{FF2B5EF4-FFF2-40B4-BE49-F238E27FC236}">
                  <a16:creationId xmlns:a16="http://schemas.microsoft.com/office/drawing/2014/main" id="{6E715CA7-F631-68C2-C482-A1F276D3D2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785"/>
            <a:stretch>
              <a:fillRect/>
            </a:stretch>
          </p:blipFill>
          <p:spPr bwMode="auto">
            <a:xfrm>
              <a:off x="3108325" y="471488"/>
              <a:ext cx="5730875" cy="147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355189E-7617-8B14-F424-C42CED572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1835150"/>
            <a:ext cx="25114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A picture containing graphical user interface, website&#10;&#10;Description automatically generated">
            <a:extLst>
              <a:ext uri="{FF2B5EF4-FFF2-40B4-BE49-F238E27FC236}">
                <a16:creationId xmlns:a16="http://schemas.microsoft.com/office/drawing/2014/main" id="{1887C4E8-30CC-5456-317E-65926AB3C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3336925"/>
            <a:ext cx="245110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9" name="Picture 6" descr="C:\Users\bodoz\AppData\Local\Microsoft\Windows\Temporary Internet Files\Content.IE5\146Q4JGH\happy_birthday[1].gif">
            <a:extLst>
              <a:ext uri="{FF2B5EF4-FFF2-40B4-BE49-F238E27FC236}">
                <a16:creationId xmlns:a16="http://schemas.microsoft.com/office/drawing/2014/main" id="{9FC7E72F-F1D0-D965-7060-5046906ED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281" y="1941513"/>
            <a:ext cx="3306670" cy="235750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1A15371-6835-7A62-6248-B1FE5E871845}"/>
              </a:ext>
            </a:extLst>
          </p:cNvPr>
          <p:cNvSpPr txBox="1"/>
          <p:nvPr/>
        </p:nvSpPr>
        <p:spPr>
          <a:xfrm>
            <a:off x="3716338" y="3079716"/>
            <a:ext cx="2635250" cy="1785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12</a:t>
            </a:r>
            <a:r>
              <a:rPr kumimoji="0" lang="en-AU" sz="110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th</a:t>
            </a:r>
            <a:r>
              <a:rPr kumimoji="0" lang="en-AU" sz="11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75F371E2-5B34-DCDC-C540-45B25EC10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0" y="2027238"/>
            <a:ext cx="2173288" cy="1230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7">
            <a:extLst>
              <a:ext uri="{FF2B5EF4-FFF2-40B4-BE49-F238E27FC236}">
                <a16:creationId xmlns:a16="http://schemas.microsoft.com/office/drawing/2014/main" id="{17797602-C6AD-831A-A086-D77862589F4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567488" y="5057775"/>
            <a:ext cx="2279650" cy="12926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…128 meetings: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formerly monthly, bimonthly since August 2025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79E34F6-E5B5-24FC-84AA-7A0DBA7A8FB5}"/>
              </a:ext>
            </a:extLst>
          </p:cNvPr>
          <p:cNvGrpSpPr/>
          <p:nvPr/>
        </p:nvGrpSpPr>
        <p:grpSpPr>
          <a:xfrm>
            <a:off x="651351" y="3359909"/>
            <a:ext cx="8157687" cy="3011487"/>
            <a:chOff x="652463" y="3336925"/>
            <a:chExt cx="8157687" cy="3011487"/>
          </a:xfrm>
        </p:grpSpPr>
        <p:grpSp>
          <p:nvGrpSpPr>
            <p:cNvPr id="146445" name="Group 2">
              <a:extLst>
                <a:ext uri="{FF2B5EF4-FFF2-40B4-BE49-F238E27FC236}">
                  <a16:creationId xmlns:a16="http://schemas.microsoft.com/office/drawing/2014/main" id="{78ECA642-F670-45FE-CB3A-EA3BF28F1B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2463" y="4562475"/>
              <a:ext cx="5824133" cy="1785937"/>
              <a:chOff x="652463" y="4562515"/>
              <a:chExt cx="5824133" cy="1785898"/>
            </a:xfrm>
          </p:grpSpPr>
          <p:pic>
            <p:nvPicPr>
              <p:cNvPr id="146446" name="Picture 5">
                <a:extLst>
                  <a:ext uri="{FF2B5EF4-FFF2-40B4-BE49-F238E27FC236}">
                    <a16:creationId xmlns:a16="http://schemas.microsoft.com/office/drawing/2014/main" id="{369046A9-8511-5328-5BCD-5CFEE1E0F0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2463" y="4733925"/>
                <a:ext cx="5773737" cy="1614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TextBox 13">
                <a:extLst>
                  <a:ext uri="{FF2B5EF4-FFF2-40B4-BE49-F238E27FC236}">
                    <a16:creationId xmlns:a16="http://schemas.microsoft.com/office/drawing/2014/main" id="{778155BF-B505-1FE4-750A-5AEB028FE8F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68058" y="4562515"/>
                <a:ext cx="4808538" cy="46165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3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3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3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3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3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alt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4244+ attendees, 33.2 per meeting</a:t>
                </a:r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1EA3ED1-0C1B-6471-0637-0765FD9A5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35750" y="3336925"/>
              <a:ext cx="2174400" cy="162179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7" name="Picture 6">
            <a:extLst>
              <a:ext uri="{FF2B5EF4-FFF2-40B4-BE49-F238E27FC236}">
                <a16:creationId xmlns:a16="http://schemas.microsoft.com/office/drawing/2014/main" id="{DEC7F11B-5DB9-3F56-BBAC-6292DA6FC0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1" y="4840825"/>
            <a:ext cx="1521936" cy="1144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1" name="Picture 153620">
            <a:extLst>
              <a:ext uri="{FF2B5EF4-FFF2-40B4-BE49-F238E27FC236}">
                <a16:creationId xmlns:a16="http://schemas.microsoft.com/office/drawing/2014/main" id="{EB773528-ACD1-0575-24BD-5287E4A1AD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36" r="2135"/>
          <a:stretch>
            <a:fillRect/>
          </a:stretch>
        </p:blipFill>
        <p:spPr>
          <a:xfrm>
            <a:off x="5542914" y="4840825"/>
            <a:ext cx="1962380" cy="11448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3622" name="Picture 153621">
            <a:extLst>
              <a:ext uri="{FF2B5EF4-FFF2-40B4-BE49-F238E27FC236}">
                <a16:creationId xmlns:a16="http://schemas.microsoft.com/office/drawing/2014/main" id="{9152AB0F-D964-8595-9AEA-DE89BDDDEF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64"/>
          <a:stretch>
            <a:fillRect/>
          </a:stretch>
        </p:blipFill>
        <p:spPr>
          <a:xfrm>
            <a:off x="3484277" y="4840825"/>
            <a:ext cx="2018149" cy="11448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3623" name="Picture 4">
            <a:extLst>
              <a:ext uri="{FF2B5EF4-FFF2-40B4-BE49-F238E27FC236}">
                <a16:creationId xmlns:a16="http://schemas.microsoft.com/office/drawing/2014/main" id="{EB2385AA-A78D-6E07-03D8-6D3E8531CB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688" y="4840825"/>
            <a:ext cx="1521364" cy="114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4" name="Picture 1">
            <a:extLst>
              <a:ext uri="{FF2B5EF4-FFF2-40B4-BE49-F238E27FC236}">
                <a16:creationId xmlns:a16="http://schemas.microsoft.com/office/drawing/2014/main" id="{56E01997-59CD-DC28-76C6-EFFB226CC3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4"/>
          <a:stretch>
            <a:fillRect/>
          </a:stretch>
        </p:blipFill>
        <p:spPr bwMode="auto">
          <a:xfrm>
            <a:off x="1648717" y="4840825"/>
            <a:ext cx="1790085" cy="1144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03" name="Picture 153602">
            <a:extLst>
              <a:ext uri="{FF2B5EF4-FFF2-40B4-BE49-F238E27FC236}">
                <a16:creationId xmlns:a16="http://schemas.microsoft.com/office/drawing/2014/main" id="{CD9130CF-9A39-16E8-FF1F-AB0778D5CB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7556" y="1457485"/>
            <a:ext cx="2025805" cy="11448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3606" name="Picture 5" descr="C:\Users\bodoz\AppData\Local\Microsoft\Windows\Temporary Internet Files\Content.IE5\146Q4JGH\Indonesia_flag_large[1].png">
            <a:extLst>
              <a:ext uri="{FF2B5EF4-FFF2-40B4-BE49-F238E27FC236}">
                <a16:creationId xmlns:a16="http://schemas.microsoft.com/office/drawing/2014/main" id="{26370FFB-E26C-B7D2-ACAF-731582B6B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939" y="2506947"/>
            <a:ext cx="533232" cy="360000"/>
          </a:xfrm>
          <a:prstGeom prst="rect">
            <a:avLst/>
          </a:prstGeom>
          <a:noFill/>
          <a:ln w="317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04" name="Picture 153603">
            <a:extLst>
              <a:ext uri="{FF2B5EF4-FFF2-40B4-BE49-F238E27FC236}">
                <a16:creationId xmlns:a16="http://schemas.microsoft.com/office/drawing/2014/main" id="{B6364407-BCD8-6EF6-FB2B-C46A9AB288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61" y="3179878"/>
            <a:ext cx="1987986" cy="11448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3605" name="Picture 153604">
            <a:extLst>
              <a:ext uri="{FF2B5EF4-FFF2-40B4-BE49-F238E27FC236}">
                <a16:creationId xmlns:a16="http://schemas.microsoft.com/office/drawing/2014/main" id="{FC8BC016-281A-17B5-BB84-23253EFBF7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42132" y="3174026"/>
            <a:ext cx="1558877" cy="11448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CC88DA-1446-4F35-8B50-8D17AE1287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188" y="1450561"/>
            <a:ext cx="1527529" cy="11448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3601" name="Picture 153600" descr="A flag with a star&#10;&#10;AI-generated content may be incorrect.">
            <a:extLst>
              <a:ext uri="{FF2B5EF4-FFF2-40B4-BE49-F238E27FC236}">
                <a16:creationId xmlns:a16="http://schemas.microsoft.com/office/drawing/2014/main" id="{59E99F77-14BA-480F-D0BE-20D81613106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98" y="2506947"/>
            <a:ext cx="539578" cy="360000"/>
          </a:xfrm>
          <a:prstGeom prst="rect">
            <a:avLst/>
          </a:prstGeom>
          <a:ln w="31750">
            <a:solidFill>
              <a:srgbClr val="000000"/>
            </a:solidFill>
          </a:ln>
        </p:spPr>
      </p:pic>
      <p:pic>
        <p:nvPicPr>
          <p:cNvPr id="153602" name="Picture 153601" descr="A red flag with white flower&#10;&#10;AI-generated content may be incorrect.">
            <a:extLst>
              <a:ext uri="{FF2B5EF4-FFF2-40B4-BE49-F238E27FC236}">
                <a16:creationId xmlns:a16="http://schemas.microsoft.com/office/drawing/2014/main" id="{039DE133-D27C-1895-284E-182CDE5E54E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06" y="2527173"/>
            <a:ext cx="485621" cy="324000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C2841F-F99F-9279-DE1A-7EDC08442D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94714" y="1450561"/>
            <a:ext cx="2036522" cy="11448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3" name="Picture 12" descr="A flag with red and white stars&#10;&#10;AI-generated content may be incorrect.">
            <a:extLst>
              <a:ext uri="{FF2B5EF4-FFF2-40B4-BE49-F238E27FC236}">
                <a16:creationId xmlns:a16="http://schemas.microsoft.com/office/drawing/2014/main" id="{A68E24B5-1778-6747-0808-1F21707EB5D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526" y="2506947"/>
            <a:ext cx="720000" cy="360000"/>
          </a:xfrm>
          <a:prstGeom prst="rect">
            <a:avLst/>
          </a:prstGeom>
          <a:ln w="31750">
            <a:solidFill>
              <a:srgbClr val="000000"/>
            </a:solidFill>
          </a:ln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832480A-62EF-F2BB-8854-D9143509251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391" y="1449644"/>
            <a:ext cx="1523548" cy="1144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DE1646-F15B-B262-AD18-EEF662A5921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81079" y="1449644"/>
            <a:ext cx="1523893" cy="11448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1" name="Title 5">
            <a:extLst>
              <a:ext uri="{FF2B5EF4-FFF2-40B4-BE49-F238E27FC236}">
                <a16:creationId xmlns:a16="http://schemas.microsoft.com/office/drawing/2014/main" id="{1BE27AE2-1B41-3CD5-CDEE-4A85981B0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8103"/>
            <a:ext cx="9144000" cy="69691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AU" altLang="en-US" kern="0" dirty="0">
                <a:solidFill>
                  <a:srgbClr val="0061E8"/>
                </a:solidFill>
                <a:latin typeface="Calibri"/>
              </a:rPr>
              <a:t>VLab Regional Focus Group meeting highlights since AOMSUC-14</a:t>
            </a:r>
            <a:br>
              <a:rPr lang="en-AU" altLang="en-US" sz="2400" kern="0" dirty="0">
                <a:solidFill>
                  <a:srgbClr val="0061E8"/>
                </a:solidFill>
                <a:latin typeface="Calibri"/>
              </a:rPr>
            </a:br>
            <a:r>
              <a:rPr lang="en-AU" altLang="en-US" sz="2000" b="0" kern="0" dirty="0">
                <a:solidFill>
                  <a:srgbClr val="0061E8"/>
                </a:solidFill>
                <a:latin typeface="Calibri"/>
              </a:rPr>
              <a:t>A constellation of presenters from across the region</a:t>
            </a:r>
            <a:endParaRPr lang="en-US" sz="2000" b="0" dirty="0">
              <a:solidFill>
                <a:srgbClr val="0061E8"/>
              </a:solidFill>
            </a:endParaRPr>
          </a:p>
        </p:txBody>
      </p:sp>
      <p:pic>
        <p:nvPicPr>
          <p:cNvPr id="153615" name="Picture 40">
            <a:extLst>
              <a:ext uri="{FF2B5EF4-FFF2-40B4-BE49-F238E27FC236}">
                <a16:creationId xmlns:a16="http://schemas.microsoft.com/office/drawing/2014/main" id="{0C78911C-0588-369C-4460-DAE2804D0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463" y="6343650"/>
            <a:ext cx="4667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C:\Users\bodoz\AppData\Local\Microsoft\Windows\Temporary Internet Files\Content.IE5\IF2RJBOW\australia-flag[1].gif">
            <a:extLst>
              <a:ext uri="{FF2B5EF4-FFF2-40B4-BE49-F238E27FC236}">
                <a16:creationId xmlns:a16="http://schemas.microsoft.com/office/drawing/2014/main" id="{50F579CB-EBDB-D6D0-E830-509D5F1D1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323" y="2506947"/>
            <a:ext cx="540000" cy="360000"/>
          </a:xfrm>
          <a:prstGeom prst="rect">
            <a:avLst/>
          </a:prstGeom>
          <a:noFill/>
          <a:ln w="317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99BF884C-26D6-4845-EF1F-BC112FCDEC8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14" y="4229340"/>
            <a:ext cx="541817" cy="360000"/>
          </a:xfrm>
          <a:prstGeom prst="rect">
            <a:avLst/>
          </a:prstGeom>
          <a:noFill/>
          <a:ln w="317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bodoz\AppData\Local\Microsoft\Windows\Temporary Internet Files\Content.IE5\IF2RJBOW\australia-flag[1].gif">
            <a:extLst>
              <a:ext uri="{FF2B5EF4-FFF2-40B4-BE49-F238E27FC236}">
                <a16:creationId xmlns:a16="http://schemas.microsoft.com/office/drawing/2014/main" id="{366CA2F9-A7D3-90AA-8872-09C324CB0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072" y="5918233"/>
            <a:ext cx="540000" cy="360000"/>
          </a:xfrm>
          <a:prstGeom prst="rect">
            <a:avLst/>
          </a:prstGeom>
          <a:noFill/>
          <a:ln w="317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C:\Users\bodoz\AppData\Local\Microsoft\Windows\Temporary Internet Files\Content.IE5\IF2RJBOW\australia-flag[1].gif">
            <a:extLst>
              <a:ext uri="{FF2B5EF4-FFF2-40B4-BE49-F238E27FC236}">
                <a16:creationId xmlns:a16="http://schemas.microsoft.com/office/drawing/2014/main" id="{CFD77302-6F98-1914-D135-D383649B2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463" y="5918233"/>
            <a:ext cx="540000" cy="360000"/>
          </a:xfrm>
          <a:prstGeom prst="rect">
            <a:avLst/>
          </a:prstGeom>
          <a:noFill/>
          <a:ln w="317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00" name="Picture 153599" descr="Background pattern&#10;&#10;Description automatically generated">
            <a:extLst>
              <a:ext uri="{FF2B5EF4-FFF2-40B4-BE49-F238E27FC236}">
                <a16:creationId xmlns:a16="http://schemas.microsoft.com/office/drawing/2014/main" id="{00C628FB-261F-45AC-252D-BC17ADD5E96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178" y="2506947"/>
            <a:ext cx="682771" cy="360000"/>
          </a:xfrm>
          <a:prstGeom prst="rect">
            <a:avLst/>
          </a:prstGeom>
          <a:noFill/>
          <a:ln w="317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07" name="Picture 153606" descr="Background pattern&#10;&#10;Description automatically generated">
            <a:extLst>
              <a:ext uri="{FF2B5EF4-FFF2-40B4-BE49-F238E27FC236}">
                <a16:creationId xmlns:a16="http://schemas.microsoft.com/office/drawing/2014/main" id="{03A24259-229F-7EB0-B835-10393EFCCB3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725" y="4229340"/>
            <a:ext cx="682771" cy="360000"/>
          </a:xfrm>
          <a:prstGeom prst="rect">
            <a:avLst/>
          </a:prstGeom>
          <a:noFill/>
          <a:ln w="317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10" name="Picture 11">
            <a:extLst>
              <a:ext uri="{FF2B5EF4-FFF2-40B4-BE49-F238E27FC236}">
                <a16:creationId xmlns:a16="http://schemas.microsoft.com/office/drawing/2014/main" id="{CF04D661-4A80-52AC-6F8E-B8B9A8C01D9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125" y="3179878"/>
            <a:ext cx="1595247" cy="1144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11" name="Picture 6" descr="C:\Users\bodoz\AppData\Local\Microsoft\Windows\Temporary Internet Files\Content.IE5\IF2RJBOW\australia-flag[1].gif">
            <a:extLst>
              <a:ext uri="{FF2B5EF4-FFF2-40B4-BE49-F238E27FC236}">
                <a16:creationId xmlns:a16="http://schemas.microsoft.com/office/drawing/2014/main" id="{4A1609BC-F3F1-F6EA-48BA-FA2968F1F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323" y="4229340"/>
            <a:ext cx="540000" cy="360000"/>
          </a:xfrm>
          <a:prstGeom prst="rect">
            <a:avLst/>
          </a:prstGeom>
          <a:noFill/>
          <a:ln w="317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14" name="Picture 153613">
            <a:extLst>
              <a:ext uri="{FF2B5EF4-FFF2-40B4-BE49-F238E27FC236}">
                <a16:creationId xmlns:a16="http://schemas.microsoft.com/office/drawing/2014/main" id="{1183A190-3DE0-F874-CF1F-193A9D2AAE3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407185" y="3179878"/>
            <a:ext cx="2035200" cy="11448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3618" name="Picture 153617">
            <a:extLst>
              <a:ext uri="{FF2B5EF4-FFF2-40B4-BE49-F238E27FC236}">
                <a16:creationId xmlns:a16="http://schemas.microsoft.com/office/drawing/2014/main" id="{7CC1D0D8-4D54-A35D-0A92-8FBFC9ADDB1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505294" y="3179878"/>
            <a:ext cx="1534338" cy="11448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3619" name="Picture 153618" descr="Background pattern&#10;&#10;Description automatically generated">
            <a:extLst>
              <a:ext uri="{FF2B5EF4-FFF2-40B4-BE49-F238E27FC236}">
                <a16:creationId xmlns:a16="http://schemas.microsoft.com/office/drawing/2014/main" id="{DD5D4181-4427-43F4-7249-C2CA463DB86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537" y="4229340"/>
            <a:ext cx="682771" cy="360000"/>
          </a:xfrm>
          <a:prstGeom prst="rect">
            <a:avLst/>
          </a:prstGeom>
          <a:noFill/>
          <a:ln w="317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0" name="Picture 6" descr="C:\Users\bodoz\AppData\Local\Microsoft\Windows\Temporary Internet Files\Content.IE5\IF2RJBOW\australia-flag[1].gif">
            <a:extLst>
              <a:ext uri="{FF2B5EF4-FFF2-40B4-BE49-F238E27FC236}">
                <a16:creationId xmlns:a16="http://schemas.microsoft.com/office/drawing/2014/main" id="{77DFAFA1-A53D-F9D5-5651-67D01B879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463" y="4229340"/>
            <a:ext cx="540000" cy="360000"/>
          </a:xfrm>
          <a:prstGeom prst="rect">
            <a:avLst/>
          </a:prstGeom>
          <a:noFill/>
          <a:ln w="317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5" name="Picture 153624" descr="A flag with a star&#10;&#10;AI-generated content may be incorrect.">
            <a:extLst>
              <a:ext uri="{FF2B5EF4-FFF2-40B4-BE49-F238E27FC236}">
                <a16:creationId xmlns:a16="http://schemas.microsoft.com/office/drawing/2014/main" id="{7BA80744-9449-9CA3-C19F-1F022C198ED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82" y="5918233"/>
            <a:ext cx="539578" cy="360000"/>
          </a:xfrm>
          <a:prstGeom prst="rect">
            <a:avLst/>
          </a:prstGeom>
          <a:ln w="31750">
            <a:solidFill>
              <a:srgbClr val="000000"/>
            </a:solidFill>
          </a:ln>
        </p:spPr>
      </p:pic>
      <p:pic>
        <p:nvPicPr>
          <p:cNvPr id="153626" name="Picture 153625" descr="Background pattern&#10;&#10;Description automatically generated">
            <a:extLst>
              <a:ext uri="{FF2B5EF4-FFF2-40B4-BE49-F238E27FC236}">
                <a16:creationId xmlns:a16="http://schemas.microsoft.com/office/drawing/2014/main" id="{127F5E4D-C1EB-A48B-417E-F7C1D36F445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526" y="5918233"/>
            <a:ext cx="682771" cy="360000"/>
          </a:xfrm>
          <a:prstGeom prst="rect">
            <a:avLst/>
          </a:prstGeom>
          <a:noFill/>
          <a:ln w="317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7" name="Picture 6" descr="C:\Users\bodoz\AppData\Local\Microsoft\Windows\Temporary Internet Files\Content.IE5\IF2RJBOW\australia-flag[1].gif">
            <a:extLst>
              <a:ext uri="{FF2B5EF4-FFF2-40B4-BE49-F238E27FC236}">
                <a16:creationId xmlns:a16="http://schemas.microsoft.com/office/drawing/2014/main" id="{6D033010-FBF8-6E4A-1EF6-1006FCB14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869" y="5918233"/>
            <a:ext cx="540000" cy="360000"/>
          </a:xfrm>
          <a:prstGeom prst="rect">
            <a:avLst/>
          </a:prstGeom>
          <a:noFill/>
          <a:ln w="317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675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5">
            <a:extLst>
              <a:ext uri="{FF2B5EF4-FFF2-40B4-BE49-F238E27FC236}">
                <a16:creationId xmlns:a16="http://schemas.microsoft.com/office/drawing/2014/main" id="{1BE27AE2-1B41-3CD5-CDEE-4A85981B0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8103"/>
            <a:ext cx="9144000" cy="69691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AU" altLang="en-US" kern="0" dirty="0">
                <a:solidFill>
                  <a:srgbClr val="0061E8"/>
                </a:solidFill>
                <a:latin typeface="Calibri"/>
              </a:rPr>
              <a:t>Collaboration with the USA and VLab colleagues in advertising and trialling the NOAA/CIMSS LightningCast Machine Learning Tool </a:t>
            </a:r>
            <a:endParaRPr lang="en-US" b="0" dirty="0">
              <a:solidFill>
                <a:srgbClr val="0061E8"/>
              </a:solidFill>
            </a:endParaRPr>
          </a:p>
        </p:txBody>
      </p:sp>
      <p:pic>
        <p:nvPicPr>
          <p:cNvPr id="153615" name="Picture 40">
            <a:extLst>
              <a:ext uri="{FF2B5EF4-FFF2-40B4-BE49-F238E27FC236}">
                <a16:creationId xmlns:a16="http://schemas.microsoft.com/office/drawing/2014/main" id="{0C78911C-0588-369C-4460-DAE2804D0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463" y="6343650"/>
            <a:ext cx="4667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5" name="Picture 4">
            <a:extLst>
              <a:ext uri="{FF2B5EF4-FFF2-40B4-BE49-F238E27FC236}">
                <a16:creationId xmlns:a16="http://schemas.microsoft.com/office/drawing/2014/main" id="{7F24A0CC-3D84-71C0-13D9-751F3D3B9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12"/>
          <a:stretch>
            <a:fillRect/>
          </a:stretch>
        </p:blipFill>
        <p:spPr bwMode="auto">
          <a:xfrm>
            <a:off x="1907604" y="1274216"/>
            <a:ext cx="7130266" cy="5349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7" name="Picture 153606">
            <a:extLst>
              <a:ext uri="{FF2B5EF4-FFF2-40B4-BE49-F238E27FC236}">
                <a16:creationId xmlns:a16="http://schemas.microsoft.com/office/drawing/2014/main" id="{2EA7EFBA-5AB1-294C-BE3C-BF217D44AA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758" y="4184258"/>
            <a:ext cx="1840648" cy="103536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53610" name="TextBox 153609">
            <a:extLst>
              <a:ext uri="{FF2B5EF4-FFF2-40B4-BE49-F238E27FC236}">
                <a16:creationId xmlns:a16="http://schemas.microsoft.com/office/drawing/2014/main" id="{D5854A2A-6F3D-E48D-54B8-3B1992F7B890}"/>
              </a:ext>
            </a:extLst>
          </p:cNvPr>
          <p:cNvSpPr txBox="1"/>
          <p:nvPr/>
        </p:nvSpPr>
        <p:spPr>
          <a:xfrm>
            <a:off x="0" y="3445594"/>
            <a:ext cx="21303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RFG meeting Mar2025</a:t>
            </a:r>
          </a:p>
          <a:p>
            <a:pPr algn="ctr"/>
            <a:r>
              <a:rPr lang="en-AU" sz="14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Using AI to predict convective hazards</a:t>
            </a:r>
          </a:p>
        </p:txBody>
      </p:sp>
    </p:spTree>
    <p:extLst>
      <p:ext uri="{BB962C8B-B14F-4D97-AF65-F5344CB8AC3E}">
        <p14:creationId xmlns:p14="http://schemas.microsoft.com/office/powerpoint/2010/main" val="906408275"/>
      </p:ext>
    </p:extLst>
  </p:cSld>
  <p:clrMapOvr>
    <a:masterClrMapping/>
  </p:clrMapOvr>
</p:sld>
</file>

<file path=ppt/theme/theme1.xml><?xml version="1.0" encoding="utf-8"?>
<a:theme xmlns:a="http://schemas.openxmlformats.org/drawingml/2006/main" name="Bureau Blue">
  <a:themeElements>
    <a:clrScheme name="The Bureau of Meteorology">
      <a:dk1>
        <a:srgbClr val="000000"/>
      </a:dk1>
      <a:lt1>
        <a:srgbClr val="FFFFFF"/>
      </a:lt1>
      <a:dk2>
        <a:srgbClr val="424242"/>
      </a:dk2>
      <a:lt2>
        <a:srgbClr val="F2F2F2"/>
      </a:lt2>
      <a:accent1>
        <a:srgbClr val="2461E5"/>
      </a:accent1>
      <a:accent2>
        <a:srgbClr val="00C689"/>
      </a:accent2>
      <a:accent3>
        <a:srgbClr val="243700"/>
      </a:accent3>
      <a:accent4>
        <a:srgbClr val="001F43"/>
      </a:accent4>
      <a:accent5>
        <a:srgbClr val="B64916"/>
      </a:accent5>
      <a:accent6>
        <a:srgbClr val="F2F2DD"/>
      </a:accent6>
      <a:hlink>
        <a:srgbClr val="0563C1"/>
      </a:hlink>
      <a:folHlink>
        <a:srgbClr val="B6491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E655F94-AA80-4AE6-8A4B-8D53EF74F0F0}" vid="{9B7FD61B-8171-4587-B24B-863590121F2E}"/>
    </a:ext>
  </a:extLst>
</a:theme>
</file>

<file path=ppt/theme/theme10.xml><?xml version="1.0" encoding="utf-8"?>
<a:theme xmlns:a="http://schemas.openxmlformats.org/drawingml/2006/main" name="7_Bureau White">
  <a:themeElements>
    <a:clrScheme name="The Bureau of Meteorology">
      <a:dk1>
        <a:srgbClr val="000000"/>
      </a:dk1>
      <a:lt1>
        <a:srgbClr val="FFFFFF"/>
      </a:lt1>
      <a:dk2>
        <a:srgbClr val="424242"/>
      </a:dk2>
      <a:lt2>
        <a:srgbClr val="D5D5D5"/>
      </a:lt2>
      <a:accent1>
        <a:srgbClr val="2461E5"/>
      </a:accent1>
      <a:accent2>
        <a:srgbClr val="00C689"/>
      </a:accent2>
      <a:accent3>
        <a:srgbClr val="243700"/>
      </a:accent3>
      <a:accent4>
        <a:srgbClr val="001F43"/>
      </a:accent4>
      <a:accent5>
        <a:srgbClr val="B64916"/>
      </a:accent5>
      <a:accent6>
        <a:srgbClr val="F2F2DD"/>
      </a:accent6>
      <a:hlink>
        <a:srgbClr val="0563C1"/>
      </a:hlink>
      <a:folHlink>
        <a:srgbClr val="B6491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-Bureau_PowerPoint_Standard 4-3" id="{22CC00A6-448D-477B-BA75-32F6C513C9D8}" vid="{D934A8C2-E122-437B-AE8A-FBE3811FCB1E}"/>
    </a:ext>
  </a:extLst>
</a:theme>
</file>

<file path=ppt/theme/theme11.xml><?xml version="1.0" encoding="utf-8"?>
<a:theme xmlns:a="http://schemas.openxmlformats.org/drawingml/2006/main" name="8_Bureau White">
  <a:themeElements>
    <a:clrScheme name="The Bureau of Meteorology">
      <a:dk1>
        <a:srgbClr val="000000"/>
      </a:dk1>
      <a:lt1>
        <a:srgbClr val="FFFFFF"/>
      </a:lt1>
      <a:dk2>
        <a:srgbClr val="424242"/>
      </a:dk2>
      <a:lt2>
        <a:srgbClr val="D5D5D5"/>
      </a:lt2>
      <a:accent1>
        <a:srgbClr val="2461E5"/>
      </a:accent1>
      <a:accent2>
        <a:srgbClr val="00C689"/>
      </a:accent2>
      <a:accent3>
        <a:srgbClr val="243700"/>
      </a:accent3>
      <a:accent4>
        <a:srgbClr val="001F43"/>
      </a:accent4>
      <a:accent5>
        <a:srgbClr val="B64916"/>
      </a:accent5>
      <a:accent6>
        <a:srgbClr val="F2F2DD"/>
      </a:accent6>
      <a:hlink>
        <a:srgbClr val="0563C1"/>
      </a:hlink>
      <a:folHlink>
        <a:srgbClr val="B6491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E655F94-AA80-4AE6-8A4B-8D53EF74F0F0}" vid="{33BCC0EB-7301-4185-B422-3261A5FB69D0}"/>
    </a:ext>
  </a:extLst>
</a:theme>
</file>

<file path=ppt/theme/theme12.xml><?xml version="1.0" encoding="utf-8"?>
<a:theme xmlns:a="http://schemas.openxmlformats.org/drawingml/2006/main" name="9_Bureau White">
  <a:themeElements>
    <a:clrScheme name="The Bureau of Meteorology">
      <a:dk1>
        <a:srgbClr val="000000"/>
      </a:dk1>
      <a:lt1>
        <a:srgbClr val="FFFFFF"/>
      </a:lt1>
      <a:dk2>
        <a:srgbClr val="424242"/>
      </a:dk2>
      <a:lt2>
        <a:srgbClr val="D5D5D5"/>
      </a:lt2>
      <a:accent1>
        <a:srgbClr val="2461E5"/>
      </a:accent1>
      <a:accent2>
        <a:srgbClr val="00C689"/>
      </a:accent2>
      <a:accent3>
        <a:srgbClr val="243700"/>
      </a:accent3>
      <a:accent4>
        <a:srgbClr val="001F43"/>
      </a:accent4>
      <a:accent5>
        <a:srgbClr val="B64916"/>
      </a:accent5>
      <a:accent6>
        <a:srgbClr val="F2F2DD"/>
      </a:accent6>
      <a:hlink>
        <a:srgbClr val="0563C1"/>
      </a:hlink>
      <a:folHlink>
        <a:srgbClr val="B6491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-Bureau_PowerPoint_Standard 4-3" id="{22CC00A6-448D-477B-BA75-32F6C513C9D8}" vid="{D934A8C2-E122-437B-AE8A-FBE3811FCB1E}"/>
    </a:ext>
  </a:extLst>
</a:theme>
</file>

<file path=ppt/theme/theme13.xml><?xml version="1.0" encoding="utf-8"?>
<a:theme xmlns:a="http://schemas.openxmlformats.org/drawingml/2006/main" name="10_Bureau White">
  <a:themeElements>
    <a:clrScheme name="The Bureau of Meteorology">
      <a:dk1>
        <a:srgbClr val="000000"/>
      </a:dk1>
      <a:lt1>
        <a:srgbClr val="FFFFFF"/>
      </a:lt1>
      <a:dk2>
        <a:srgbClr val="424242"/>
      </a:dk2>
      <a:lt2>
        <a:srgbClr val="D5D5D5"/>
      </a:lt2>
      <a:accent1>
        <a:srgbClr val="2461E5"/>
      </a:accent1>
      <a:accent2>
        <a:srgbClr val="00C689"/>
      </a:accent2>
      <a:accent3>
        <a:srgbClr val="243700"/>
      </a:accent3>
      <a:accent4>
        <a:srgbClr val="001F43"/>
      </a:accent4>
      <a:accent5>
        <a:srgbClr val="B64916"/>
      </a:accent5>
      <a:accent6>
        <a:srgbClr val="F2F2DD"/>
      </a:accent6>
      <a:hlink>
        <a:srgbClr val="0563C1"/>
      </a:hlink>
      <a:folHlink>
        <a:srgbClr val="B6491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-Bureau_PowerPoint_Standard 4-3" id="{22CC00A6-448D-477B-BA75-32F6C513C9D8}" vid="{D934A8C2-E122-437B-AE8A-FBE3811FCB1E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ureau White">
  <a:themeElements>
    <a:clrScheme name="The Bureau of Meteorology">
      <a:dk1>
        <a:srgbClr val="000000"/>
      </a:dk1>
      <a:lt1>
        <a:srgbClr val="FFFFFF"/>
      </a:lt1>
      <a:dk2>
        <a:srgbClr val="424242"/>
      </a:dk2>
      <a:lt2>
        <a:srgbClr val="D5D5D5"/>
      </a:lt2>
      <a:accent1>
        <a:srgbClr val="2461E5"/>
      </a:accent1>
      <a:accent2>
        <a:srgbClr val="00C689"/>
      </a:accent2>
      <a:accent3>
        <a:srgbClr val="243700"/>
      </a:accent3>
      <a:accent4>
        <a:srgbClr val="001F43"/>
      </a:accent4>
      <a:accent5>
        <a:srgbClr val="B64916"/>
      </a:accent5>
      <a:accent6>
        <a:srgbClr val="F2F2DD"/>
      </a:accent6>
      <a:hlink>
        <a:srgbClr val="0563C1"/>
      </a:hlink>
      <a:folHlink>
        <a:srgbClr val="B6491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E655F94-AA80-4AE6-8A4B-8D53EF74F0F0}" vid="{33BCC0EB-7301-4185-B422-3261A5FB69D0}"/>
    </a:ext>
  </a:extLst>
</a:theme>
</file>

<file path=ppt/theme/theme3.xml><?xml version="1.0" encoding="utf-8"?>
<a:theme xmlns:a="http://schemas.openxmlformats.org/drawingml/2006/main" name="1_Bureau White">
  <a:themeElements>
    <a:clrScheme name="The Bureau of Meteorology">
      <a:dk1>
        <a:srgbClr val="000000"/>
      </a:dk1>
      <a:lt1>
        <a:srgbClr val="FFFFFF"/>
      </a:lt1>
      <a:dk2>
        <a:srgbClr val="424242"/>
      </a:dk2>
      <a:lt2>
        <a:srgbClr val="D5D5D5"/>
      </a:lt2>
      <a:accent1>
        <a:srgbClr val="2461E5"/>
      </a:accent1>
      <a:accent2>
        <a:srgbClr val="00C689"/>
      </a:accent2>
      <a:accent3>
        <a:srgbClr val="243700"/>
      </a:accent3>
      <a:accent4>
        <a:srgbClr val="001F43"/>
      </a:accent4>
      <a:accent5>
        <a:srgbClr val="B64916"/>
      </a:accent5>
      <a:accent6>
        <a:srgbClr val="F2F2DD"/>
      </a:accent6>
      <a:hlink>
        <a:srgbClr val="0563C1"/>
      </a:hlink>
      <a:folHlink>
        <a:srgbClr val="B6491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E655F94-AA80-4AE6-8A4B-8D53EF74F0F0}" vid="{33BCC0EB-7301-4185-B422-3261A5FB69D0}"/>
    </a:ext>
  </a:extLst>
</a:theme>
</file>

<file path=ppt/theme/theme4.xml><?xml version="1.0" encoding="utf-8"?>
<a:theme xmlns:a="http://schemas.openxmlformats.org/drawingml/2006/main" name="2_Bureau White">
  <a:themeElements>
    <a:clrScheme name="The Bureau of Meteorology">
      <a:dk1>
        <a:srgbClr val="000000"/>
      </a:dk1>
      <a:lt1>
        <a:srgbClr val="FFFFFF"/>
      </a:lt1>
      <a:dk2>
        <a:srgbClr val="424242"/>
      </a:dk2>
      <a:lt2>
        <a:srgbClr val="D5D5D5"/>
      </a:lt2>
      <a:accent1>
        <a:srgbClr val="2461E5"/>
      </a:accent1>
      <a:accent2>
        <a:srgbClr val="00C689"/>
      </a:accent2>
      <a:accent3>
        <a:srgbClr val="243700"/>
      </a:accent3>
      <a:accent4>
        <a:srgbClr val="001F43"/>
      </a:accent4>
      <a:accent5>
        <a:srgbClr val="B64916"/>
      </a:accent5>
      <a:accent6>
        <a:srgbClr val="F2F2DD"/>
      </a:accent6>
      <a:hlink>
        <a:srgbClr val="0563C1"/>
      </a:hlink>
      <a:folHlink>
        <a:srgbClr val="B6491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E655F94-AA80-4AE6-8A4B-8D53EF74F0F0}" vid="{33BCC0EB-7301-4185-B422-3261A5FB69D0}"/>
    </a:ext>
  </a:extLst>
</a:theme>
</file>

<file path=ppt/theme/theme5.xml><?xml version="1.0" encoding="utf-8"?>
<a:theme xmlns:a="http://schemas.openxmlformats.org/drawingml/2006/main" name="3_Bureau White">
  <a:themeElements>
    <a:clrScheme name="The Bureau of Meteorology">
      <a:dk1>
        <a:srgbClr val="000000"/>
      </a:dk1>
      <a:lt1>
        <a:srgbClr val="FFFFFF"/>
      </a:lt1>
      <a:dk2>
        <a:srgbClr val="424242"/>
      </a:dk2>
      <a:lt2>
        <a:srgbClr val="D5D5D5"/>
      </a:lt2>
      <a:accent1>
        <a:srgbClr val="2461E5"/>
      </a:accent1>
      <a:accent2>
        <a:srgbClr val="00C689"/>
      </a:accent2>
      <a:accent3>
        <a:srgbClr val="243700"/>
      </a:accent3>
      <a:accent4>
        <a:srgbClr val="001F43"/>
      </a:accent4>
      <a:accent5>
        <a:srgbClr val="B64916"/>
      </a:accent5>
      <a:accent6>
        <a:srgbClr val="F2F2DD"/>
      </a:accent6>
      <a:hlink>
        <a:srgbClr val="0563C1"/>
      </a:hlink>
      <a:folHlink>
        <a:srgbClr val="B6491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-Bureau_PowerPoint_Standard 4-3" id="{22CC00A6-448D-477B-BA75-32F6C513C9D8}" vid="{D934A8C2-E122-437B-AE8A-FBE3811FCB1E}"/>
    </a:ext>
  </a:extLst>
</a:theme>
</file>

<file path=ppt/theme/theme6.xml><?xml version="1.0" encoding="utf-8"?>
<a:theme xmlns:a="http://schemas.openxmlformats.org/drawingml/2006/main" name="4_Bureau White">
  <a:themeElements>
    <a:clrScheme name="The Bureau of Meteorology">
      <a:dk1>
        <a:srgbClr val="000000"/>
      </a:dk1>
      <a:lt1>
        <a:srgbClr val="FFFFFF"/>
      </a:lt1>
      <a:dk2>
        <a:srgbClr val="424242"/>
      </a:dk2>
      <a:lt2>
        <a:srgbClr val="D5D5D5"/>
      </a:lt2>
      <a:accent1>
        <a:srgbClr val="2461E5"/>
      </a:accent1>
      <a:accent2>
        <a:srgbClr val="00C689"/>
      </a:accent2>
      <a:accent3>
        <a:srgbClr val="243700"/>
      </a:accent3>
      <a:accent4>
        <a:srgbClr val="001F43"/>
      </a:accent4>
      <a:accent5>
        <a:srgbClr val="B64916"/>
      </a:accent5>
      <a:accent6>
        <a:srgbClr val="F2F2DD"/>
      </a:accent6>
      <a:hlink>
        <a:srgbClr val="0563C1"/>
      </a:hlink>
      <a:folHlink>
        <a:srgbClr val="B6491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E655F94-AA80-4AE6-8A4B-8D53EF74F0F0}" vid="{33BCC0EB-7301-4185-B422-3261A5FB69D0}"/>
    </a:ext>
  </a:extLst>
</a:theme>
</file>

<file path=ppt/theme/theme7.xml><?xml version="1.0" encoding="utf-8"?>
<a:theme xmlns:a="http://schemas.openxmlformats.org/drawingml/2006/main" name="5_Bureau White">
  <a:themeElements>
    <a:clrScheme name="The Bureau of Meteorology">
      <a:dk1>
        <a:srgbClr val="000000"/>
      </a:dk1>
      <a:lt1>
        <a:srgbClr val="FFFFFF"/>
      </a:lt1>
      <a:dk2>
        <a:srgbClr val="424242"/>
      </a:dk2>
      <a:lt2>
        <a:srgbClr val="D5D5D5"/>
      </a:lt2>
      <a:accent1>
        <a:srgbClr val="2461E5"/>
      </a:accent1>
      <a:accent2>
        <a:srgbClr val="00C689"/>
      </a:accent2>
      <a:accent3>
        <a:srgbClr val="243700"/>
      </a:accent3>
      <a:accent4>
        <a:srgbClr val="001F43"/>
      </a:accent4>
      <a:accent5>
        <a:srgbClr val="B64916"/>
      </a:accent5>
      <a:accent6>
        <a:srgbClr val="F2F2DD"/>
      </a:accent6>
      <a:hlink>
        <a:srgbClr val="0563C1"/>
      </a:hlink>
      <a:folHlink>
        <a:srgbClr val="B6491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E655F94-AA80-4AE6-8A4B-8D53EF74F0F0}" vid="{33BCC0EB-7301-4185-B422-3261A5FB69D0}"/>
    </a:ext>
  </a:extLst>
</a:theme>
</file>

<file path=ppt/theme/theme8.xml><?xml version="1.0" encoding="utf-8"?>
<a:theme xmlns:a="http://schemas.openxmlformats.org/drawingml/2006/main" name="1_Bureau Blue">
  <a:themeElements>
    <a:clrScheme name="The Bureau of Meteorology">
      <a:dk1>
        <a:srgbClr val="000000"/>
      </a:dk1>
      <a:lt1>
        <a:srgbClr val="FFFFFF"/>
      </a:lt1>
      <a:dk2>
        <a:srgbClr val="424242"/>
      </a:dk2>
      <a:lt2>
        <a:srgbClr val="F2F2F2"/>
      </a:lt2>
      <a:accent1>
        <a:srgbClr val="2461E5"/>
      </a:accent1>
      <a:accent2>
        <a:srgbClr val="00C689"/>
      </a:accent2>
      <a:accent3>
        <a:srgbClr val="243700"/>
      </a:accent3>
      <a:accent4>
        <a:srgbClr val="001F43"/>
      </a:accent4>
      <a:accent5>
        <a:srgbClr val="B64916"/>
      </a:accent5>
      <a:accent6>
        <a:srgbClr val="F2F2DD"/>
      </a:accent6>
      <a:hlink>
        <a:srgbClr val="0563C1"/>
      </a:hlink>
      <a:folHlink>
        <a:srgbClr val="B6491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E655F94-AA80-4AE6-8A4B-8D53EF74F0F0}" vid="{9B7FD61B-8171-4587-B24B-863590121F2E}"/>
    </a:ext>
  </a:extLst>
</a:theme>
</file>

<file path=ppt/theme/theme9.xml><?xml version="1.0" encoding="utf-8"?>
<a:theme xmlns:a="http://schemas.openxmlformats.org/drawingml/2006/main" name="6_Bureau White">
  <a:themeElements>
    <a:clrScheme name="The Bureau of Meteorology">
      <a:dk1>
        <a:srgbClr val="000000"/>
      </a:dk1>
      <a:lt1>
        <a:srgbClr val="FFFFFF"/>
      </a:lt1>
      <a:dk2>
        <a:srgbClr val="424242"/>
      </a:dk2>
      <a:lt2>
        <a:srgbClr val="D5D5D5"/>
      </a:lt2>
      <a:accent1>
        <a:srgbClr val="2461E5"/>
      </a:accent1>
      <a:accent2>
        <a:srgbClr val="00C689"/>
      </a:accent2>
      <a:accent3>
        <a:srgbClr val="243700"/>
      </a:accent3>
      <a:accent4>
        <a:srgbClr val="001F43"/>
      </a:accent4>
      <a:accent5>
        <a:srgbClr val="B64916"/>
      </a:accent5>
      <a:accent6>
        <a:srgbClr val="F2F2DD"/>
      </a:accent6>
      <a:hlink>
        <a:srgbClr val="0563C1"/>
      </a:hlink>
      <a:folHlink>
        <a:srgbClr val="B6491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-Bureau_PowerPoint_Standard 4-3" id="{22CC00A6-448D-477B-BA75-32F6C513C9D8}" vid="{D934A8C2-E122-437B-AE8A-FBE3811FCB1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iteKeyword xmlns="9f2ea3f4-5655-4e2d-8d1a-44975205fdc6" xsi:nil="true"/>
    <FileCategory xmlns="9f2ea3f4-5655-4e2d-8d1a-44975205fdc6" xsi:nil="true"/>
    <FileClass xmlns="9f2ea3f4-5655-4e2d-8d1a-44975205fdc6" xsi:nil="true"/>
    <TaxCatchAll xmlns="9f2ea3f4-5655-4e2d-8d1a-44975205fdc6" xsi:nil="true"/>
    <lcf76f155ced4ddcb4097134ff3c332f xmlns="e7522dfa-c206-4344-8051-e05d584a46e8">
      <Terms xmlns="http://schemas.microsoft.com/office/infopath/2007/PartnerControls"/>
    </lcf76f155ced4ddcb4097134ff3c332f>
    <Project xmlns="9f2ea3f4-5655-4e2d-8d1a-44975205fdc6" xsi:nil="true"/>
    <Topic xmlns="e7522dfa-c206-4344-8051-e05d584a46e8">Presentation topic</Topic>
    <n25a9b505f3942e49549fd8dd86c573c xmlns="9f2ea3f4-5655-4e2d-8d1a-44975205fdc6">
      <Terms xmlns="http://schemas.microsoft.com/office/infopath/2007/PartnerControls"/>
    </n25a9b505f3942e49549fd8dd86c573c>
    <Topic_x0020_of_x0020_image xmlns="9f2ea3f4-5655-4e2d-8d1a-44975205fdc6" xsi:nil="true"/>
    <_Version xmlns="http://schemas.microsoft.com/sharepoint/v3/fields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BoM Word Document" ma:contentTypeID="0x010100299B9F6316CAD649B881082103A897B4005CC8AA14CE4DC0479381BECAF9333DAC" ma:contentTypeVersion="28" ma:contentTypeDescription="BoM Document Content Type is the base content type used to control all Bureau managed word document." ma:contentTypeScope="" ma:versionID="a0060ac6c189a79722c2d1b99bab6abe">
  <xsd:schema xmlns:xsd="http://www.w3.org/2001/XMLSchema" xmlns:xs="http://www.w3.org/2001/XMLSchema" xmlns:p="http://schemas.microsoft.com/office/2006/metadata/properties" xmlns:ns2="9f2ea3f4-5655-4e2d-8d1a-44975205fdc6" xmlns:ns3="e7522dfa-c206-4344-8051-e05d584a46e8" xmlns:ns4="http://schemas.microsoft.com/sharepoint/v3/fields" targetNamespace="http://schemas.microsoft.com/office/2006/metadata/properties" ma:root="true" ma:fieldsID="721d241980d6cef4cf11b141ea95b9ee" ns2:_="" ns3:_="" ns4:_="">
    <xsd:import namespace="9f2ea3f4-5655-4e2d-8d1a-44975205fdc6"/>
    <xsd:import namespace="e7522dfa-c206-4344-8051-e05d584a46e8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n25a9b505f3942e49549fd8dd86c573c" minOccurs="0"/>
                <xsd:element ref="ns2:TaxCatchAll" minOccurs="0"/>
                <xsd:element ref="ns2:TaxCatchAllLabel" minOccurs="0"/>
                <xsd:element ref="ns2:SiteKeyword" minOccurs="0"/>
                <xsd:element ref="ns2:FileClass" minOccurs="0"/>
                <xsd:element ref="ns2:FileCategory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2:SharedWithUsers" minOccurs="0"/>
                <xsd:element ref="ns2:SharedWithDetail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2:Project" minOccurs="0"/>
                <xsd:element ref="ns3:Topic" minOccurs="0"/>
                <xsd:element ref="ns2:Topic_x0020_of_x0020_image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3:MediaServiceObjectDetectorVersions" minOccurs="0"/>
                <xsd:element ref="ns4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2ea3f4-5655-4e2d-8d1a-44975205fdc6" elementFormDefault="qualified">
    <xsd:import namespace="http://schemas.microsoft.com/office/2006/documentManagement/types"/>
    <xsd:import namespace="http://schemas.microsoft.com/office/infopath/2007/PartnerControls"/>
    <xsd:element name="n25a9b505f3942e49549fd8dd86c573c" ma:index="8" nillable="true" ma:taxonomy="true" ma:internalName="n25a9b505f3942e49549fd8dd86c573c" ma:taxonomyFieldName="Record_x0020_Activity" ma:displayName="Record Activity" ma:fieldId="{725a9b50-5f39-42e4-9549-fd8dd86c573c}" ma:sspId="ec9612d0-dc94-4ffe-ad7d-ed54524ecfd4" ma:termSetId="2edc4fbf-5846-4093-a4e9-2dc17d184c0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367f0059-385a-4e23-9863-f03d11edebd1}" ma:internalName="TaxCatchAll" ma:showField="CatchAllData" ma:web="9f2ea3f4-5655-4e2d-8d1a-44975205fd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367f0059-385a-4e23-9863-f03d11edebd1}" ma:internalName="TaxCatchAllLabel" ma:readOnly="true" ma:showField="CatchAllDataLabel" ma:web="9f2ea3f4-5655-4e2d-8d1a-44975205fd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iteKeyword" ma:index="12" nillable="true" ma:displayName="Site Keyword" ma:description="Site keywords with semicolon(;) delimiter." ma:hidden="true" ma:internalName="SiteKeyword" ma:readOnly="false">
      <xsd:simpleType>
        <xsd:restriction base="dms:Text"/>
      </xsd:simpleType>
    </xsd:element>
    <xsd:element name="FileClass" ma:index="13" nillable="true" ma:displayName="File Class" ma:format="Dropdown" ma:internalName="FileClas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dvertisement"/>
                    <xsd:enumeration value="advice"/>
                    <xsd:enumeration value="agenda"/>
                    <xsd:enumeration value="agreement"/>
                    <xsd:enumeration value="alert"/>
                    <xsd:enumeration value="application"/>
                    <xsd:enumeration value="blog (BL)"/>
                    <xsd:enumeration value="breeze news (BN)"/>
                    <xsd:enumeration value="brief (BR)"/>
                    <xsd:enumeration value="bulletin"/>
                    <xsd:enumeration value="calendar event"/>
                    <xsd:enumeration value="charter"/>
                    <xsd:enumeration value="checklist"/>
                    <xsd:enumeration value="contract"/>
                    <xsd:enumeration value="coordination request (COORD)"/>
                    <xsd:enumeration value="correspondence (COR)"/>
                    <xsd:enumeration value="course materials"/>
                    <xsd:enumeration value="data file"/>
                    <xsd:enumeration value="design"/>
                    <xsd:enumeration value="diagram"/>
                    <xsd:enumeration value="drawing"/>
                    <xsd:enumeration value="email (EM)"/>
                    <xsd:enumeration value="ET paper (ET)"/>
                    <xsd:enumeration value="event"/>
                    <xsd:enumeration value="evidence"/>
                    <xsd:enumeration value="fact sheet (FS)"/>
                    <xsd:enumeration value="FAQs"/>
                    <xsd:enumeration value="feedback"/>
                    <xsd:enumeration value="flow chart"/>
                    <xsd:enumeration value="flyer"/>
                    <xsd:enumeration value="form"/>
                    <xsd:enumeration value="graph"/>
                    <xsd:enumeration value="graphic (GR)"/>
                    <xsd:enumeration value="guide"/>
                    <xsd:enumeration value="guideline"/>
                    <xsd:enumeration value="icon"/>
                    <xsd:enumeration value="image (IM)"/>
                    <xsd:enumeration value="information"/>
                    <xsd:enumeration value="instruction"/>
                    <xsd:enumeration value="item"/>
                    <xsd:enumeration value="letter"/>
                    <xsd:enumeration value="LGA profile (LP)"/>
                    <xsd:enumeration value="link"/>
                    <xsd:enumeration value="manual"/>
                    <xsd:enumeration value="map"/>
                    <xsd:enumeration value="media release bureau (BMR)"/>
                    <xsd:enumeration value="media release minister (MMR)"/>
                    <xsd:enumeration value="memo"/>
                    <xsd:enumeration value="ministerial brief (MB)"/>
                    <xsd:enumeration value="ministerial correspondence (MC)"/>
                    <xsd:enumeration value="ministerial information request (MIR)"/>
                    <xsd:enumeration value="minutes"/>
                    <xsd:enumeration value="news story"/>
                    <xsd:enumeration value="newsletter"/>
                    <xsd:enumeration value="notes"/>
                    <xsd:enumeration value="notice"/>
                    <xsd:enumeration value="photo"/>
                    <xsd:enumeration value="plan (PLN)"/>
                    <xsd:enumeration value="presentation (PRES)"/>
                    <xsd:enumeration value="procedure"/>
                    <xsd:enumeration value="process/procedure (SOP)"/>
                    <xsd:enumeration value="proposal"/>
                    <xsd:enumeration value="publication"/>
                    <xsd:enumeration value="question on notice (QON)"/>
                    <xsd:enumeration value="question time brief (QTB)"/>
                    <xsd:enumeration value="quote"/>
                    <xsd:enumeration value="receipt"/>
                    <xsd:enumeration value="register"/>
                    <xsd:enumeration value="report (REP)"/>
                    <xsd:enumeration value="RFI"/>
                    <xsd:enumeration value="RFQ"/>
                    <xsd:enumeration value="roster"/>
                    <xsd:enumeration value="senate estimates brief (SB)"/>
                    <xsd:enumeration value="social media (SOC)"/>
                    <xsd:enumeration value="speech"/>
                    <xsd:enumeration value="statement"/>
                    <xsd:enumeration value="support material"/>
                    <xsd:enumeration value="survey"/>
                    <xsd:enumeration value="thumbnail (TH)"/>
                    <xsd:enumeration value="talking points (TP)"/>
                    <xsd:enumeration value="template (TEMP)"/>
                    <xsd:enumeration value="tender"/>
                    <xsd:enumeration value="transcript (TRS)"/>
                    <xsd:enumeration value="video (VID)"/>
                    <xsd:enumeration value="website content (WEB)"/>
                    <xsd:enumeration value="working paper"/>
                  </xsd:restriction>
                </xsd:simpleType>
              </xsd:element>
            </xsd:sequence>
          </xsd:extension>
        </xsd:complexContent>
      </xsd:complexType>
    </xsd:element>
    <xsd:element name="FileCategory" ma:index="14" nillable="true" ma:displayName="File Category" ma:internalName="FileCategor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dministration"/>
                    <xsd:enumeration value="Budgetory"/>
                    <xsd:enumeration value="Business Analysis"/>
                    <xsd:enumeration value="Business Case"/>
                    <xsd:enumeration value="Business Transformation"/>
                    <xsd:enumeration value="Capacity Planning"/>
                    <xsd:enumeration value="Change Management"/>
                    <xsd:enumeration value="Change Request"/>
                    <xsd:enumeration value="Climate"/>
                    <xsd:enumeration value="Communications"/>
                    <xsd:enumeration value="Community Relations"/>
                    <xsd:enumeration value="Compliance"/>
                    <xsd:enumeration value="Customer Relations"/>
                    <xsd:enumeration value="Deployment"/>
                    <xsd:enumeration value="Development"/>
                    <xsd:enumeration value="Disaster Recovery"/>
                    <xsd:enumeration value="Equipment"/>
                    <xsd:enumeration value="Finance"/>
                    <xsd:enumeration value="FOI"/>
                    <xsd:enumeration value="Forecast"/>
                    <xsd:enumeration value="Governance"/>
                    <xsd:enumeration value="Hazards Warnings and Forecasts"/>
                    <xsd:enumeration value="HR"/>
                    <xsd:enumeration value="Industrial Relations"/>
                    <xsd:enumeration value="Investigation"/>
                    <xsd:enumeration value="Leadership"/>
                    <xsd:enumeration value="Legal"/>
                    <xsd:enumeration value="Marketing"/>
                    <xsd:enumeration value="Meeting Related"/>
                    <xsd:enumeration value="Ministerial"/>
                    <xsd:enumeration value="Observation"/>
                    <xsd:enumeration value="Operational"/>
                    <xsd:enumeration value="Organisational Development"/>
                    <xsd:enumeration value="People Management &amp; Development"/>
                    <xsd:enumeration value="Pilot"/>
                    <xsd:enumeration value="Planning"/>
                    <xsd:enumeration value="Policy"/>
                    <xsd:enumeration value="PR"/>
                    <xsd:enumeration value="Presentation"/>
                    <xsd:enumeration value="Procedures"/>
                    <xsd:enumeration value="Process Analysis"/>
                    <xsd:enumeration value="Procurement"/>
                    <xsd:enumeration value="Product"/>
                    <xsd:enumeration value="Project Management"/>
                    <xsd:enumeration value="Property Management"/>
                    <xsd:enumeration value="Quality"/>
                    <xsd:enumeration value="R&amp;D"/>
                    <xsd:enumeration value="Records Management"/>
                    <xsd:enumeration value="Research"/>
                    <xsd:enumeration value="Resource"/>
                    <xsd:enumeration value="Risk Assessment"/>
                    <xsd:enumeration value="Security"/>
                    <xsd:enumeration value="Statutory"/>
                    <xsd:enumeration value="Strategy"/>
                    <xsd:enumeration value="Survey"/>
                    <xsd:enumeration value="Terms of reference"/>
                    <xsd:enumeration value="Training"/>
                    <xsd:enumeration value="Travel"/>
                    <xsd:enumeration value="Water Information"/>
                    <xsd:enumeration value="Workplace Health &amp; Safety"/>
                  </xsd:restriction>
                </xsd:simpleType>
              </xsd:element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Project" ma:index="25" nillable="true" ma:displayName="Project" ma:internalName="Project0">
      <xsd:simpleType>
        <xsd:restriction base="dms:Text">
          <xsd:maxLength value="255"/>
        </xsd:restriction>
      </xsd:simpleType>
    </xsd:element>
    <xsd:element name="Topic_x0020_of_x0020_image" ma:index="28" nillable="true" ma:displayName="Topic of image" ma:format="Dropdown" ma:internalName="Topic_x0020_of_x0020_imag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01-Information about the images"/>
                    <xsd:enumeration value="Admin"/>
                    <xsd:enumeration value="Agriculture"/>
                    <xsd:enumeration value="Aviation"/>
                    <xsd:enumeration value="Everyday life"/>
                    <xsd:enumeration value="Grad met course at BMTC 2023"/>
                    <xsd:enumeration value="Marine"/>
                    <xsd:enumeration value="Observations equipment"/>
                    <xsd:enumeration value="Staff"/>
                    <xsd:enumeration value="Stakeholder and community engagement"/>
                    <xsd:enumeration value="Transport"/>
                  </xsd:restrict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522dfa-c206-4344-8051-e05d584a46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21" nillable="true" ma:displayName="Tags" ma:internalName="MediaServiceAutoTags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4" nillable="true" ma:displayName="MediaServiceEventHashCode" ma:hidden="true" ma:internalName="MediaServiceEventHashCode" ma:readOnly="true">
      <xsd:simpleType>
        <xsd:restriction base="dms:Text"/>
      </xsd:simpleType>
    </xsd:element>
    <xsd:element name="Topic" ma:index="27" nillable="true" ma:displayName="Topic" ma:format="Dropdown" ma:internalName="Topic">
      <xsd:simpleType>
        <xsd:restriction base="dms:Text">
          <xsd:maxLength value="255"/>
        </xsd:restriction>
      </xsd:simpleType>
    </xsd:element>
    <xsd:element name="MediaServiceDateTaken" ma:index="2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3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32" nillable="true" ma:taxonomy="true" ma:internalName="lcf76f155ced4ddcb4097134ff3c332f" ma:taxonomyFieldName="MediaServiceImageTags" ma:displayName="Image Tags" ma:readOnly="false" ma:fieldId="{5cf76f15-5ced-4ddc-b409-7134ff3c332f}" ma:taxonomyMulti="true" ma:sspId="ec9612d0-dc94-4ffe-ad7d-ed54524ecf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Version" ma:index="34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 ma:index="26" ma:displayName="Subject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251EAC-81A8-414F-8BE6-3933A8D60FE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23FC7B3-F6AE-4AF1-9767-181CE7A63567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e7522dfa-c206-4344-8051-e05d584a46e8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sharepoint/v3/fields"/>
    <ds:schemaRef ds:uri="9f2ea3f4-5655-4e2d-8d1a-44975205fdc6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9C44CBA-01CB-40FF-A673-CF920423A4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2ea3f4-5655-4e2d-8d1a-44975205fdc6"/>
    <ds:schemaRef ds:uri="e7522dfa-c206-4344-8051-e05d584a46e8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PowerPoint-the-Bureau (1)</Template>
  <TotalTime>1168</TotalTime>
  <Words>776</Words>
  <Application>Microsoft Office PowerPoint</Application>
  <PresentationFormat>On-screen Show (4:3)</PresentationFormat>
  <Paragraphs>114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17</vt:i4>
      </vt:variant>
    </vt:vector>
  </HeadingPairs>
  <TitlesOfParts>
    <vt:vector size="37" baseType="lpstr">
      <vt:lpstr>Segoe UI</vt:lpstr>
      <vt:lpstr>Aptos</vt:lpstr>
      <vt:lpstr>Arial</vt:lpstr>
      <vt:lpstr>Berlin Sans FB Demi</vt:lpstr>
      <vt:lpstr>Calibri</vt:lpstr>
      <vt:lpstr>Georgia</vt:lpstr>
      <vt:lpstr>微软雅黑</vt:lpstr>
      <vt:lpstr>Bureau Blue</vt:lpstr>
      <vt:lpstr>Bureau White</vt:lpstr>
      <vt:lpstr>1_Bureau White</vt:lpstr>
      <vt:lpstr>2_Bureau White</vt:lpstr>
      <vt:lpstr>3_Bureau White</vt:lpstr>
      <vt:lpstr>4_Bureau White</vt:lpstr>
      <vt:lpstr>5_Bureau White</vt:lpstr>
      <vt:lpstr>1_Bureau Blue</vt:lpstr>
      <vt:lpstr>6_Bureau White</vt:lpstr>
      <vt:lpstr>7_Bureau White</vt:lpstr>
      <vt:lpstr>8_Bureau White</vt:lpstr>
      <vt:lpstr>9_Bureau White</vt:lpstr>
      <vt:lpstr>10_Bureau White</vt:lpstr>
      <vt:lpstr>The VLab activities of the Australian, Indonesian and Korean VLab Centres of Excellence</vt:lpstr>
      <vt:lpstr>Topics to be presented</vt:lpstr>
      <vt:lpstr>Topics to be presented</vt:lpstr>
      <vt:lpstr>The Australia, China, Indonesia and Korea  VLab Centres of Excellence (CoE)</vt:lpstr>
      <vt:lpstr>Topics to be presented</vt:lpstr>
      <vt:lpstr>The Australian VLab Centre of Excellence and contacts  2013 to 2025</vt:lpstr>
      <vt:lpstr>PowerPoint Presentation</vt:lpstr>
      <vt:lpstr>VLab Regional Focus Group meeting highlights since AOMSUC-14 A constellation of presenters from across the region</vt:lpstr>
      <vt:lpstr>Collaboration with the USA and VLab colleagues in advertising and trialling the NOAA/CIMSS LightningCast Machine Learning Tool </vt:lpstr>
      <vt:lpstr>One of the AOMSUC-14 "finds" that has been worked on</vt:lpstr>
      <vt:lpstr>VLab resources incorporated into our Graduate Diploma of Meteorology Training at BMTC during 2025</vt:lpstr>
      <vt:lpstr>VLab resources incorporated into my AOMSUC-15 Training Event session</vt:lpstr>
      <vt:lpstr>Transitioning of Australian VLab CoE resources onto our BMTC Moodle site. Proposed for the end of 2025.</vt:lpstr>
      <vt:lpstr>Topics to be presented</vt:lpstr>
      <vt:lpstr>Topics to be presented</vt:lpstr>
      <vt:lpstr>Summary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Bodo Zeschke</dc:creator>
  <cp:lastModifiedBy>Bodo Zeschke</cp:lastModifiedBy>
  <cp:revision>88</cp:revision>
  <cp:lastPrinted>2024-11-24T06:40:27Z</cp:lastPrinted>
  <dcterms:created xsi:type="dcterms:W3CDTF">2024-11-09T05:54:39Z</dcterms:created>
  <dcterms:modified xsi:type="dcterms:W3CDTF">2025-10-20T04:44:38Z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0x010100299B9F6316CAD649B881082103A897B4005CC8AA14CE4DC0479381BECAF9333DAC</vt:lpwstr>
  </property>
  <property fmtid="{D5CDD505-2E9C-101B-9397-08002B2CF9AE}" pid="3" name="MediaServiceImageTags">
    <vt:lpwstr/>
  </property>
  <property fmtid="{D5CDD505-2E9C-101B-9397-08002B2CF9AE}" pid="4" name="Record Activity">
    <vt:lpwstr/>
  </property>
  <property fmtid="{D5CDD505-2E9C-101B-9397-08002B2CF9AE}" pid="5" name="MSIP_Label_55edad5e-85c4-4d99-839f-4db88ccef5c5_Enabled">
    <vt:lpwstr>true</vt:lpwstr>
  </property>
  <property fmtid="{D5CDD505-2E9C-101B-9397-08002B2CF9AE}" pid="6" name="MSIP_Label_55edad5e-85c4-4d99-839f-4db88ccef5c5_SetDate">
    <vt:lpwstr>2024-11-09T05:54:56Z</vt:lpwstr>
  </property>
  <property fmtid="{D5CDD505-2E9C-101B-9397-08002B2CF9AE}" pid="7" name="MSIP_Label_55edad5e-85c4-4d99-839f-4db88ccef5c5_Method">
    <vt:lpwstr>Standard</vt:lpwstr>
  </property>
  <property fmtid="{D5CDD505-2E9C-101B-9397-08002B2CF9AE}" pid="8" name="MSIP_Label_55edad5e-85c4-4d99-839f-4db88ccef5c5_Name">
    <vt:lpwstr>PSPF Official</vt:lpwstr>
  </property>
  <property fmtid="{D5CDD505-2E9C-101B-9397-08002B2CF9AE}" pid="9" name="MSIP_Label_55edad5e-85c4-4d99-839f-4db88ccef5c5_SiteId">
    <vt:lpwstr>d1ad7db5-97dd-4f2b-816e-50d663b7bb94</vt:lpwstr>
  </property>
  <property fmtid="{D5CDD505-2E9C-101B-9397-08002B2CF9AE}" pid="10" name="MSIP_Label_55edad5e-85c4-4d99-839f-4db88ccef5c5_ActionId">
    <vt:lpwstr>d8eb1469-9bc5-4f01-a4e8-9dcf01d130bd</vt:lpwstr>
  </property>
  <property fmtid="{D5CDD505-2E9C-101B-9397-08002B2CF9AE}" pid="11" name="MSIP_Label_55edad5e-85c4-4d99-839f-4db88ccef5c5_ContentBits">
    <vt:lpwstr>3</vt:lpwstr>
  </property>
  <property fmtid="{D5CDD505-2E9C-101B-9397-08002B2CF9AE}" pid="12" name="ClassificationContentMarkingFooterLocations">
    <vt:lpwstr>Bureau Blue:5\Bureau White:6</vt:lpwstr>
  </property>
  <property fmtid="{D5CDD505-2E9C-101B-9397-08002B2CF9AE}" pid="13" name="ClassificationContentMarkingFooterText">
    <vt:lpwstr>OFFICIAL</vt:lpwstr>
  </property>
  <property fmtid="{D5CDD505-2E9C-101B-9397-08002B2CF9AE}" pid="14" name="ClassificationContentMarkingHeaderLocations">
    <vt:lpwstr>Bureau Blue:4\Bureau White:5</vt:lpwstr>
  </property>
  <property fmtid="{D5CDD505-2E9C-101B-9397-08002B2CF9AE}" pid="15" name="ClassificationContentMarkingHeaderText">
    <vt:lpwstr>OFFICIAL</vt:lpwstr>
  </property>
</Properties>
</file>