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7530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502BC71-F89D-6FAD-356A-B94A30B1D2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E40CD9-78D8-1EFA-226E-0B391C61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1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6BE6890-D04A-75F6-AADE-4F54916BC1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49E277-A68F-863A-D142-AD080D50BA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3A87520-0CB1-A87A-FE42-3B1C4C2B78D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22E95-ED15-763C-1736-6153F3B8BF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63D213-606A-48AB-B167-E5213E1C2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6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D21E7B9-1E87-DDA4-7EDB-E2CC4B41F2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98A11-BD51-8571-0637-8DA74F7E8AF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2DE5B5-02F5-69A8-B57E-62A5B7A25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BF7152-9B7A-4E66-B455-53E7C51F56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8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17FE1EF-9D9D-FBE9-FFF2-31E8151D9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B9016-D494-9037-639E-6BD46F2443C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381ED2-9382-3154-6DEF-DEBC3857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9BC351-974D-4A5B-9CC4-F08378F4E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76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7CF0A29-ABF5-4FA1-70E2-33EE9A019F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8658D4-18B4-4A9B-CB5E-60F842956F0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43D6D4-36CD-F7BD-F647-C5B7690522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95234F-D42C-4DC3-9EDD-72D5BB004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16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B9BFA3D-E105-A02D-5325-482EE6299F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486A926-AB23-AE4E-8741-7B5F8906543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D453060-044C-23A9-048A-FC99EC8B3E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B8633B-6EEE-4EE7-86FF-72014E3F6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92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138962B-F3C7-1A0C-5629-B6EF8F49D3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1BC22-4147-35CD-EF8F-A389171A04A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42A313-243B-741A-04AE-608480248A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7400E4-87FD-40DB-942D-510560E65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03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D7FA5FB-A6DF-4AC2-722C-C180227D8C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5E1D-8FC6-92C9-84D4-CDE1D4B6F0F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8CBA2C-5134-60C9-C9E3-347CDB423E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075CE8-5901-416E-8498-C51DE35829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3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E49B49A6-4740-29A5-50FA-78F5F5744A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6EE00-625B-4438-81B3-7AA6B2CB6C2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36296-7A85-478C-A717-1FEF9FB9592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31026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5A2E6-3D2E-91B8-B373-707C75A63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40825"/>
            <a:ext cx="7019261" cy="648002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Animation:</a:t>
            </a:r>
            <a:r>
              <a:rPr kumimoji="0" lang="en-AU" altLang="en-US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AU" altLang="en-US" dirty="0">
                <a:solidFill>
                  <a:srgbClr val="2461E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North-e</a:t>
            </a:r>
            <a:r>
              <a:rPr kumimoji="0" lang="en-AU" altLang="en-US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astern India fog and stratus, </a:t>
            </a:r>
            <a:br>
              <a:rPr kumimoji="0" lang="en-AU" altLang="en-US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1440UTC 8</a:t>
            </a:r>
            <a:r>
              <a:rPr kumimoji="0" lang="en-AU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0250UTC 9</a:t>
            </a:r>
            <a:r>
              <a:rPr kumimoji="0" lang="en-AU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January 2025</a:t>
            </a:r>
          </a:p>
        </p:txBody>
      </p:sp>
      <p:pic>
        <p:nvPicPr>
          <p:cNvPr id="9" name="Picture 8" descr="A satellite image of a map&#10;&#10;Description automatically generated">
            <a:extLst>
              <a:ext uri="{FF2B5EF4-FFF2-40B4-BE49-F238E27FC236}">
                <a16:creationId xmlns:a16="http://schemas.microsoft.com/office/drawing/2014/main" id="{F612D546-D362-12DE-2244-C5BE9EA3E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8" y="1094285"/>
            <a:ext cx="7035421" cy="50322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92DF1E8-9371-7EA7-78B1-3A514AA59F41}"/>
              </a:ext>
            </a:extLst>
          </p:cNvPr>
          <p:cNvSpPr/>
          <p:nvPr/>
        </p:nvSpPr>
        <p:spPr>
          <a:xfrm rot="1652733">
            <a:off x="2812405" y="2325667"/>
            <a:ext cx="1588983" cy="969892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56206D-88F7-C75F-6A06-A4D8DB7B980B}"/>
              </a:ext>
            </a:extLst>
          </p:cNvPr>
          <p:cNvSpPr/>
          <p:nvPr/>
        </p:nvSpPr>
        <p:spPr>
          <a:xfrm rot="2805075">
            <a:off x="1042682" y="2099454"/>
            <a:ext cx="1883652" cy="870738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CDD045-4164-D16A-75A1-3D31BB536E14}"/>
              </a:ext>
            </a:extLst>
          </p:cNvPr>
          <p:cNvSpPr/>
          <p:nvPr/>
        </p:nvSpPr>
        <p:spPr>
          <a:xfrm>
            <a:off x="1703674" y="3229341"/>
            <a:ext cx="2431598" cy="892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8E3B4A-0C59-D775-D289-FC7E4B0A2DF9}"/>
              </a:ext>
            </a:extLst>
          </p:cNvPr>
          <p:cNvSpPr/>
          <p:nvPr/>
        </p:nvSpPr>
        <p:spPr>
          <a:xfrm rot="809640">
            <a:off x="3892201" y="2242292"/>
            <a:ext cx="2362821" cy="63414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B4C4F2C-D169-ECD8-1B81-DA79D31C0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80"/>
          <a:stretch>
            <a:fillRect/>
          </a:stretch>
        </p:blipFill>
        <p:spPr bwMode="auto">
          <a:xfrm>
            <a:off x="0" y="6200775"/>
            <a:ext cx="79390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032710AE-2C92-0D15-90BB-CF1B7785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519715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animation courtesy Japan Meteorological A</a:t>
            </a:r>
            <a:r>
              <a:rPr lang="en-AU" alt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gency</a:t>
            </a: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(JMA)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/Bureau of Meteorology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B90DB3F8-29CD-8690-4907-E14DEC3EB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042" y="3845773"/>
            <a:ext cx="6424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Kolkata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8A335F1-B336-B422-5700-815773C31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88" y="2254804"/>
            <a:ext cx="7371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Lucknow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D9868B-C351-C86F-E69C-09471E6BFD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3D213-606A-48AB-B167-E5213E1C21ED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2461E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7DA8F-AFCC-2C8F-5B11-6F5B7B443B3E}"/>
              </a:ext>
            </a:extLst>
          </p:cNvPr>
          <p:cNvSpPr txBox="1"/>
          <p:nvPr/>
        </p:nvSpPr>
        <p:spPr>
          <a:xfrm>
            <a:off x="5805377" y="5252484"/>
            <a:ext cx="326419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EB17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Likely valley fog = red</a:t>
            </a:r>
          </a:p>
          <a:p>
            <a:pPr algn="ctr"/>
            <a:r>
              <a:rPr lang="en-AU" dirty="0">
                <a:solidFill>
                  <a:srgbClr val="3069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Likely fog forming locally = green</a:t>
            </a:r>
          </a:p>
          <a:p>
            <a:pPr algn="ctr"/>
            <a:r>
              <a:rPr lang="en-AU" dirty="0">
                <a:solidFill>
                  <a:srgbClr val="0A03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Likely mobile stratus = blue</a:t>
            </a:r>
          </a:p>
        </p:txBody>
      </p:sp>
    </p:spTree>
    <p:extLst>
      <p:ext uri="{BB962C8B-B14F-4D97-AF65-F5344CB8AC3E}">
        <p14:creationId xmlns:p14="http://schemas.microsoft.com/office/powerpoint/2010/main" val="2373472204"/>
      </p:ext>
    </p:extLst>
  </p:cSld>
  <p:clrMapOvr>
    <a:masterClrMapping/>
  </p:clrMapOvr>
</p:sld>
</file>

<file path=ppt/theme/theme1.xml><?xml version="1.0" encoding="utf-8"?>
<a:theme xmlns:a="http://schemas.openxmlformats.org/drawingml/2006/main" name="5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46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5_Bureau White</vt:lpstr>
      <vt:lpstr>Animation: North-eastern India fog and stratus,  1440UTC 8th to 0250UTC 9th January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Bodo Zeschke</dc:creator>
  <cp:lastModifiedBy>Bodo Zeschke</cp:lastModifiedBy>
  <cp:revision>6</cp:revision>
  <dcterms:created xsi:type="dcterms:W3CDTF">2025-01-14T23:31:35Z</dcterms:created>
  <dcterms:modified xsi:type="dcterms:W3CDTF">2025-01-19T03:22:48Z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edad5e-85c4-4d99-839f-4db88ccef5c5_Enabled">
    <vt:lpwstr>true</vt:lpwstr>
  </property>
  <property fmtid="{D5CDD505-2E9C-101B-9397-08002B2CF9AE}" pid="3" name="MSIP_Label_55edad5e-85c4-4d99-839f-4db88ccef5c5_SetDate">
    <vt:lpwstr>2025-01-14T23:31:56Z</vt:lpwstr>
  </property>
  <property fmtid="{D5CDD505-2E9C-101B-9397-08002B2CF9AE}" pid="4" name="MSIP_Label_55edad5e-85c4-4d99-839f-4db88ccef5c5_Method">
    <vt:lpwstr>Standard</vt:lpwstr>
  </property>
  <property fmtid="{D5CDD505-2E9C-101B-9397-08002B2CF9AE}" pid="5" name="MSIP_Label_55edad5e-85c4-4d99-839f-4db88ccef5c5_Name">
    <vt:lpwstr>PSPF Official</vt:lpwstr>
  </property>
  <property fmtid="{D5CDD505-2E9C-101B-9397-08002B2CF9AE}" pid="6" name="MSIP_Label_55edad5e-85c4-4d99-839f-4db88ccef5c5_SiteId">
    <vt:lpwstr>d1ad7db5-97dd-4f2b-816e-50d663b7bb94</vt:lpwstr>
  </property>
  <property fmtid="{D5CDD505-2E9C-101B-9397-08002B2CF9AE}" pid="7" name="MSIP_Label_55edad5e-85c4-4d99-839f-4db88ccef5c5_ActionId">
    <vt:lpwstr>e0899963-6d39-44d4-949f-051caf4a4b03</vt:lpwstr>
  </property>
  <property fmtid="{D5CDD505-2E9C-101B-9397-08002B2CF9AE}" pid="8" name="MSIP_Label_55edad5e-85c4-4d99-839f-4db88ccef5c5_ContentBits">
    <vt:lpwstr>3</vt:lpwstr>
  </property>
  <property fmtid="{D5CDD505-2E9C-101B-9397-08002B2CF9AE}" pid="9" name="ClassificationContentMarkingFooterLocations">
    <vt:lpwstr>5_Bureau White:5</vt:lpwstr>
  </property>
  <property fmtid="{D5CDD505-2E9C-101B-9397-08002B2CF9AE}" pid="10" name="ClassificationContentMarkingFooterText">
    <vt:lpwstr>OFFICIAL</vt:lpwstr>
  </property>
  <property fmtid="{D5CDD505-2E9C-101B-9397-08002B2CF9AE}" pid="11" name="ClassificationContentMarkingHeaderLocations">
    <vt:lpwstr>5_Bureau White:4</vt:lpwstr>
  </property>
  <property fmtid="{D5CDD505-2E9C-101B-9397-08002B2CF9AE}" pid="12" name="ClassificationContentMarkingHeaderText">
    <vt:lpwstr>OFFICIAL</vt:lpwstr>
  </property>
</Properties>
</file>