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 id="2147483718" r:id="rId2"/>
    <p:sldMasterId id="2147483728" r:id="rId3"/>
    <p:sldMasterId id="2147483741" r:id="rId4"/>
    <p:sldMasterId id="2147483754" r:id="rId5"/>
  </p:sldMasterIdLst>
  <p:notesMasterIdLst>
    <p:notesMasterId r:id="rId32"/>
  </p:notesMasterIdLst>
  <p:sldIdLst>
    <p:sldId id="6838" r:id="rId6"/>
    <p:sldId id="1621" r:id="rId7"/>
    <p:sldId id="7303" r:id="rId8"/>
    <p:sldId id="4881" r:id="rId9"/>
    <p:sldId id="7304" r:id="rId10"/>
    <p:sldId id="7293" r:id="rId11"/>
    <p:sldId id="7305" r:id="rId12"/>
    <p:sldId id="7296" r:id="rId13"/>
    <p:sldId id="767" r:id="rId14"/>
    <p:sldId id="4879" r:id="rId15"/>
    <p:sldId id="7299" r:id="rId16"/>
    <p:sldId id="7307" r:id="rId17"/>
    <p:sldId id="4880" r:id="rId18"/>
    <p:sldId id="7308" r:id="rId19"/>
    <p:sldId id="7309" r:id="rId20"/>
    <p:sldId id="4931" r:id="rId21"/>
    <p:sldId id="4913" r:id="rId22"/>
    <p:sldId id="7288" r:id="rId23"/>
    <p:sldId id="7289" r:id="rId24"/>
    <p:sldId id="7310" r:id="rId25"/>
    <p:sldId id="7291" r:id="rId26"/>
    <p:sldId id="7311" r:id="rId27"/>
    <p:sldId id="7314" r:id="rId28"/>
    <p:sldId id="7312" r:id="rId29"/>
    <p:sldId id="7313" r:id="rId30"/>
    <p:sldId id="7279" r:id="rId31"/>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6600"/>
    <a:srgbClr val="0000CC"/>
    <a:srgbClr val="CCFF99"/>
    <a:srgbClr val="0061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501" autoAdjust="0"/>
    <p:restoredTop sz="96238" autoAdjust="0"/>
  </p:normalViewPr>
  <p:slideViewPr>
    <p:cSldViewPr snapToGrid="0">
      <p:cViewPr>
        <p:scale>
          <a:sx n="100" d="100"/>
          <a:sy n="100" d="100"/>
        </p:scale>
        <p:origin x="486" y="23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5E020E7F-66FD-4AEA-8F32-64EC0B6BD06F}" type="datetimeFigureOut">
              <a:rPr lang="en-AU" smtClean="0"/>
              <a:t>12/09/2024</a:t>
            </a:fld>
            <a:endParaRPr lang="en-AU" dirty="0"/>
          </a:p>
        </p:txBody>
      </p:sp>
      <p:sp>
        <p:nvSpPr>
          <p:cNvPr id="4" name="Slide Image Placeholder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5E452868-032B-40C6-B000-5F013A9BE599}" type="slidenum">
              <a:rPr lang="en-AU" smtClean="0"/>
              <a:t>‹#›</a:t>
            </a:fld>
            <a:endParaRPr lang="en-AU" dirty="0"/>
          </a:p>
        </p:txBody>
      </p:sp>
    </p:spTree>
    <p:extLst>
      <p:ext uri="{BB962C8B-B14F-4D97-AF65-F5344CB8AC3E}">
        <p14:creationId xmlns:p14="http://schemas.microsoft.com/office/powerpoint/2010/main" val="3790272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rammb-slider.cira.colostate.edu/"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rammb-slider.cira.colostate.edu/"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a:extLst>
              <a:ext uri="{FF2B5EF4-FFF2-40B4-BE49-F238E27FC236}">
                <a16:creationId xmlns:a16="http://schemas.microsoft.com/office/drawing/2014/main" id="{115E494A-DC1E-BE69-7587-6D5B9C2C31C7}"/>
              </a:ext>
            </a:extLst>
          </p:cNvPr>
          <p:cNvSpPr>
            <a:spLocks noGrp="1" noRot="1" noChangeAspect="1" noChangeArrowheads="1" noTextEdit="1"/>
          </p:cNvSpPr>
          <p:nvPr>
            <p:ph type="sldImg"/>
          </p:nvPr>
        </p:nvSpPr>
        <p:spPr>
          <a:ln/>
        </p:spPr>
      </p:sp>
      <p:sp>
        <p:nvSpPr>
          <p:cNvPr id="191491" name="Notes Placeholder 2">
            <a:extLst>
              <a:ext uri="{FF2B5EF4-FFF2-40B4-BE49-F238E27FC236}">
                <a16:creationId xmlns:a16="http://schemas.microsoft.com/office/drawing/2014/main" id="{2390D5F7-6C00-8F99-4191-69EFF9188F8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bom365.sharepoint.com/sites/Coastal_Hazard_Services/_layouts/15/Doc.aspx?sourcedoc={3536f703-f0b9-499d-908a-16b3c5f9fa8b}&amp;action=view&amp;wd=target%28Event%20based.one%7Ce6432997-8ee3-4327-8001-611634175108%2F2024-09-01%20TAS%20CHW%7C92d21d57-2cd9-4f02-bba2-f0edb49d0c66%2F%29&amp;wdorigin=NavigationUrl  </a:t>
            </a:r>
          </a:p>
        </p:txBody>
      </p:sp>
      <p:sp>
        <p:nvSpPr>
          <p:cNvPr id="4" name="Slide Number Placeholder 3"/>
          <p:cNvSpPr>
            <a:spLocks noGrp="1"/>
          </p:cNvSpPr>
          <p:nvPr>
            <p:ph type="sldNum" sz="quarter" idx="5"/>
          </p:nvPr>
        </p:nvSpPr>
        <p:spPr/>
        <p:txBody>
          <a:bodyPr/>
          <a:lstStyle/>
          <a:p>
            <a:fld id="{5E452868-032B-40C6-B000-5F013A9BE599}" type="slidenum">
              <a:rPr lang="en-AU" smtClean="0"/>
              <a:t>18</a:t>
            </a:fld>
            <a:endParaRPr lang="en-AU" dirty="0"/>
          </a:p>
        </p:txBody>
      </p:sp>
    </p:spTree>
    <p:extLst>
      <p:ext uri="{BB962C8B-B14F-4D97-AF65-F5344CB8AC3E}">
        <p14:creationId xmlns:p14="http://schemas.microsoft.com/office/powerpoint/2010/main" val="209236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rPr>
              <a:t>https://bom365.sharepoint.com/sites/Coastal_Hazard_Services/_layouts/15/Doc.aspx?sourcedoc={3536f703-f0b9-499d-908a-16b3c5f9fa8b}&amp;action=view&amp;wd=target%28Event%20based.one%7Ce6432997-8ee3-4327-8001-611634175108%2F2024-09-01%20TAS%20CHW%7C92d21d57-2cd9-4f02-bba2-f0edb49d0c66%2F%29&amp;wdorigin=NavigationUrl  </a:t>
            </a:r>
          </a:p>
          <a:p>
            <a:endParaRPr lang="en-AU" dirty="0"/>
          </a:p>
        </p:txBody>
      </p:sp>
      <p:sp>
        <p:nvSpPr>
          <p:cNvPr id="4" name="Slide Number Placeholder 3"/>
          <p:cNvSpPr>
            <a:spLocks noGrp="1"/>
          </p:cNvSpPr>
          <p:nvPr>
            <p:ph type="sldNum" sz="quarter" idx="5"/>
          </p:nvPr>
        </p:nvSpPr>
        <p:spPr/>
        <p:txBody>
          <a:bodyPr/>
          <a:lstStyle/>
          <a:p>
            <a:fld id="{5E452868-032B-40C6-B000-5F013A9BE599}" type="slidenum">
              <a:rPr lang="en-AU" smtClean="0"/>
              <a:t>19</a:t>
            </a:fld>
            <a:endParaRPr lang="en-AU" dirty="0"/>
          </a:p>
        </p:txBody>
      </p:sp>
    </p:spTree>
    <p:extLst>
      <p:ext uri="{BB962C8B-B14F-4D97-AF65-F5344CB8AC3E}">
        <p14:creationId xmlns:p14="http://schemas.microsoft.com/office/powerpoint/2010/main" val="40058146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bom365.sharepoint.com/sites/Coastal_Hazard_Services/_layouts/15/Doc.aspx?sourcedoc={3536f703-f0b9-499d-908a-16b3c5f9fa8b}&amp;action=view&amp;wd=target%28Event%20based.one%7Ce6432997-8ee3-4327-8001-611634175108%2F2024-09-01%20TAS%20CHW%7C92d21d57-2cd9-4f02-bba2-f0edb49d0c66%2F%29&amp;wdorigin=NavigationUrl</a:t>
            </a:r>
          </a:p>
        </p:txBody>
      </p:sp>
      <p:sp>
        <p:nvSpPr>
          <p:cNvPr id="4" name="Slide Number Placeholder 3"/>
          <p:cNvSpPr>
            <a:spLocks noGrp="1"/>
          </p:cNvSpPr>
          <p:nvPr>
            <p:ph type="sldNum" sz="quarter" idx="5"/>
          </p:nvPr>
        </p:nvSpPr>
        <p:spPr/>
        <p:txBody>
          <a:bodyPr/>
          <a:lstStyle/>
          <a:p>
            <a:fld id="{5E452868-032B-40C6-B000-5F013A9BE599}" type="slidenum">
              <a:rPr lang="en-AU" smtClean="0"/>
              <a:t>21</a:t>
            </a:fld>
            <a:endParaRPr lang="en-AU" dirty="0"/>
          </a:p>
        </p:txBody>
      </p:sp>
    </p:spTree>
    <p:extLst>
      <p:ext uri="{BB962C8B-B14F-4D97-AF65-F5344CB8AC3E}">
        <p14:creationId xmlns:p14="http://schemas.microsoft.com/office/powerpoint/2010/main" val="24871292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rPr>
              <a:t>https://bom365.sharepoint.com/sites/Coastal_Hazard_Services/_layouts/15/Doc.aspx?sourcedoc={3536f703-f0b9-499d-908a-16b3c5f9fa8b}&amp;action=view&amp;wd=target%28Event%20based.one%7Ce6432997-8ee3-4327-8001-611634175108%2F2024-09-01%20TAS%20CHW%7C92d21d57-2cd9-4f02-bba2-f0edb49d0c66%2F%29&amp;wdorigin=NavigationUrl  </a:t>
            </a:r>
          </a:p>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452868-032B-40C6-B000-5F013A9BE59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7208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rPr>
              <a:t>https://bom365.sharepoint.com/sites/Coastal_Hazard_Services/_layouts/15/Doc.aspx?sourcedoc={3536f703-f0b9-499d-908a-16b3c5f9fa8b}&amp;action=view&amp;wd=target%28Event%20based.one%7Ce6432997-8ee3-4327-8001-611634175108%2F2024-09-01%20TAS%20CHW%7C92d21d57-2cd9-4f02-bba2-f0edb49d0c66%2F%29&amp;wdorigin=NavigationUrl  </a:t>
            </a:r>
          </a:p>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452868-032B-40C6-B000-5F013A9BE59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7156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AU" sz="1200" b="0" i="0" u="none" strike="noStrike" kern="1200" cap="none" spc="0" normalizeH="0" baseline="0" noProof="0" dirty="0">
                <a:ln>
                  <a:noFill/>
                </a:ln>
                <a:solidFill>
                  <a:srgbClr val="000000"/>
                </a:solidFill>
                <a:effectLst/>
                <a:uLnTx/>
                <a:uFillTx/>
                <a:latin typeface="Calibri"/>
                <a:ea typeface="+mn-ea"/>
                <a:cs typeface="+mn-cs"/>
                <a:hlinkClick r:id="rId3"/>
              </a:rPr>
              <a:t>https://rammb-slider.cira.colostate.edu/</a:t>
            </a:r>
            <a:r>
              <a:rPr kumimoji="0" lang="en-AU" sz="1200" b="0" i="0" u="none" strike="noStrike" kern="1200" cap="none" spc="0" normalizeH="0" baseline="0" noProof="0" dirty="0">
                <a:ln>
                  <a:noFill/>
                </a:ln>
                <a:solidFill>
                  <a:srgbClr val="000000"/>
                </a:solidFill>
                <a:effectLst/>
                <a:uLnTx/>
                <a:uFillTx/>
                <a:latin typeface="Calibri"/>
                <a:ea typeface="+mn-ea"/>
                <a:cs typeface="+mn-cs"/>
              </a:rPr>
              <a:t> </a:t>
            </a:r>
            <a:endParaRPr lang="en-AU" dirty="0"/>
          </a:p>
        </p:txBody>
      </p:sp>
      <p:sp>
        <p:nvSpPr>
          <p:cNvPr id="4" name="Slide Number Placeholder 3"/>
          <p:cNvSpPr>
            <a:spLocks noGrp="1"/>
          </p:cNvSpPr>
          <p:nvPr>
            <p:ph type="sldNum" sz="quarter" idx="5"/>
          </p:nvPr>
        </p:nvSpPr>
        <p:spPr/>
        <p:txBody>
          <a:bodyPr/>
          <a:lstStyle/>
          <a:p>
            <a:fld id="{5E452868-032B-40C6-B000-5F013A9BE599}" type="slidenum">
              <a:rPr lang="en-AU" smtClean="0"/>
              <a:t>4</a:t>
            </a:fld>
            <a:endParaRPr lang="en-AU" dirty="0"/>
          </a:p>
        </p:txBody>
      </p:sp>
    </p:spTree>
    <p:extLst>
      <p:ext uri="{BB962C8B-B14F-4D97-AF65-F5344CB8AC3E}">
        <p14:creationId xmlns:p14="http://schemas.microsoft.com/office/powerpoint/2010/main" val="34990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AU" sz="1200" b="0" i="0" u="none" strike="noStrike" kern="1200" cap="none" spc="0" normalizeH="0" baseline="0" noProof="0" dirty="0">
                <a:ln>
                  <a:noFill/>
                </a:ln>
                <a:solidFill>
                  <a:srgbClr val="000000"/>
                </a:solidFill>
                <a:effectLst/>
                <a:uLnTx/>
                <a:uFillTx/>
                <a:latin typeface="Calibri"/>
                <a:ea typeface="+mn-ea"/>
                <a:cs typeface="+mn-cs"/>
                <a:hlinkClick r:id="rId3"/>
              </a:rPr>
              <a:t>https://rammb-slider.cira.colostate.edu/</a:t>
            </a:r>
            <a:r>
              <a:rPr kumimoji="0" lang="en-AU" sz="1200" b="0" i="0" u="none" strike="noStrike" kern="1200" cap="none" spc="0" normalizeH="0" baseline="0" noProof="0" dirty="0">
                <a:ln>
                  <a:noFill/>
                </a:ln>
                <a:solidFill>
                  <a:srgbClr val="000000"/>
                </a:solidFill>
                <a:effectLst/>
                <a:uLnTx/>
                <a:uFillTx/>
                <a:latin typeface="Calibri"/>
                <a:ea typeface="+mn-ea"/>
                <a:cs typeface="+mn-cs"/>
              </a:rPr>
              <a:t> </a:t>
            </a:r>
            <a:endParaRPr lang="en-AU" dirty="0"/>
          </a:p>
        </p:txBody>
      </p:sp>
      <p:sp>
        <p:nvSpPr>
          <p:cNvPr id="4" name="Slide Number Placeholder 3"/>
          <p:cNvSpPr>
            <a:spLocks noGrp="1"/>
          </p:cNvSpPr>
          <p:nvPr>
            <p:ph type="sldNum" sz="quarter" idx="5"/>
          </p:nvPr>
        </p:nvSpPr>
        <p:spPr/>
        <p:txBody>
          <a:bodyPr/>
          <a:lstStyle/>
          <a:p>
            <a:fld id="{5E452868-032B-40C6-B000-5F013A9BE599}" type="slidenum">
              <a:rPr lang="en-AU" smtClean="0"/>
              <a:t>5</a:t>
            </a:fld>
            <a:endParaRPr lang="en-AU" dirty="0"/>
          </a:p>
        </p:txBody>
      </p:sp>
    </p:spTree>
    <p:extLst>
      <p:ext uri="{BB962C8B-B14F-4D97-AF65-F5344CB8AC3E}">
        <p14:creationId xmlns:p14="http://schemas.microsoft.com/office/powerpoint/2010/main" val="220070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http://bnoc-aifs-op.bom.gov.au/images/osa/month.html</a:t>
            </a:r>
          </a:p>
        </p:txBody>
      </p:sp>
      <p:sp>
        <p:nvSpPr>
          <p:cNvPr id="4" name="Slide Number Placeholder 3"/>
          <p:cNvSpPr>
            <a:spLocks noGrp="1"/>
          </p:cNvSpPr>
          <p:nvPr>
            <p:ph type="sldNum" sz="quarter" idx="5"/>
          </p:nvPr>
        </p:nvSpPr>
        <p:spPr/>
        <p:txBody>
          <a:bodyPr/>
          <a:lstStyle/>
          <a:p>
            <a:fld id="{5E452868-032B-40C6-B000-5F013A9BE599}" type="slidenum">
              <a:rPr lang="en-AU" smtClean="0"/>
              <a:t>6</a:t>
            </a:fld>
            <a:endParaRPr lang="en-AU" dirty="0"/>
          </a:p>
        </p:txBody>
      </p:sp>
    </p:spTree>
    <p:extLst>
      <p:ext uri="{BB962C8B-B14F-4D97-AF65-F5344CB8AC3E}">
        <p14:creationId xmlns:p14="http://schemas.microsoft.com/office/powerpoint/2010/main" val="27760969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80D77034-BA91-10CC-E7FE-60DC5CD4C246}"/>
              </a:ext>
            </a:extLst>
          </p:cNvPr>
          <p:cNvSpPr>
            <a:spLocks noGrp="1" noRot="1" noChangeAspect="1" noChangeArrowheads="1" noTextEdit="1"/>
          </p:cNvSpPr>
          <p:nvPr>
            <p:ph type="sldImg"/>
          </p:nvPr>
        </p:nvSpPr>
        <p:spPr>
          <a:ln/>
        </p:spPr>
      </p:sp>
      <p:sp>
        <p:nvSpPr>
          <p:cNvPr id="95235" name="Rectangle 3">
            <a:extLst>
              <a:ext uri="{FF2B5EF4-FFF2-40B4-BE49-F238E27FC236}">
                <a16:creationId xmlns:a16="http://schemas.microsoft.com/office/drawing/2014/main" id="{1E278035-CAFE-C029-970F-3A3D71EFC02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http://resources.eumetrain.org/ePort_MapViewer/index.html</a:t>
            </a:r>
          </a:p>
          <a:p>
            <a:endParaRPr lang="en-AU" dirty="0"/>
          </a:p>
        </p:txBody>
      </p:sp>
      <p:sp>
        <p:nvSpPr>
          <p:cNvPr id="4" name="Slide Number Placeholder 3"/>
          <p:cNvSpPr>
            <a:spLocks noGrp="1"/>
          </p:cNvSpPr>
          <p:nvPr>
            <p:ph type="sldNum" sz="quarter" idx="5"/>
          </p:nvPr>
        </p:nvSpPr>
        <p:spPr/>
        <p:txBody>
          <a:bodyPr/>
          <a:lstStyle/>
          <a:p>
            <a:fld id="{5E452868-032B-40C6-B000-5F013A9BE599}" type="slidenum">
              <a:rPr lang="en-AU" smtClean="0"/>
              <a:t>11</a:t>
            </a:fld>
            <a:endParaRPr lang="en-AU" dirty="0"/>
          </a:p>
        </p:txBody>
      </p:sp>
    </p:spTree>
    <p:extLst>
      <p:ext uri="{BB962C8B-B14F-4D97-AF65-F5344CB8AC3E}">
        <p14:creationId xmlns:p14="http://schemas.microsoft.com/office/powerpoint/2010/main" val="40225079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http://resources.eumetrain.org/ePort_MapViewer/index.html</a:t>
            </a:r>
          </a:p>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452868-032B-40C6-B000-5F013A9BE59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90799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https://earth.nullschool.net/#2024/08/30/0100Z/ocean/surface/level/overlay=primary_waves/orthographic=-238.02,-47.53,832/loc=101.081,-52.619</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452868-032B-40C6-B000-5F013A9BE59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774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https://earth.nullschool.net/#2024/08/30/0100Z/ocean/surface/level/overlay=primary_waves/orthographic=-238.02,-47.53,832/loc=101.081,-52.619</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452868-032B-40C6-B000-5F013A9BE599}"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61916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02 Section Title_White">
    <p:spTree>
      <p:nvGrpSpPr>
        <p:cNvPr id="1" name=""/>
        <p:cNvGrpSpPr/>
        <p:nvPr/>
      </p:nvGrpSpPr>
      <p:grpSpPr>
        <a:xfrm>
          <a:off x="0" y="0"/>
          <a:ext cx="0" cy="0"/>
          <a:chOff x="0" y="0"/>
          <a:chExt cx="0" cy="0"/>
        </a:xfrm>
      </p:grpSpPr>
      <p:pic>
        <p:nvPicPr>
          <p:cNvPr id="4" name="Picture 1" descr="A black and white logo&#10;&#10;Description automatically generated with low confidence">
            <a:extLst>
              <a:ext uri="{FF2B5EF4-FFF2-40B4-BE49-F238E27FC236}">
                <a16:creationId xmlns:a16="http://schemas.microsoft.com/office/drawing/2014/main" id="{3E04152C-D137-E219-C558-F9B33A09AA5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9100" y="431800"/>
            <a:ext cx="5508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001188" y="1835063"/>
            <a:ext cx="4991724" cy="943062"/>
          </a:xfrm>
          <a:prstGeom prst="rect">
            <a:avLst/>
          </a:prstGeom>
        </p:spPr>
        <p:txBody>
          <a:bodyPr anchor="t" anchorCtr="0">
            <a:normAutofit/>
          </a:bodyPr>
          <a:lstStyle>
            <a:lvl1pPr algn="l">
              <a:defRPr sz="3000"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001186" y="2911476"/>
            <a:ext cx="4991725" cy="365125"/>
          </a:xfrm>
          <a:prstGeom prst="rect">
            <a:avLst/>
          </a:prstGeom>
        </p:spPr>
        <p:txBody>
          <a:bodyPr anchor="t" anchorCtr="0">
            <a:normAutofit/>
          </a:bodyPr>
          <a:lstStyle>
            <a:lvl1pPr marL="0" indent="0" algn="l">
              <a:buNone/>
              <a:defRPr sz="2000" spc="-50" baseline="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ate Placeholder 3">
            <a:extLst>
              <a:ext uri="{FF2B5EF4-FFF2-40B4-BE49-F238E27FC236}">
                <a16:creationId xmlns:a16="http://schemas.microsoft.com/office/drawing/2014/main" id="{163A07CA-8DA7-4A28-8CC0-33EB77DAEB53}"/>
              </a:ext>
            </a:extLst>
          </p:cNvPr>
          <p:cNvSpPr>
            <a:spLocks noGrp="1"/>
          </p:cNvSpPr>
          <p:nvPr>
            <p:ph type="dt" sz="half" idx="10"/>
          </p:nvPr>
        </p:nvSpPr>
        <p:spPr>
          <a:xfrm>
            <a:off x="381000" y="6356350"/>
            <a:ext cx="2152650" cy="365125"/>
          </a:xfrm>
          <a:prstGeom prst="rect">
            <a:avLst/>
          </a:prstGeom>
        </p:spPr>
        <p:txBody>
          <a:bodyPr vert="horz" lIns="91440" tIns="45720" rIns="91440" bIns="45720" rtlCol="0" anchor="ctr"/>
          <a:lstStyle>
            <a:lvl1pPr algn="l" eaLnBrk="1" fontAlgn="auto" hangingPunct="1">
              <a:spcBef>
                <a:spcPts val="0"/>
              </a:spcBef>
              <a:spcAft>
                <a:spcPts val="0"/>
              </a:spcAft>
              <a:defRPr sz="1000" spc="0" baseline="0">
                <a:solidFill>
                  <a:schemeClr val="accent1"/>
                </a:solidFill>
                <a:latin typeface="Arial" panose="020B0604020202020204" pitchFamily="34"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2311667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a:extLst>
              <a:ext uri="{FF2B5EF4-FFF2-40B4-BE49-F238E27FC236}">
                <a16:creationId xmlns:a16="http://schemas.microsoft.com/office/drawing/2014/main" id="{71E06991-3F73-035E-9D24-2E2BC00C37CB}"/>
              </a:ext>
            </a:extLst>
          </p:cNvPr>
          <p:cNvSpPr>
            <a:spLocks noGrp="1" noChangeArrowheads="1"/>
          </p:cNvSpPr>
          <p:nvPr>
            <p:ph type="dt" sz="half" idx="10"/>
          </p:nvPr>
        </p:nvSpPr>
        <p:spPr>
          <a:ln/>
        </p:spPr>
        <p:txBody>
          <a:bodyPr/>
          <a:lstStyle>
            <a:lvl1pPr>
              <a:defRPr/>
            </a:lvl1pPr>
          </a:lstStyle>
          <a:p>
            <a:pPr>
              <a:defRPr/>
            </a:pPr>
            <a:endParaRPr lang="en-AU"/>
          </a:p>
        </p:txBody>
      </p:sp>
      <p:sp>
        <p:nvSpPr>
          <p:cNvPr id="5" name="Rectangle 7">
            <a:extLst>
              <a:ext uri="{FF2B5EF4-FFF2-40B4-BE49-F238E27FC236}">
                <a16:creationId xmlns:a16="http://schemas.microsoft.com/office/drawing/2014/main" id="{39D17511-4AB1-CE2D-447A-84F8A50AADD0}"/>
              </a:ext>
            </a:extLst>
          </p:cNvPr>
          <p:cNvSpPr>
            <a:spLocks noGrp="1" noChangeArrowheads="1"/>
          </p:cNvSpPr>
          <p:nvPr>
            <p:ph type="sldNum" sz="quarter" idx="11"/>
          </p:nvPr>
        </p:nvSpPr>
        <p:spPr>
          <a:ln/>
        </p:spPr>
        <p:txBody>
          <a:bodyPr/>
          <a:lstStyle>
            <a:lvl1pPr>
              <a:defRPr/>
            </a:lvl1pPr>
          </a:lstStyle>
          <a:p>
            <a:pPr>
              <a:defRPr/>
            </a:pPr>
            <a:fld id="{D66DAFBF-21C5-43EA-B70F-4FFD32E6421E}" type="slidenum">
              <a:rPr lang="en-AU" altLang="en-US"/>
              <a:pPr>
                <a:defRPr/>
              </a:pPr>
              <a:t>‹#›</a:t>
            </a:fld>
            <a:endParaRPr lang="en-AU" altLang="en-US"/>
          </a:p>
        </p:txBody>
      </p:sp>
    </p:spTree>
    <p:extLst>
      <p:ext uri="{BB962C8B-B14F-4D97-AF65-F5344CB8AC3E}">
        <p14:creationId xmlns:p14="http://schemas.microsoft.com/office/powerpoint/2010/main" val="1233213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a:extLst>
              <a:ext uri="{FF2B5EF4-FFF2-40B4-BE49-F238E27FC236}">
                <a16:creationId xmlns:a16="http://schemas.microsoft.com/office/drawing/2014/main" id="{272AA20C-49C0-82E1-F2E0-52D45E9F3461}"/>
              </a:ext>
            </a:extLst>
          </p:cNvPr>
          <p:cNvSpPr>
            <a:spLocks noGrp="1" noChangeArrowheads="1"/>
          </p:cNvSpPr>
          <p:nvPr>
            <p:ph type="dt" sz="half" idx="10"/>
          </p:nvPr>
        </p:nvSpPr>
        <p:spPr>
          <a:ln/>
        </p:spPr>
        <p:txBody>
          <a:bodyPr/>
          <a:lstStyle>
            <a:lvl1pPr>
              <a:defRPr/>
            </a:lvl1pPr>
          </a:lstStyle>
          <a:p>
            <a:pPr>
              <a:defRPr/>
            </a:pPr>
            <a:endParaRPr lang="en-AU"/>
          </a:p>
        </p:txBody>
      </p:sp>
      <p:sp>
        <p:nvSpPr>
          <p:cNvPr id="4" name="Rectangle 7">
            <a:extLst>
              <a:ext uri="{FF2B5EF4-FFF2-40B4-BE49-F238E27FC236}">
                <a16:creationId xmlns:a16="http://schemas.microsoft.com/office/drawing/2014/main" id="{520CD6BA-9E46-6993-33FC-D0633BE4FAC0}"/>
              </a:ext>
            </a:extLst>
          </p:cNvPr>
          <p:cNvSpPr>
            <a:spLocks noGrp="1" noChangeArrowheads="1"/>
          </p:cNvSpPr>
          <p:nvPr>
            <p:ph type="sldNum" sz="quarter" idx="11"/>
          </p:nvPr>
        </p:nvSpPr>
        <p:spPr>
          <a:ln/>
        </p:spPr>
        <p:txBody>
          <a:bodyPr/>
          <a:lstStyle>
            <a:lvl1pPr>
              <a:defRPr/>
            </a:lvl1pPr>
          </a:lstStyle>
          <a:p>
            <a:pPr>
              <a:defRPr/>
            </a:pPr>
            <a:fld id="{4B2C2DBB-C0B9-4B25-A4ED-674D7099E3D3}" type="slidenum">
              <a:rPr lang="en-AU" altLang="en-US"/>
              <a:pPr>
                <a:defRPr/>
              </a:pPr>
              <a:t>‹#›</a:t>
            </a:fld>
            <a:endParaRPr lang="en-AU" altLang="en-US"/>
          </a:p>
        </p:txBody>
      </p:sp>
    </p:spTree>
    <p:extLst>
      <p:ext uri="{BB962C8B-B14F-4D97-AF65-F5344CB8AC3E}">
        <p14:creationId xmlns:p14="http://schemas.microsoft.com/office/powerpoint/2010/main" val="625267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id="{5FFC35CA-4201-6C72-5E6C-46436E74F5E8}"/>
              </a:ext>
            </a:extLst>
          </p:cNvPr>
          <p:cNvSpPr>
            <a:spLocks noGrp="1" noChangeArrowheads="1"/>
          </p:cNvSpPr>
          <p:nvPr>
            <p:ph type="dt" sz="half" idx="10"/>
          </p:nvPr>
        </p:nvSpPr>
        <p:spPr>
          <a:ln/>
        </p:spPr>
        <p:txBody>
          <a:bodyPr/>
          <a:lstStyle>
            <a:lvl1pPr>
              <a:defRPr/>
            </a:lvl1pPr>
          </a:lstStyle>
          <a:p>
            <a:pPr>
              <a:defRPr/>
            </a:pPr>
            <a:endParaRPr lang="en-AU"/>
          </a:p>
        </p:txBody>
      </p:sp>
      <p:sp>
        <p:nvSpPr>
          <p:cNvPr id="3" name="Rectangle 7">
            <a:extLst>
              <a:ext uri="{FF2B5EF4-FFF2-40B4-BE49-F238E27FC236}">
                <a16:creationId xmlns:a16="http://schemas.microsoft.com/office/drawing/2014/main" id="{CD8C4C49-98B4-4E89-FA3C-D975626EDFC7}"/>
              </a:ext>
            </a:extLst>
          </p:cNvPr>
          <p:cNvSpPr>
            <a:spLocks noGrp="1" noChangeArrowheads="1"/>
          </p:cNvSpPr>
          <p:nvPr>
            <p:ph type="sldNum" sz="quarter" idx="11"/>
          </p:nvPr>
        </p:nvSpPr>
        <p:spPr>
          <a:ln/>
        </p:spPr>
        <p:txBody>
          <a:bodyPr/>
          <a:lstStyle>
            <a:lvl1pPr>
              <a:defRPr/>
            </a:lvl1pPr>
          </a:lstStyle>
          <a:p>
            <a:pPr>
              <a:defRPr/>
            </a:pPr>
            <a:fld id="{CE9D4E7E-5047-43B3-A06C-5121E7E959B1}" type="slidenum">
              <a:rPr lang="en-AU" altLang="en-US"/>
              <a:pPr>
                <a:defRPr/>
              </a:pPr>
              <a:t>‹#›</a:t>
            </a:fld>
            <a:endParaRPr lang="en-AU" altLang="en-US"/>
          </a:p>
        </p:txBody>
      </p:sp>
    </p:spTree>
    <p:extLst>
      <p:ext uri="{BB962C8B-B14F-4D97-AF65-F5344CB8AC3E}">
        <p14:creationId xmlns:p14="http://schemas.microsoft.com/office/powerpoint/2010/main" val="154529909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3FB83562-7144-5ACA-E1D8-9CF2AD15BD6F}"/>
              </a:ext>
            </a:extLst>
          </p:cNvPr>
          <p:cNvSpPr>
            <a:spLocks noGrp="1" noChangeArrowheads="1"/>
          </p:cNvSpPr>
          <p:nvPr>
            <p:ph type="dt" sz="half" idx="10"/>
          </p:nvPr>
        </p:nvSpPr>
        <p:spPr>
          <a:ln/>
        </p:spPr>
        <p:txBody>
          <a:bodyPr/>
          <a:lstStyle>
            <a:lvl1pPr>
              <a:defRPr/>
            </a:lvl1pPr>
          </a:lstStyle>
          <a:p>
            <a:pPr>
              <a:defRPr/>
            </a:pPr>
            <a:endParaRPr lang="en-AU"/>
          </a:p>
        </p:txBody>
      </p:sp>
      <p:sp>
        <p:nvSpPr>
          <p:cNvPr id="6" name="Rectangle 7">
            <a:extLst>
              <a:ext uri="{FF2B5EF4-FFF2-40B4-BE49-F238E27FC236}">
                <a16:creationId xmlns:a16="http://schemas.microsoft.com/office/drawing/2014/main" id="{5A4163FC-CC20-486C-17B5-484C28C3C59F}"/>
              </a:ext>
            </a:extLst>
          </p:cNvPr>
          <p:cNvSpPr>
            <a:spLocks noGrp="1" noChangeArrowheads="1"/>
          </p:cNvSpPr>
          <p:nvPr>
            <p:ph type="sldNum" sz="quarter" idx="11"/>
          </p:nvPr>
        </p:nvSpPr>
        <p:spPr>
          <a:ln/>
        </p:spPr>
        <p:txBody>
          <a:bodyPr/>
          <a:lstStyle>
            <a:lvl1pPr>
              <a:defRPr/>
            </a:lvl1pPr>
          </a:lstStyle>
          <a:p>
            <a:pPr>
              <a:defRPr/>
            </a:pPr>
            <a:fld id="{1F276145-83DA-4DBE-AA71-66C5CA3EFB80}" type="slidenum">
              <a:rPr lang="en-AU" altLang="en-US"/>
              <a:pPr>
                <a:defRPr/>
              </a:pPr>
              <a:t>‹#›</a:t>
            </a:fld>
            <a:endParaRPr lang="en-AU" altLang="en-US"/>
          </a:p>
        </p:txBody>
      </p:sp>
    </p:spTree>
    <p:extLst>
      <p:ext uri="{BB962C8B-B14F-4D97-AF65-F5344CB8AC3E}">
        <p14:creationId xmlns:p14="http://schemas.microsoft.com/office/powerpoint/2010/main" val="36899947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2B350B6B-9184-2DE3-E715-E164351B125A}"/>
              </a:ext>
            </a:extLst>
          </p:cNvPr>
          <p:cNvSpPr>
            <a:spLocks noGrp="1" noChangeArrowheads="1"/>
          </p:cNvSpPr>
          <p:nvPr>
            <p:ph type="dt" sz="half" idx="10"/>
          </p:nvPr>
        </p:nvSpPr>
        <p:spPr>
          <a:ln/>
        </p:spPr>
        <p:txBody>
          <a:bodyPr/>
          <a:lstStyle>
            <a:lvl1pPr>
              <a:defRPr/>
            </a:lvl1pPr>
          </a:lstStyle>
          <a:p>
            <a:pPr>
              <a:defRPr/>
            </a:pPr>
            <a:endParaRPr lang="en-AU"/>
          </a:p>
        </p:txBody>
      </p:sp>
      <p:sp>
        <p:nvSpPr>
          <p:cNvPr id="6" name="Rectangle 7">
            <a:extLst>
              <a:ext uri="{FF2B5EF4-FFF2-40B4-BE49-F238E27FC236}">
                <a16:creationId xmlns:a16="http://schemas.microsoft.com/office/drawing/2014/main" id="{DE68609D-7C19-27DC-7EF4-AE893DCAC757}"/>
              </a:ext>
            </a:extLst>
          </p:cNvPr>
          <p:cNvSpPr>
            <a:spLocks noGrp="1" noChangeArrowheads="1"/>
          </p:cNvSpPr>
          <p:nvPr>
            <p:ph type="sldNum" sz="quarter" idx="11"/>
          </p:nvPr>
        </p:nvSpPr>
        <p:spPr>
          <a:ln/>
        </p:spPr>
        <p:txBody>
          <a:bodyPr/>
          <a:lstStyle>
            <a:lvl1pPr>
              <a:defRPr/>
            </a:lvl1pPr>
          </a:lstStyle>
          <a:p>
            <a:pPr>
              <a:defRPr/>
            </a:pPr>
            <a:fld id="{2FF30D8A-932B-4751-8206-8858C94A9B8C}" type="slidenum">
              <a:rPr lang="en-AU" altLang="en-US"/>
              <a:pPr>
                <a:defRPr/>
              </a:pPr>
              <a:t>‹#›</a:t>
            </a:fld>
            <a:endParaRPr lang="en-AU" altLang="en-US"/>
          </a:p>
        </p:txBody>
      </p:sp>
    </p:spTree>
    <p:extLst>
      <p:ext uri="{BB962C8B-B14F-4D97-AF65-F5344CB8AC3E}">
        <p14:creationId xmlns:p14="http://schemas.microsoft.com/office/powerpoint/2010/main" val="15806407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ED4ABCC5-791C-EB87-48F2-D80A39AFC604}"/>
              </a:ext>
            </a:extLst>
          </p:cNvPr>
          <p:cNvSpPr>
            <a:spLocks noGrp="1" noChangeArrowheads="1"/>
          </p:cNvSpPr>
          <p:nvPr>
            <p:ph type="dt" sz="half" idx="10"/>
          </p:nvPr>
        </p:nvSpPr>
        <p:spPr>
          <a:ln/>
        </p:spPr>
        <p:txBody>
          <a:bodyPr/>
          <a:lstStyle>
            <a:lvl1pPr>
              <a:defRPr/>
            </a:lvl1pPr>
          </a:lstStyle>
          <a:p>
            <a:pPr>
              <a:defRPr/>
            </a:pPr>
            <a:endParaRPr lang="en-AU"/>
          </a:p>
        </p:txBody>
      </p:sp>
      <p:sp>
        <p:nvSpPr>
          <p:cNvPr id="6" name="Rectangle 7">
            <a:extLst>
              <a:ext uri="{FF2B5EF4-FFF2-40B4-BE49-F238E27FC236}">
                <a16:creationId xmlns:a16="http://schemas.microsoft.com/office/drawing/2014/main" id="{3CE84559-9F15-23E5-08CE-8D074ED3AB24}"/>
              </a:ext>
            </a:extLst>
          </p:cNvPr>
          <p:cNvSpPr>
            <a:spLocks noGrp="1" noChangeArrowheads="1"/>
          </p:cNvSpPr>
          <p:nvPr>
            <p:ph type="sldNum" sz="quarter" idx="11"/>
          </p:nvPr>
        </p:nvSpPr>
        <p:spPr>
          <a:ln/>
        </p:spPr>
        <p:txBody>
          <a:bodyPr/>
          <a:lstStyle>
            <a:lvl1pPr>
              <a:defRPr/>
            </a:lvl1pPr>
          </a:lstStyle>
          <a:p>
            <a:pPr>
              <a:defRPr/>
            </a:pPr>
            <a:fld id="{940CF845-09B9-43BD-9E7B-AC7C59ADB63D}" type="slidenum">
              <a:rPr lang="en-AU" altLang="en-US"/>
              <a:pPr>
                <a:defRPr/>
              </a:pPr>
              <a:t>‹#›</a:t>
            </a:fld>
            <a:endParaRPr lang="en-AU" altLang="en-US"/>
          </a:p>
        </p:txBody>
      </p:sp>
    </p:spTree>
    <p:extLst>
      <p:ext uri="{BB962C8B-B14F-4D97-AF65-F5344CB8AC3E}">
        <p14:creationId xmlns:p14="http://schemas.microsoft.com/office/powerpoint/2010/main" val="676514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7772400" cy="1143000"/>
          </a:xfrm>
        </p:spPr>
        <p:txBody>
          <a:bodyPr/>
          <a:lstStyle/>
          <a:p>
            <a:r>
              <a:rPr lang="en-US"/>
              <a:t>Click to edit Master title style</a:t>
            </a:r>
          </a:p>
        </p:txBody>
      </p:sp>
      <p:sp>
        <p:nvSpPr>
          <p:cNvPr id="3" name="Chart Placeholder 2"/>
          <p:cNvSpPr>
            <a:spLocks noGrp="1"/>
          </p:cNvSpPr>
          <p:nvPr>
            <p:ph type="ch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a:extLst>
              <a:ext uri="{FF2B5EF4-FFF2-40B4-BE49-F238E27FC236}">
                <a16:creationId xmlns:a16="http://schemas.microsoft.com/office/drawing/2014/main" id="{71339DD9-60D5-1384-1AD5-654BBFEE4DDF}"/>
              </a:ext>
            </a:extLst>
          </p:cNvPr>
          <p:cNvSpPr>
            <a:spLocks noGrp="1" noChangeArrowheads="1"/>
          </p:cNvSpPr>
          <p:nvPr>
            <p:ph type="dt" sz="half" idx="10"/>
          </p:nvPr>
        </p:nvSpPr>
        <p:spPr>
          <a:ln/>
        </p:spPr>
        <p:txBody>
          <a:bodyPr/>
          <a:lstStyle>
            <a:lvl1pPr>
              <a:defRPr/>
            </a:lvl1pPr>
          </a:lstStyle>
          <a:p>
            <a:pPr>
              <a:defRPr/>
            </a:pPr>
            <a:endParaRPr lang="en-AU"/>
          </a:p>
        </p:txBody>
      </p:sp>
      <p:sp>
        <p:nvSpPr>
          <p:cNvPr id="6" name="Rectangle 7">
            <a:extLst>
              <a:ext uri="{FF2B5EF4-FFF2-40B4-BE49-F238E27FC236}">
                <a16:creationId xmlns:a16="http://schemas.microsoft.com/office/drawing/2014/main" id="{9B2ED9D9-381F-E0FE-7348-8E6E823BCD0E}"/>
              </a:ext>
            </a:extLst>
          </p:cNvPr>
          <p:cNvSpPr>
            <a:spLocks noGrp="1" noChangeArrowheads="1"/>
          </p:cNvSpPr>
          <p:nvPr>
            <p:ph type="sldNum" sz="quarter" idx="11"/>
          </p:nvPr>
        </p:nvSpPr>
        <p:spPr>
          <a:ln/>
        </p:spPr>
        <p:txBody>
          <a:bodyPr/>
          <a:lstStyle>
            <a:lvl1pPr>
              <a:defRPr/>
            </a:lvl1pPr>
          </a:lstStyle>
          <a:p>
            <a:pPr>
              <a:defRPr/>
            </a:pPr>
            <a:fld id="{20978D02-3A0E-4548-B33F-F6A51A0B16CE}" type="slidenum">
              <a:rPr lang="en-AU" altLang="en-US"/>
              <a:pPr>
                <a:defRPr/>
              </a:pPr>
              <a:t>‹#›</a:t>
            </a:fld>
            <a:endParaRPr lang="en-AU" altLang="en-US"/>
          </a:p>
        </p:txBody>
      </p:sp>
    </p:spTree>
    <p:extLst>
      <p:ext uri="{BB962C8B-B14F-4D97-AF65-F5344CB8AC3E}">
        <p14:creationId xmlns:p14="http://schemas.microsoft.com/office/powerpoint/2010/main" val="16795725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457200" y="1600200"/>
            <a:ext cx="8229600" cy="4525963"/>
          </a:xfrm>
        </p:spPr>
        <p:txBody>
          <a:bodyPr rtlCol="0">
            <a:normAutofit/>
          </a:bodyPr>
          <a:lstStyle/>
          <a:p>
            <a:pPr lvl="0"/>
            <a:endParaRPr lang="en-US" noProof="0" dirty="0"/>
          </a:p>
        </p:txBody>
      </p:sp>
      <p:sp>
        <p:nvSpPr>
          <p:cNvPr id="7" name="Title 6"/>
          <p:cNvSpPr>
            <a:spLocks noGrp="1"/>
          </p:cNvSpPr>
          <p:nvPr>
            <p:ph type="title"/>
          </p:nvPr>
        </p:nvSpPr>
        <p:spPr/>
        <p:txBody>
          <a:bodyPr/>
          <a:lstStyle/>
          <a:p>
            <a:r>
              <a:rPr lang="en-US" dirty="0"/>
              <a:t>Click to edit Master title style</a:t>
            </a:r>
            <a:endParaRPr lang="en-AU" dirty="0"/>
          </a:p>
        </p:txBody>
      </p:sp>
    </p:spTree>
    <p:extLst>
      <p:ext uri="{BB962C8B-B14F-4D97-AF65-F5344CB8AC3E}">
        <p14:creationId xmlns:p14="http://schemas.microsoft.com/office/powerpoint/2010/main" val="28988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AU"/>
          </a:p>
        </p:txBody>
      </p:sp>
      <p:sp>
        <p:nvSpPr>
          <p:cNvPr id="4" name="Rectangle 4">
            <a:extLst>
              <a:ext uri="{FF2B5EF4-FFF2-40B4-BE49-F238E27FC236}">
                <a16:creationId xmlns:a16="http://schemas.microsoft.com/office/drawing/2014/main" id="{C639EAD5-A64A-B578-491E-6CEBD2E55C8F}"/>
              </a:ext>
            </a:extLst>
          </p:cNvPr>
          <p:cNvSpPr>
            <a:spLocks noGrp="1" noChangeArrowheads="1"/>
          </p:cNvSpPr>
          <p:nvPr>
            <p:ph type="dt" sz="half" idx="10"/>
          </p:nvPr>
        </p:nvSpPr>
        <p:spPr>
          <a:ln/>
        </p:spPr>
        <p:txBody>
          <a:bodyPr/>
          <a:lstStyle>
            <a:lvl1pPr>
              <a:defRPr/>
            </a:lvl1pPr>
          </a:lstStyle>
          <a:p>
            <a:pPr>
              <a:defRPr/>
            </a:pPr>
            <a:endParaRPr lang="en-AU"/>
          </a:p>
        </p:txBody>
      </p:sp>
      <p:sp>
        <p:nvSpPr>
          <p:cNvPr id="5" name="Rectangle 5">
            <a:extLst>
              <a:ext uri="{FF2B5EF4-FFF2-40B4-BE49-F238E27FC236}">
                <a16:creationId xmlns:a16="http://schemas.microsoft.com/office/drawing/2014/main" id="{A52A2927-FBE5-B413-2075-993E2B32D0E3}"/>
              </a:ext>
            </a:extLst>
          </p:cNvPr>
          <p:cNvSpPr>
            <a:spLocks noGrp="1" noChangeArrowheads="1"/>
          </p:cNvSpPr>
          <p:nvPr>
            <p:ph type="ftr" sz="quarter" idx="11"/>
          </p:nvPr>
        </p:nvSpPr>
        <p:spPr>
          <a:ln/>
        </p:spPr>
        <p:txBody>
          <a:bodyPr/>
          <a:lstStyle>
            <a:lvl1pPr>
              <a:defRPr/>
            </a:lvl1pPr>
          </a:lstStyle>
          <a:p>
            <a:pPr>
              <a:defRPr/>
            </a:pPr>
            <a:endParaRPr lang="en-AU"/>
          </a:p>
        </p:txBody>
      </p:sp>
      <p:sp>
        <p:nvSpPr>
          <p:cNvPr id="6" name="Rectangle 6">
            <a:extLst>
              <a:ext uri="{FF2B5EF4-FFF2-40B4-BE49-F238E27FC236}">
                <a16:creationId xmlns:a16="http://schemas.microsoft.com/office/drawing/2014/main" id="{7C002946-6DC5-CB08-A618-3578284CBAFC}"/>
              </a:ext>
            </a:extLst>
          </p:cNvPr>
          <p:cNvSpPr>
            <a:spLocks noGrp="1" noChangeArrowheads="1"/>
          </p:cNvSpPr>
          <p:nvPr>
            <p:ph type="sldNum" sz="quarter" idx="12"/>
          </p:nvPr>
        </p:nvSpPr>
        <p:spPr>
          <a:ln/>
        </p:spPr>
        <p:txBody>
          <a:bodyPr/>
          <a:lstStyle>
            <a:lvl1pPr>
              <a:defRPr/>
            </a:lvl1pPr>
          </a:lstStyle>
          <a:p>
            <a:pPr>
              <a:defRPr/>
            </a:pPr>
            <a:fld id="{30E163C5-C747-4BB0-8E2C-A7C611F692EE}" type="slidenum">
              <a:rPr lang="en-AU" altLang="en-US"/>
              <a:pPr>
                <a:defRPr/>
              </a:pPr>
              <a:t>‹#›</a:t>
            </a:fld>
            <a:endParaRPr lang="en-AU" altLang="en-US" dirty="0"/>
          </a:p>
        </p:txBody>
      </p:sp>
    </p:spTree>
    <p:extLst>
      <p:ext uri="{BB962C8B-B14F-4D97-AF65-F5344CB8AC3E}">
        <p14:creationId xmlns:p14="http://schemas.microsoft.com/office/powerpoint/2010/main" val="11974915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Rectangle 4">
            <a:extLst>
              <a:ext uri="{FF2B5EF4-FFF2-40B4-BE49-F238E27FC236}">
                <a16:creationId xmlns:a16="http://schemas.microsoft.com/office/drawing/2014/main" id="{C1BAB7F3-912F-805F-CBD0-6BBAF6DA3F1D}"/>
              </a:ext>
            </a:extLst>
          </p:cNvPr>
          <p:cNvSpPr>
            <a:spLocks noGrp="1" noChangeArrowheads="1"/>
          </p:cNvSpPr>
          <p:nvPr>
            <p:ph type="dt" sz="half" idx="10"/>
          </p:nvPr>
        </p:nvSpPr>
        <p:spPr>
          <a:ln/>
        </p:spPr>
        <p:txBody>
          <a:bodyPr/>
          <a:lstStyle>
            <a:lvl1pPr>
              <a:defRPr/>
            </a:lvl1pPr>
          </a:lstStyle>
          <a:p>
            <a:pPr>
              <a:defRPr/>
            </a:pPr>
            <a:endParaRPr lang="en-AU"/>
          </a:p>
        </p:txBody>
      </p:sp>
      <p:sp>
        <p:nvSpPr>
          <p:cNvPr id="5" name="Rectangle 5">
            <a:extLst>
              <a:ext uri="{FF2B5EF4-FFF2-40B4-BE49-F238E27FC236}">
                <a16:creationId xmlns:a16="http://schemas.microsoft.com/office/drawing/2014/main" id="{0EB47489-1558-8B3B-CF46-6B2980239D32}"/>
              </a:ext>
            </a:extLst>
          </p:cNvPr>
          <p:cNvSpPr>
            <a:spLocks noGrp="1" noChangeArrowheads="1"/>
          </p:cNvSpPr>
          <p:nvPr>
            <p:ph type="ftr" sz="quarter" idx="11"/>
          </p:nvPr>
        </p:nvSpPr>
        <p:spPr>
          <a:ln/>
        </p:spPr>
        <p:txBody>
          <a:bodyPr/>
          <a:lstStyle>
            <a:lvl1pPr>
              <a:defRPr/>
            </a:lvl1pPr>
          </a:lstStyle>
          <a:p>
            <a:pPr>
              <a:defRPr/>
            </a:pPr>
            <a:endParaRPr lang="en-AU"/>
          </a:p>
        </p:txBody>
      </p:sp>
      <p:sp>
        <p:nvSpPr>
          <p:cNvPr id="6" name="Rectangle 6">
            <a:extLst>
              <a:ext uri="{FF2B5EF4-FFF2-40B4-BE49-F238E27FC236}">
                <a16:creationId xmlns:a16="http://schemas.microsoft.com/office/drawing/2014/main" id="{CF9192B7-1B4D-FEDC-5DD9-0EA4CF6760AD}"/>
              </a:ext>
            </a:extLst>
          </p:cNvPr>
          <p:cNvSpPr>
            <a:spLocks noGrp="1" noChangeArrowheads="1"/>
          </p:cNvSpPr>
          <p:nvPr>
            <p:ph type="sldNum" sz="quarter" idx="12"/>
          </p:nvPr>
        </p:nvSpPr>
        <p:spPr>
          <a:ln/>
        </p:spPr>
        <p:txBody>
          <a:bodyPr/>
          <a:lstStyle>
            <a:lvl1pPr>
              <a:defRPr/>
            </a:lvl1pPr>
          </a:lstStyle>
          <a:p>
            <a:pPr>
              <a:defRPr/>
            </a:pPr>
            <a:fld id="{5E788779-6C9C-4618-8600-8C9BC434BA80}" type="slidenum">
              <a:rPr lang="en-AU" altLang="en-US"/>
              <a:pPr>
                <a:defRPr/>
              </a:pPr>
              <a:t>‹#›</a:t>
            </a:fld>
            <a:endParaRPr lang="en-AU" altLang="en-US" dirty="0"/>
          </a:p>
        </p:txBody>
      </p:sp>
    </p:spTree>
    <p:extLst>
      <p:ext uri="{BB962C8B-B14F-4D97-AF65-F5344CB8AC3E}">
        <p14:creationId xmlns:p14="http://schemas.microsoft.com/office/powerpoint/2010/main" val="2060498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3 Content Slide_Text">
    <p:spTree>
      <p:nvGrpSpPr>
        <p:cNvPr id="1" name=""/>
        <p:cNvGrpSpPr/>
        <p:nvPr/>
      </p:nvGrpSpPr>
      <p:grpSpPr>
        <a:xfrm>
          <a:off x="0" y="0"/>
          <a:ext cx="0" cy="0"/>
          <a:chOff x="0" y="0"/>
          <a:chExt cx="0" cy="0"/>
        </a:xfrm>
      </p:grpSpPr>
      <p:pic>
        <p:nvPicPr>
          <p:cNvPr id="4" name="Picture 1" descr="A picture containing light, vector graphics&#10;&#10;Description automatically generated">
            <a:extLst>
              <a:ext uri="{FF2B5EF4-FFF2-40B4-BE49-F238E27FC236}">
                <a16:creationId xmlns:a16="http://schemas.microsoft.com/office/drawing/2014/main" id="{8FF75FC9-4790-C615-27DD-9D2B8EF6DAA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B159AC30-0BD0-0660-269F-BC34691FEC0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53325" y="428625"/>
            <a:ext cx="1277938"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3"/>
          <p:cNvSpPr>
            <a:spLocks noGrp="1"/>
          </p:cNvSpPr>
          <p:nvPr>
            <p:ph type="body" sz="quarter" idx="10"/>
          </p:nvPr>
        </p:nvSpPr>
        <p:spPr>
          <a:xfrm>
            <a:off x="380999" y="1265237"/>
            <a:ext cx="3902901" cy="365125"/>
          </a:xfrm>
          <a:prstGeom prst="rect">
            <a:avLst/>
          </a:prstGeom>
        </p:spPr>
        <p:txBody>
          <a:bodyPr/>
          <a:lstStyle>
            <a:lvl1pPr marL="0" indent="0">
              <a:buNone/>
              <a:defRPr spc="0" baseline="0">
                <a:latin typeface="Arial" panose="020B0604020202020204" pitchFamily="34" charset="0"/>
                <a:cs typeface="Arial" panose="020B0604020202020204" pitchFamily="34" charset="0"/>
              </a:defRPr>
            </a:lvl1pPr>
            <a:lvl2pPr marL="0" indent="0">
              <a:buFont typeface="Arial" panose="020B0604020202020204" pitchFamily="34" charset="0"/>
              <a:buNone/>
              <a:defRPr sz="16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3" name="Text Placeholder 6"/>
          <p:cNvSpPr>
            <a:spLocks noGrp="1"/>
          </p:cNvSpPr>
          <p:nvPr>
            <p:ph type="body" sz="quarter" idx="13"/>
          </p:nvPr>
        </p:nvSpPr>
        <p:spPr>
          <a:xfrm>
            <a:off x="381000" y="1816100"/>
            <a:ext cx="8343900" cy="4134698"/>
          </a:xfrm>
          <a:prstGeom prst="rect">
            <a:avLst/>
          </a:prstGeom>
        </p:spPr>
        <p:txBody>
          <a:bodyPr numCol="2" spcCol="360000"/>
          <a:lstStyle>
            <a:lvl1pPr>
              <a:defRPr sz="1600"/>
            </a:lvl1pPr>
          </a:lstStyle>
          <a:p>
            <a:r>
              <a:rPr lang="en-US" dirty="0"/>
              <a:t>Body text Arial 16pt.</a:t>
            </a:r>
          </a:p>
          <a:p>
            <a:r>
              <a:rPr lang="en-AU" dirty="0"/>
              <a:t>Lorem ipsum </a:t>
            </a:r>
            <a:r>
              <a:rPr lang="en-AU" dirty="0" err="1"/>
              <a:t>dolor</a:t>
            </a:r>
            <a:r>
              <a:rPr lang="en-AU" dirty="0"/>
              <a:t> sit </a:t>
            </a:r>
            <a:r>
              <a:rPr lang="en-AU" dirty="0" err="1"/>
              <a:t>amet</a:t>
            </a:r>
            <a:r>
              <a:rPr lang="en-AU" dirty="0"/>
              <a:t>, </a:t>
            </a:r>
            <a:r>
              <a:rPr lang="en-AU" dirty="0" err="1"/>
              <a:t>consectetur</a:t>
            </a:r>
            <a:r>
              <a:rPr lang="en-AU" dirty="0"/>
              <a:t> </a:t>
            </a:r>
            <a:r>
              <a:rPr lang="en-AU" dirty="0" err="1"/>
              <a:t>adipiscing</a:t>
            </a:r>
            <a:r>
              <a:rPr lang="en-AU" dirty="0"/>
              <a:t> </a:t>
            </a:r>
            <a:r>
              <a:rPr lang="en-AU" dirty="0" err="1"/>
              <a:t>elit</a:t>
            </a:r>
            <a:r>
              <a:rPr lang="en-AU" dirty="0"/>
              <a:t>. Proin </a:t>
            </a:r>
            <a:r>
              <a:rPr lang="en-AU" dirty="0" err="1"/>
              <a:t>viverra</a:t>
            </a:r>
            <a:r>
              <a:rPr lang="en-AU" dirty="0"/>
              <a:t> </a:t>
            </a:r>
            <a:r>
              <a:rPr lang="en-AU" dirty="0" err="1"/>
              <a:t>augue</a:t>
            </a:r>
            <a:r>
              <a:rPr lang="en-AU" dirty="0"/>
              <a:t> </a:t>
            </a:r>
            <a:r>
              <a:rPr lang="en-AU" dirty="0" err="1"/>
              <a:t>lectus</a:t>
            </a:r>
            <a:r>
              <a:rPr lang="en-AU" dirty="0"/>
              <a:t>, </a:t>
            </a:r>
            <a:r>
              <a:rPr lang="en-AU" dirty="0" err="1"/>
              <a:t>quis</a:t>
            </a:r>
            <a:r>
              <a:rPr lang="en-AU" dirty="0"/>
              <a:t> </a:t>
            </a:r>
            <a:r>
              <a:rPr lang="en-AU" dirty="0" err="1"/>
              <a:t>sagittis</a:t>
            </a:r>
            <a:r>
              <a:rPr lang="en-AU" dirty="0"/>
              <a:t> mi </a:t>
            </a:r>
            <a:r>
              <a:rPr lang="en-AU" dirty="0" err="1"/>
              <a:t>facilisis</a:t>
            </a:r>
            <a:r>
              <a:rPr lang="en-AU" dirty="0"/>
              <a:t> in. </a:t>
            </a:r>
            <a:r>
              <a:rPr lang="en-AU" dirty="0" err="1"/>
              <a:t>Suspendisse</a:t>
            </a:r>
            <a:r>
              <a:rPr lang="en-AU" dirty="0"/>
              <a:t> </a:t>
            </a:r>
            <a:r>
              <a:rPr lang="en-AU" dirty="0" err="1"/>
              <a:t>efficitur</a:t>
            </a:r>
            <a:r>
              <a:rPr lang="en-AU" dirty="0"/>
              <a:t> </a:t>
            </a:r>
            <a:r>
              <a:rPr lang="en-AU" dirty="0" err="1"/>
              <a:t>justo</a:t>
            </a:r>
            <a:r>
              <a:rPr lang="en-AU" dirty="0"/>
              <a:t> a </a:t>
            </a:r>
            <a:r>
              <a:rPr lang="en-AU" dirty="0" err="1"/>
              <a:t>dolor</a:t>
            </a:r>
            <a:r>
              <a:rPr lang="en-AU" dirty="0"/>
              <a:t> </a:t>
            </a:r>
            <a:r>
              <a:rPr lang="en-AU" dirty="0" err="1"/>
              <a:t>blandit</a:t>
            </a:r>
            <a:r>
              <a:rPr lang="en-AU" dirty="0"/>
              <a:t> dictum. </a:t>
            </a:r>
            <a:r>
              <a:rPr lang="en-AU" dirty="0" err="1"/>
              <a:t>Curabitur</a:t>
            </a:r>
            <a:r>
              <a:rPr lang="en-AU" dirty="0"/>
              <a:t> </a:t>
            </a:r>
            <a:r>
              <a:rPr lang="en-AU" dirty="0" err="1"/>
              <a:t>quis</a:t>
            </a:r>
            <a:r>
              <a:rPr lang="en-AU" dirty="0"/>
              <a:t> </a:t>
            </a:r>
            <a:r>
              <a:rPr lang="en-AU" dirty="0" err="1"/>
              <a:t>urna</a:t>
            </a:r>
            <a:r>
              <a:rPr lang="en-AU" dirty="0"/>
              <a:t> </a:t>
            </a:r>
            <a:r>
              <a:rPr lang="en-AU" dirty="0" err="1"/>
              <a:t>tristique</a:t>
            </a:r>
            <a:r>
              <a:rPr lang="en-AU" dirty="0"/>
              <a:t>, </a:t>
            </a:r>
            <a:r>
              <a:rPr lang="en-AU" dirty="0" err="1"/>
              <a:t>euismod</a:t>
            </a:r>
            <a:r>
              <a:rPr lang="en-AU" dirty="0"/>
              <a:t> </a:t>
            </a:r>
            <a:r>
              <a:rPr lang="en-AU" dirty="0" err="1"/>
              <a:t>neque</a:t>
            </a:r>
            <a:r>
              <a:rPr lang="en-AU" dirty="0"/>
              <a:t> a, </a:t>
            </a:r>
            <a:r>
              <a:rPr lang="en-AU" dirty="0" err="1"/>
              <a:t>molestie</a:t>
            </a:r>
            <a:r>
              <a:rPr lang="en-AU" dirty="0"/>
              <a:t> </a:t>
            </a:r>
            <a:r>
              <a:rPr lang="en-AU" dirty="0" err="1"/>
              <a:t>orci</a:t>
            </a:r>
            <a:r>
              <a:rPr lang="en-AU" dirty="0"/>
              <a:t>. </a:t>
            </a:r>
            <a:r>
              <a:rPr lang="en-AU" dirty="0" err="1"/>
              <a:t>Aliquam</a:t>
            </a:r>
            <a:r>
              <a:rPr lang="en-AU" dirty="0"/>
              <a:t> </a:t>
            </a:r>
            <a:r>
              <a:rPr lang="en-AU" dirty="0" err="1"/>
              <a:t>accumsan</a:t>
            </a:r>
            <a:r>
              <a:rPr lang="en-AU" dirty="0"/>
              <a:t> </a:t>
            </a:r>
            <a:r>
              <a:rPr lang="en-AU" dirty="0" err="1"/>
              <a:t>varius</a:t>
            </a:r>
            <a:r>
              <a:rPr lang="en-AU" dirty="0"/>
              <a:t> diam, vitae </a:t>
            </a:r>
            <a:r>
              <a:rPr lang="en-AU" dirty="0" err="1"/>
              <a:t>sollicitudin</a:t>
            </a:r>
            <a:r>
              <a:rPr lang="en-AU" dirty="0"/>
              <a:t> </a:t>
            </a:r>
            <a:r>
              <a:rPr lang="en-AU" dirty="0" err="1"/>
              <a:t>metus</a:t>
            </a:r>
            <a:r>
              <a:rPr lang="en-AU" dirty="0"/>
              <a:t> </a:t>
            </a:r>
            <a:r>
              <a:rPr lang="en-AU" dirty="0" err="1"/>
              <a:t>tincidunt</a:t>
            </a:r>
            <a:r>
              <a:rPr lang="en-AU" dirty="0"/>
              <a:t> non. </a:t>
            </a:r>
          </a:p>
          <a:p>
            <a:r>
              <a:rPr lang="en-AU" dirty="0"/>
              <a:t>Cras </a:t>
            </a:r>
            <a:r>
              <a:rPr lang="en-AU" dirty="0" err="1"/>
              <a:t>mattis</a:t>
            </a:r>
            <a:r>
              <a:rPr lang="en-AU" dirty="0"/>
              <a:t> </a:t>
            </a:r>
            <a:r>
              <a:rPr lang="en-AU" dirty="0" err="1"/>
              <a:t>sapien</a:t>
            </a:r>
            <a:r>
              <a:rPr lang="en-AU" dirty="0"/>
              <a:t> vel ligula porta, non </a:t>
            </a:r>
            <a:r>
              <a:rPr lang="en-AU" dirty="0" err="1"/>
              <a:t>sodales</a:t>
            </a:r>
            <a:r>
              <a:rPr lang="en-AU" dirty="0"/>
              <a:t> </a:t>
            </a:r>
            <a:r>
              <a:rPr lang="en-AU" dirty="0" err="1"/>
              <a:t>lectus</a:t>
            </a:r>
            <a:r>
              <a:rPr lang="en-AU" dirty="0"/>
              <a:t> </a:t>
            </a:r>
            <a:r>
              <a:rPr lang="en-AU" dirty="0" err="1"/>
              <a:t>elementum</a:t>
            </a:r>
            <a:r>
              <a:rPr lang="en-AU" dirty="0"/>
              <a:t>. Donec </a:t>
            </a:r>
            <a:r>
              <a:rPr lang="en-AU" dirty="0" err="1"/>
              <a:t>pretium</a:t>
            </a:r>
            <a:r>
              <a:rPr lang="en-AU" dirty="0"/>
              <a:t>, </a:t>
            </a:r>
            <a:r>
              <a:rPr lang="en-AU" dirty="0" err="1"/>
              <a:t>velit</a:t>
            </a:r>
            <a:r>
              <a:rPr lang="en-AU" dirty="0"/>
              <a:t> vel </a:t>
            </a:r>
            <a:r>
              <a:rPr lang="en-AU" dirty="0" err="1"/>
              <a:t>interdum</a:t>
            </a:r>
            <a:r>
              <a:rPr lang="en-AU" dirty="0"/>
              <a:t> </a:t>
            </a:r>
            <a:r>
              <a:rPr lang="en-AU" dirty="0" err="1"/>
              <a:t>posuere</a:t>
            </a:r>
            <a:r>
              <a:rPr lang="en-AU" dirty="0"/>
              <a:t>, </a:t>
            </a:r>
            <a:r>
              <a:rPr lang="en-AU" dirty="0" err="1"/>
              <a:t>nunc</a:t>
            </a:r>
            <a:r>
              <a:rPr lang="en-AU" dirty="0"/>
              <a:t> </a:t>
            </a:r>
            <a:r>
              <a:rPr lang="en-AU" dirty="0" err="1"/>
              <a:t>augue</a:t>
            </a:r>
            <a:r>
              <a:rPr lang="en-AU" dirty="0"/>
              <a:t> </a:t>
            </a:r>
            <a:r>
              <a:rPr lang="en-AU" dirty="0" err="1"/>
              <a:t>molestie</a:t>
            </a:r>
            <a:r>
              <a:rPr lang="en-AU" dirty="0"/>
              <a:t> </a:t>
            </a:r>
            <a:r>
              <a:rPr lang="en-AU" dirty="0" err="1"/>
              <a:t>felis</a:t>
            </a:r>
            <a:r>
              <a:rPr lang="en-AU" dirty="0"/>
              <a:t>, et </a:t>
            </a:r>
            <a:r>
              <a:rPr lang="en-AU" dirty="0" err="1"/>
              <a:t>interdum</a:t>
            </a:r>
            <a:r>
              <a:rPr lang="en-AU" dirty="0"/>
              <a:t> </a:t>
            </a:r>
            <a:r>
              <a:rPr lang="en-AU" dirty="0" err="1"/>
              <a:t>nunc</a:t>
            </a:r>
            <a:r>
              <a:rPr lang="en-AU" dirty="0"/>
              <a:t> </a:t>
            </a:r>
            <a:r>
              <a:rPr lang="en-AU" dirty="0" err="1"/>
              <a:t>tellus</a:t>
            </a:r>
            <a:r>
              <a:rPr lang="en-AU" dirty="0"/>
              <a:t> non diam. </a:t>
            </a:r>
            <a:r>
              <a:rPr lang="en-AU" dirty="0" err="1"/>
              <a:t>Aliquam</a:t>
            </a:r>
            <a:r>
              <a:rPr lang="en-AU" dirty="0"/>
              <a:t> </a:t>
            </a:r>
            <a:r>
              <a:rPr lang="en-AU" dirty="0" err="1"/>
              <a:t>condimentum</a:t>
            </a:r>
            <a:r>
              <a:rPr lang="en-AU" dirty="0"/>
              <a:t> </a:t>
            </a:r>
            <a:r>
              <a:rPr lang="en-AU" dirty="0" err="1"/>
              <a:t>efficitur</a:t>
            </a:r>
            <a:r>
              <a:rPr lang="en-AU" dirty="0"/>
              <a:t> </a:t>
            </a:r>
            <a:r>
              <a:rPr lang="en-AU" dirty="0" err="1"/>
              <a:t>velit</a:t>
            </a:r>
            <a:r>
              <a:rPr lang="en-AU" dirty="0"/>
              <a:t> </a:t>
            </a:r>
            <a:r>
              <a:rPr lang="en-AU" dirty="0" err="1"/>
              <a:t>placerat</a:t>
            </a:r>
            <a:r>
              <a:rPr lang="en-AU" dirty="0"/>
              <a:t> </a:t>
            </a:r>
            <a:r>
              <a:rPr lang="en-AU" dirty="0" err="1"/>
              <a:t>faucibus</a:t>
            </a:r>
            <a:r>
              <a:rPr lang="en-AU" dirty="0"/>
              <a:t>. </a:t>
            </a:r>
          </a:p>
          <a:p>
            <a:r>
              <a:rPr lang="en-AU" dirty="0"/>
              <a:t>Text can be split over two columns </a:t>
            </a:r>
            <a:br>
              <a:rPr lang="en-AU" dirty="0"/>
            </a:br>
            <a:r>
              <a:rPr lang="en-AU" dirty="0"/>
              <a:t>if needed. </a:t>
            </a:r>
          </a:p>
          <a:p>
            <a:r>
              <a:rPr lang="en-AU" dirty="0" err="1"/>
              <a:t>Praesent</a:t>
            </a:r>
            <a:r>
              <a:rPr lang="en-AU" dirty="0"/>
              <a:t> in </a:t>
            </a:r>
            <a:r>
              <a:rPr lang="en-AU" dirty="0" err="1"/>
              <a:t>tellus</a:t>
            </a:r>
            <a:r>
              <a:rPr lang="en-AU" dirty="0"/>
              <a:t> </a:t>
            </a:r>
            <a:r>
              <a:rPr lang="en-AU" dirty="0" err="1"/>
              <a:t>fringilla</a:t>
            </a:r>
            <a:r>
              <a:rPr lang="en-AU" dirty="0"/>
              <a:t>, </a:t>
            </a:r>
            <a:r>
              <a:rPr lang="en-AU" dirty="0" err="1"/>
              <a:t>commodo</a:t>
            </a:r>
            <a:r>
              <a:rPr lang="en-AU" dirty="0"/>
              <a:t> mi </a:t>
            </a:r>
            <a:r>
              <a:rPr lang="en-AU" dirty="0" err="1"/>
              <a:t>eget</a:t>
            </a:r>
            <a:r>
              <a:rPr lang="en-AU" dirty="0"/>
              <a:t>, </a:t>
            </a:r>
            <a:r>
              <a:rPr lang="en-AU" dirty="0" err="1"/>
              <a:t>consectetur</a:t>
            </a:r>
            <a:r>
              <a:rPr lang="en-AU" dirty="0"/>
              <a:t> </a:t>
            </a:r>
            <a:r>
              <a:rPr lang="en-AU" dirty="0" err="1"/>
              <a:t>urna</a:t>
            </a:r>
            <a:r>
              <a:rPr lang="en-AU" dirty="0"/>
              <a:t>. </a:t>
            </a:r>
            <a:r>
              <a:rPr lang="en-AU" dirty="0" err="1"/>
              <a:t>Mauris</a:t>
            </a:r>
            <a:r>
              <a:rPr lang="en-AU" dirty="0"/>
              <a:t> </a:t>
            </a:r>
            <a:r>
              <a:rPr lang="en-AU" dirty="0" err="1"/>
              <a:t>eleifend</a:t>
            </a:r>
            <a:r>
              <a:rPr lang="en-AU" dirty="0"/>
              <a:t> </a:t>
            </a:r>
            <a:r>
              <a:rPr lang="en-AU" dirty="0" err="1"/>
              <a:t>laoreet</a:t>
            </a:r>
            <a:r>
              <a:rPr lang="en-AU" dirty="0"/>
              <a:t> </a:t>
            </a:r>
            <a:r>
              <a:rPr lang="en-AU" dirty="0" err="1"/>
              <a:t>metus</a:t>
            </a:r>
            <a:r>
              <a:rPr lang="en-AU" dirty="0"/>
              <a:t> vitae auctor. Cras </a:t>
            </a:r>
            <a:r>
              <a:rPr lang="en-AU" dirty="0" err="1"/>
              <a:t>interdum</a:t>
            </a:r>
            <a:r>
              <a:rPr lang="en-AU" dirty="0"/>
              <a:t> </a:t>
            </a:r>
            <a:r>
              <a:rPr lang="en-AU" dirty="0" err="1"/>
              <a:t>felis</a:t>
            </a:r>
            <a:r>
              <a:rPr lang="en-AU" dirty="0"/>
              <a:t> at </a:t>
            </a:r>
            <a:r>
              <a:rPr lang="en-AU" dirty="0" err="1"/>
              <a:t>hendrerit</a:t>
            </a:r>
            <a:r>
              <a:rPr lang="en-AU" dirty="0"/>
              <a:t> </a:t>
            </a:r>
            <a:r>
              <a:rPr lang="en-AU" dirty="0" err="1"/>
              <a:t>luctus</a:t>
            </a:r>
            <a:r>
              <a:rPr lang="en-AU" dirty="0"/>
              <a:t>. Nunc </a:t>
            </a:r>
            <a:r>
              <a:rPr lang="en-AU" dirty="0" err="1"/>
              <a:t>volutpat</a:t>
            </a:r>
            <a:r>
              <a:rPr lang="en-AU" dirty="0"/>
              <a:t> </a:t>
            </a:r>
            <a:r>
              <a:rPr lang="en-AU" dirty="0" err="1"/>
              <a:t>justo</a:t>
            </a:r>
            <a:r>
              <a:rPr lang="en-AU" dirty="0"/>
              <a:t> sit </a:t>
            </a:r>
            <a:r>
              <a:rPr lang="en-AU" dirty="0" err="1"/>
              <a:t>amet</a:t>
            </a:r>
            <a:r>
              <a:rPr lang="en-AU" dirty="0"/>
              <a:t> </a:t>
            </a:r>
            <a:r>
              <a:rPr lang="en-AU" dirty="0" err="1"/>
              <a:t>dolor</a:t>
            </a:r>
            <a:r>
              <a:rPr lang="en-AU" dirty="0"/>
              <a:t> </a:t>
            </a:r>
            <a:r>
              <a:rPr lang="en-AU" dirty="0" err="1"/>
              <a:t>iaculis</a:t>
            </a:r>
            <a:r>
              <a:rPr lang="en-AU" dirty="0"/>
              <a:t> </a:t>
            </a:r>
            <a:r>
              <a:rPr lang="en-AU" dirty="0" err="1"/>
              <a:t>rhoncus</a:t>
            </a:r>
            <a:r>
              <a:rPr lang="en-AU" dirty="0"/>
              <a:t>. </a:t>
            </a:r>
            <a:r>
              <a:rPr lang="en-AU" dirty="0" err="1"/>
              <a:t>Curabitur</a:t>
            </a:r>
            <a:r>
              <a:rPr lang="en-AU" dirty="0"/>
              <a:t> </a:t>
            </a:r>
            <a:r>
              <a:rPr lang="en-AU" dirty="0" err="1"/>
              <a:t>quis</a:t>
            </a:r>
            <a:r>
              <a:rPr lang="en-AU" dirty="0"/>
              <a:t> </a:t>
            </a:r>
            <a:r>
              <a:rPr lang="en-AU" dirty="0" err="1"/>
              <a:t>mauris</a:t>
            </a:r>
            <a:r>
              <a:rPr lang="en-AU" dirty="0"/>
              <a:t> et </a:t>
            </a:r>
            <a:r>
              <a:rPr lang="en-AU" dirty="0" err="1"/>
              <a:t>felis</a:t>
            </a:r>
            <a:r>
              <a:rPr lang="en-AU" dirty="0"/>
              <a:t> </a:t>
            </a:r>
            <a:r>
              <a:rPr lang="en-AU" dirty="0" err="1"/>
              <a:t>condimentum</a:t>
            </a:r>
            <a:r>
              <a:rPr lang="en-AU" dirty="0"/>
              <a:t> </a:t>
            </a:r>
            <a:r>
              <a:rPr lang="en-AU" dirty="0" err="1"/>
              <a:t>mollis</a:t>
            </a:r>
            <a:r>
              <a:rPr lang="en-AU" dirty="0"/>
              <a:t>. </a:t>
            </a:r>
            <a:r>
              <a:rPr lang="en-AU" dirty="0" err="1"/>
              <a:t>Fusce</a:t>
            </a:r>
            <a:r>
              <a:rPr lang="en-AU" dirty="0"/>
              <a:t> </a:t>
            </a:r>
            <a:r>
              <a:rPr lang="en-AU" dirty="0" err="1"/>
              <a:t>efficitur</a:t>
            </a:r>
            <a:r>
              <a:rPr lang="en-AU" dirty="0"/>
              <a:t> </a:t>
            </a:r>
            <a:r>
              <a:rPr lang="en-AU" dirty="0" err="1"/>
              <a:t>eu</a:t>
            </a:r>
            <a:r>
              <a:rPr lang="en-AU" dirty="0"/>
              <a:t> </a:t>
            </a:r>
            <a:r>
              <a:rPr lang="en-AU" dirty="0" err="1"/>
              <a:t>lectus</a:t>
            </a:r>
            <a:r>
              <a:rPr lang="en-AU" dirty="0"/>
              <a:t> id </a:t>
            </a:r>
            <a:r>
              <a:rPr lang="en-AU" dirty="0" err="1"/>
              <a:t>volutpat</a:t>
            </a:r>
            <a:r>
              <a:rPr lang="en-AU" dirty="0"/>
              <a:t>. Duis </a:t>
            </a:r>
            <a:r>
              <a:rPr lang="en-AU" dirty="0" err="1"/>
              <a:t>varius</a:t>
            </a:r>
            <a:r>
              <a:rPr lang="en-AU" dirty="0"/>
              <a:t> </a:t>
            </a:r>
            <a:r>
              <a:rPr lang="en-AU" dirty="0" err="1"/>
              <a:t>iaculis</a:t>
            </a:r>
            <a:r>
              <a:rPr lang="en-AU" dirty="0"/>
              <a:t> </a:t>
            </a:r>
            <a:r>
              <a:rPr lang="en-AU" dirty="0" err="1"/>
              <a:t>odio</a:t>
            </a:r>
            <a:r>
              <a:rPr lang="en-AU" dirty="0"/>
              <a:t>, </a:t>
            </a:r>
            <a:r>
              <a:rPr lang="en-AU" dirty="0" err="1"/>
              <a:t>nec</a:t>
            </a:r>
            <a:r>
              <a:rPr lang="en-AU" dirty="0"/>
              <a:t> </a:t>
            </a:r>
            <a:r>
              <a:rPr lang="en-AU" dirty="0" err="1"/>
              <a:t>dignissim</a:t>
            </a:r>
            <a:r>
              <a:rPr lang="en-AU" dirty="0"/>
              <a:t> libero </a:t>
            </a:r>
            <a:r>
              <a:rPr lang="en-AU" dirty="0" err="1"/>
              <a:t>dapibus</a:t>
            </a:r>
            <a:r>
              <a:rPr lang="en-AU" dirty="0"/>
              <a:t> et.</a:t>
            </a:r>
            <a:endParaRPr lang="en-US" dirty="0"/>
          </a:p>
        </p:txBody>
      </p:sp>
      <p:sp>
        <p:nvSpPr>
          <p:cNvPr id="6" name="Date Placeholder 3">
            <a:extLst>
              <a:ext uri="{FF2B5EF4-FFF2-40B4-BE49-F238E27FC236}">
                <a16:creationId xmlns:a16="http://schemas.microsoft.com/office/drawing/2014/main" id="{E4922D84-6EF2-E968-3E52-809E94E9709A}"/>
              </a:ext>
            </a:extLst>
          </p:cNvPr>
          <p:cNvSpPr>
            <a:spLocks noGrp="1"/>
          </p:cNvSpPr>
          <p:nvPr>
            <p:ph type="dt" sz="half" idx="14"/>
          </p:nvPr>
        </p:nvSpPr>
        <p:spPr>
          <a:xfrm>
            <a:off x="381000" y="6356350"/>
            <a:ext cx="2152650" cy="365125"/>
          </a:xfrm>
          <a:prstGeom prst="rect">
            <a:avLst/>
          </a:prstGeom>
        </p:spPr>
        <p:txBody>
          <a:bodyPr vert="horz" lIns="91440" tIns="45720" rIns="91440" bIns="45720" rtlCol="0" anchor="ctr"/>
          <a:lstStyle>
            <a:lvl1pPr algn="l" eaLnBrk="1" fontAlgn="auto" hangingPunct="1">
              <a:spcBef>
                <a:spcPts val="0"/>
              </a:spcBef>
              <a:spcAft>
                <a:spcPts val="0"/>
              </a:spcAft>
              <a:defRPr sz="1000" spc="0" baseline="0">
                <a:solidFill>
                  <a:schemeClr val="accent1"/>
                </a:solidFill>
                <a:latin typeface="Arial" panose="020B0604020202020204" pitchFamily="34" charset="0"/>
                <a:cs typeface="Arial" panose="020B0604020202020204" pitchFamily="34" charset="0"/>
              </a:defRPr>
            </a:lvl1pPr>
          </a:lstStyle>
          <a:p>
            <a:pPr>
              <a:defRPr/>
            </a:pPr>
            <a:endParaRPr lang="en-US" dirty="0"/>
          </a:p>
        </p:txBody>
      </p:sp>
      <p:sp>
        <p:nvSpPr>
          <p:cNvPr id="7" name="Slide Number Placeholder 5">
            <a:extLst>
              <a:ext uri="{FF2B5EF4-FFF2-40B4-BE49-F238E27FC236}">
                <a16:creationId xmlns:a16="http://schemas.microsoft.com/office/drawing/2014/main" id="{B10210A0-CAF3-9293-2629-BD80377CCF35}"/>
              </a:ext>
            </a:extLst>
          </p:cNvPr>
          <p:cNvSpPr>
            <a:spLocks noGrp="1"/>
          </p:cNvSpPr>
          <p:nvPr>
            <p:ph type="sldNum" sz="quarter" idx="15"/>
          </p:nvPr>
        </p:nvSpPr>
        <p:spPr>
          <a:xfrm>
            <a:off x="6334125" y="6356350"/>
            <a:ext cx="15144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chemeClr val="accent1"/>
                </a:solidFill>
                <a:latin typeface="Arial" panose="020B0604020202020204" pitchFamily="34" charset="0"/>
                <a:cs typeface="Arial" panose="020B0604020202020204" pitchFamily="34" charset="0"/>
              </a:defRPr>
            </a:lvl1pPr>
          </a:lstStyle>
          <a:p>
            <a:pPr>
              <a:defRPr/>
            </a:pPr>
            <a:fld id="{6DE32603-A28B-492F-9983-975F7C26B1D1}" type="slidenum">
              <a:rPr lang="en-US" altLang="en-US"/>
              <a:pPr>
                <a:defRPr/>
              </a:pPr>
              <a:t>‹#›</a:t>
            </a:fld>
            <a:endParaRPr lang="en-US" altLang="en-US" dirty="0"/>
          </a:p>
        </p:txBody>
      </p:sp>
    </p:spTree>
    <p:extLst>
      <p:ext uri="{BB962C8B-B14F-4D97-AF65-F5344CB8AC3E}">
        <p14:creationId xmlns:p14="http://schemas.microsoft.com/office/powerpoint/2010/main" val="32356270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7D8C798-1D98-9A73-703F-25C850FA7DEF}"/>
              </a:ext>
            </a:extLst>
          </p:cNvPr>
          <p:cNvSpPr>
            <a:spLocks noGrp="1" noChangeArrowheads="1"/>
          </p:cNvSpPr>
          <p:nvPr>
            <p:ph type="dt" sz="half" idx="10"/>
          </p:nvPr>
        </p:nvSpPr>
        <p:spPr>
          <a:ln/>
        </p:spPr>
        <p:txBody>
          <a:bodyPr/>
          <a:lstStyle>
            <a:lvl1pPr>
              <a:defRPr/>
            </a:lvl1pPr>
          </a:lstStyle>
          <a:p>
            <a:pPr>
              <a:defRPr/>
            </a:pPr>
            <a:endParaRPr lang="en-AU"/>
          </a:p>
        </p:txBody>
      </p:sp>
      <p:sp>
        <p:nvSpPr>
          <p:cNvPr id="5" name="Rectangle 5">
            <a:extLst>
              <a:ext uri="{FF2B5EF4-FFF2-40B4-BE49-F238E27FC236}">
                <a16:creationId xmlns:a16="http://schemas.microsoft.com/office/drawing/2014/main" id="{4E521AA5-8736-C74C-B655-B84F67A9458D}"/>
              </a:ext>
            </a:extLst>
          </p:cNvPr>
          <p:cNvSpPr>
            <a:spLocks noGrp="1" noChangeArrowheads="1"/>
          </p:cNvSpPr>
          <p:nvPr>
            <p:ph type="ftr" sz="quarter" idx="11"/>
          </p:nvPr>
        </p:nvSpPr>
        <p:spPr>
          <a:ln/>
        </p:spPr>
        <p:txBody>
          <a:bodyPr/>
          <a:lstStyle>
            <a:lvl1pPr>
              <a:defRPr/>
            </a:lvl1pPr>
          </a:lstStyle>
          <a:p>
            <a:pPr>
              <a:defRPr/>
            </a:pPr>
            <a:endParaRPr lang="en-AU"/>
          </a:p>
        </p:txBody>
      </p:sp>
      <p:sp>
        <p:nvSpPr>
          <p:cNvPr id="6" name="Rectangle 6">
            <a:extLst>
              <a:ext uri="{FF2B5EF4-FFF2-40B4-BE49-F238E27FC236}">
                <a16:creationId xmlns:a16="http://schemas.microsoft.com/office/drawing/2014/main" id="{1F63209A-12EF-F4E9-BDD8-7F6291DD6EB2}"/>
              </a:ext>
            </a:extLst>
          </p:cNvPr>
          <p:cNvSpPr>
            <a:spLocks noGrp="1" noChangeArrowheads="1"/>
          </p:cNvSpPr>
          <p:nvPr>
            <p:ph type="sldNum" sz="quarter" idx="12"/>
          </p:nvPr>
        </p:nvSpPr>
        <p:spPr>
          <a:ln/>
        </p:spPr>
        <p:txBody>
          <a:bodyPr/>
          <a:lstStyle>
            <a:lvl1pPr>
              <a:defRPr/>
            </a:lvl1pPr>
          </a:lstStyle>
          <a:p>
            <a:pPr>
              <a:defRPr/>
            </a:pPr>
            <a:fld id="{D10A3583-7552-4798-A850-ADB14CC79E7C}" type="slidenum">
              <a:rPr lang="en-AU" altLang="en-US"/>
              <a:pPr>
                <a:defRPr/>
              </a:pPr>
              <a:t>‹#›</a:t>
            </a:fld>
            <a:endParaRPr lang="en-AU" altLang="en-US" dirty="0"/>
          </a:p>
        </p:txBody>
      </p:sp>
    </p:spTree>
    <p:extLst>
      <p:ext uri="{BB962C8B-B14F-4D97-AF65-F5344CB8AC3E}">
        <p14:creationId xmlns:p14="http://schemas.microsoft.com/office/powerpoint/2010/main" val="3877908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Rectangle 4">
            <a:extLst>
              <a:ext uri="{FF2B5EF4-FFF2-40B4-BE49-F238E27FC236}">
                <a16:creationId xmlns:a16="http://schemas.microsoft.com/office/drawing/2014/main" id="{77C54799-D84B-E34A-4A7C-A19711897AAA}"/>
              </a:ext>
            </a:extLst>
          </p:cNvPr>
          <p:cNvSpPr>
            <a:spLocks noGrp="1" noChangeArrowheads="1"/>
          </p:cNvSpPr>
          <p:nvPr>
            <p:ph type="dt" sz="half" idx="10"/>
          </p:nvPr>
        </p:nvSpPr>
        <p:spPr>
          <a:ln/>
        </p:spPr>
        <p:txBody>
          <a:bodyPr/>
          <a:lstStyle>
            <a:lvl1pPr>
              <a:defRPr/>
            </a:lvl1pPr>
          </a:lstStyle>
          <a:p>
            <a:pPr>
              <a:defRPr/>
            </a:pPr>
            <a:endParaRPr lang="en-AU"/>
          </a:p>
        </p:txBody>
      </p:sp>
      <p:sp>
        <p:nvSpPr>
          <p:cNvPr id="6" name="Rectangle 5">
            <a:extLst>
              <a:ext uri="{FF2B5EF4-FFF2-40B4-BE49-F238E27FC236}">
                <a16:creationId xmlns:a16="http://schemas.microsoft.com/office/drawing/2014/main" id="{0C7D2989-114F-625B-4EAE-D5A4CE58C720}"/>
              </a:ext>
            </a:extLst>
          </p:cNvPr>
          <p:cNvSpPr>
            <a:spLocks noGrp="1" noChangeArrowheads="1"/>
          </p:cNvSpPr>
          <p:nvPr>
            <p:ph type="ftr" sz="quarter" idx="11"/>
          </p:nvPr>
        </p:nvSpPr>
        <p:spPr>
          <a:ln/>
        </p:spPr>
        <p:txBody>
          <a:bodyPr/>
          <a:lstStyle>
            <a:lvl1pPr>
              <a:defRPr/>
            </a:lvl1pPr>
          </a:lstStyle>
          <a:p>
            <a:pPr>
              <a:defRPr/>
            </a:pPr>
            <a:endParaRPr lang="en-AU"/>
          </a:p>
        </p:txBody>
      </p:sp>
      <p:sp>
        <p:nvSpPr>
          <p:cNvPr id="7" name="Rectangle 6">
            <a:extLst>
              <a:ext uri="{FF2B5EF4-FFF2-40B4-BE49-F238E27FC236}">
                <a16:creationId xmlns:a16="http://schemas.microsoft.com/office/drawing/2014/main" id="{72CBCB50-0092-E3C9-C1D8-4B8773B22CCC}"/>
              </a:ext>
            </a:extLst>
          </p:cNvPr>
          <p:cNvSpPr>
            <a:spLocks noGrp="1" noChangeArrowheads="1"/>
          </p:cNvSpPr>
          <p:nvPr>
            <p:ph type="sldNum" sz="quarter" idx="12"/>
          </p:nvPr>
        </p:nvSpPr>
        <p:spPr>
          <a:ln/>
        </p:spPr>
        <p:txBody>
          <a:bodyPr/>
          <a:lstStyle>
            <a:lvl1pPr>
              <a:defRPr/>
            </a:lvl1pPr>
          </a:lstStyle>
          <a:p>
            <a:pPr>
              <a:defRPr/>
            </a:pPr>
            <a:fld id="{59AB7557-6C38-4E3E-B932-3BDA9B77D15B}" type="slidenum">
              <a:rPr lang="en-AU" altLang="en-US"/>
              <a:pPr>
                <a:defRPr/>
              </a:pPr>
              <a:t>‹#›</a:t>
            </a:fld>
            <a:endParaRPr lang="en-AU" altLang="en-US" dirty="0"/>
          </a:p>
        </p:txBody>
      </p:sp>
    </p:spTree>
    <p:extLst>
      <p:ext uri="{BB962C8B-B14F-4D97-AF65-F5344CB8AC3E}">
        <p14:creationId xmlns:p14="http://schemas.microsoft.com/office/powerpoint/2010/main" val="33282846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Rectangle 4">
            <a:extLst>
              <a:ext uri="{FF2B5EF4-FFF2-40B4-BE49-F238E27FC236}">
                <a16:creationId xmlns:a16="http://schemas.microsoft.com/office/drawing/2014/main" id="{3903636E-EB31-127C-9A20-63C57F6B1E4A}"/>
              </a:ext>
            </a:extLst>
          </p:cNvPr>
          <p:cNvSpPr>
            <a:spLocks noGrp="1" noChangeArrowheads="1"/>
          </p:cNvSpPr>
          <p:nvPr>
            <p:ph type="dt" sz="half" idx="10"/>
          </p:nvPr>
        </p:nvSpPr>
        <p:spPr>
          <a:ln/>
        </p:spPr>
        <p:txBody>
          <a:bodyPr/>
          <a:lstStyle>
            <a:lvl1pPr>
              <a:defRPr/>
            </a:lvl1pPr>
          </a:lstStyle>
          <a:p>
            <a:pPr>
              <a:defRPr/>
            </a:pPr>
            <a:endParaRPr lang="en-AU"/>
          </a:p>
        </p:txBody>
      </p:sp>
      <p:sp>
        <p:nvSpPr>
          <p:cNvPr id="8" name="Rectangle 5">
            <a:extLst>
              <a:ext uri="{FF2B5EF4-FFF2-40B4-BE49-F238E27FC236}">
                <a16:creationId xmlns:a16="http://schemas.microsoft.com/office/drawing/2014/main" id="{B1836BBB-4DC7-30BB-CF49-0D020889095D}"/>
              </a:ext>
            </a:extLst>
          </p:cNvPr>
          <p:cNvSpPr>
            <a:spLocks noGrp="1" noChangeArrowheads="1"/>
          </p:cNvSpPr>
          <p:nvPr>
            <p:ph type="ftr" sz="quarter" idx="11"/>
          </p:nvPr>
        </p:nvSpPr>
        <p:spPr>
          <a:ln/>
        </p:spPr>
        <p:txBody>
          <a:bodyPr/>
          <a:lstStyle>
            <a:lvl1pPr>
              <a:defRPr/>
            </a:lvl1pPr>
          </a:lstStyle>
          <a:p>
            <a:pPr>
              <a:defRPr/>
            </a:pPr>
            <a:endParaRPr lang="en-AU"/>
          </a:p>
        </p:txBody>
      </p:sp>
      <p:sp>
        <p:nvSpPr>
          <p:cNvPr id="9" name="Rectangle 6">
            <a:extLst>
              <a:ext uri="{FF2B5EF4-FFF2-40B4-BE49-F238E27FC236}">
                <a16:creationId xmlns:a16="http://schemas.microsoft.com/office/drawing/2014/main" id="{1AAEDB53-86D6-42BD-1519-489EE3637D44}"/>
              </a:ext>
            </a:extLst>
          </p:cNvPr>
          <p:cNvSpPr>
            <a:spLocks noGrp="1" noChangeArrowheads="1"/>
          </p:cNvSpPr>
          <p:nvPr>
            <p:ph type="sldNum" sz="quarter" idx="12"/>
          </p:nvPr>
        </p:nvSpPr>
        <p:spPr>
          <a:ln/>
        </p:spPr>
        <p:txBody>
          <a:bodyPr/>
          <a:lstStyle>
            <a:lvl1pPr>
              <a:defRPr/>
            </a:lvl1pPr>
          </a:lstStyle>
          <a:p>
            <a:pPr>
              <a:defRPr/>
            </a:pPr>
            <a:fld id="{1EE8AC9C-E38A-41AD-88AE-7B7247D73743}" type="slidenum">
              <a:rPr lang="en-AU" altLang="en-US"/>
              <a:pPr>
                <a:defRPr/>
              </a:pPr>
              <a:t>‹#›</a:t>
            </a:fld>
            <a:endParaRPr lang="en-AU" altLang="en-US" dirty="0"/>
          </a:p>
        </p:txBody>
      </p:sp>
    </p:spTree>
    <p:extLst>
      <p:ext uri="{BB962C8B-B14F-4D97-AF65-F5344CB8AC3E}">
        <p14:creationId xmlns:p14="http://schemas.microsoft.com/office/powerpoint/2010/main" val="134331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Rectangle 4">
            <a:extLst>
              <a:ext uri="{FF2B5EF4-FFF2-40B4-BE49-F238E27FC236}">
                <a16:creationId xmlns:a16="http://schemas.microsoft.com/office/drawing/2014/main" id="{78B127FE-6536-EE1B-5600-386412C45EEF}"/>
              </a:ext>
            </a:extLst>
          </p:cNvPr>
          <p:cNvSpPr>
            <a:spLocks noGrp="1" noChangeArrowheads="1"/>
          </p:cNvSpPr>
          <p:nvPr>
            <p:ph type="dt" sz="half" idx="10"/>
          </p:nvPr>
        </p:nvSpPr>
        <p:spPr>
          <a:ln/>
        </p:spPr>
        <p:txBody>
          <a:bodyPr/>
          <a:lstStyle>
            <a:lvl1pPr>
              <a:defRPr/>
            </a:lvl1pPr>
          </a:lstStyle>
          <a:p>
            <a:pPr>
              <a:defRPr/>
            </a:pPr>
            <a:endParaRPr lang="en-AU"/>
          </a:p>
        </p:txBody>
      </p:sp>
      <p:sp>
        <p:nvSpPr>
          <p:cNvPr id="4" name="Rectangle 5">
            <a:extLst>
              <a:ext uri="{FF2B5EF4-FFF2-40B4-BE49-F238E27FC236}">
                <a16:creationId xmlns:a16="http://schemas.microsoft.com/office/drawing/2014/main" id="{30CF212C-9845-EB54-4DDF-4EFC74DEC720}"/>
              </a:ext>
            </a:extLst>
          </p:cNvPr>
          <p:cNvSpPr>
            <a:spLocks noGrp="1" noChangeArrowheads="1"/>
          </p:cNvSpPr>
          <p:nvPr>
            <p:ph type="ftr" sz="quarter" idx="11"/>
          </p:nvPr>
        </p:nvSpPr>
        <p:spPr>
          <a:ln/>
        </p:spPr>
        <p:txBody>
          <a:bodyPr/>
          <a:lstStyle>
            <a:lvl1pPr>
              <a:defRPr/>
            </a:lvl1pPr>
          </a:lstStyle>
          <a:p>
            <a:pPr>
              <a:defRPr/>
            </a:pPr>
            <a:endParaRPr lang="en-AU"/>
          </a:p>
        </p:txBody>
      </p:sp>
      <p:sp>
        <p:nvSpPr>
          <p:cNvPr id="5" name="Rectangle 6">
            <a:extLst>
              <a:ext uri="{FF2B5EF4-FFF2-40B4-BE49-F238E27FC236}">
                <a16:creationId xmlns:a16="http://schemas.microsoft.com/office/drawing/2014/main" id="{73B0E50A-5C13-5DE7-844E-2D9F32E070A4}"/>
              </a:ext>
            </a:extLst>
          </p:cNvPr>
          <p:cNvSpPr>
            <a:spLocks noGrp="1" noChangeArrowheads="1"/>
          </p:cNvSpPr>
          <p:nvPr>
            <p:ph type="sldNum" sz="quarter" idx="12"/>
          </p:nvPr>
        </p:nvSpPr>
        <p:spPr>
          <a:ln/>
        </p:spPr>
        <p:txBody>
          <a:bodyPr/>
          <a:lstStyle>
            <a:lvl1pPr>
              <a:defRPr/>
            </a:lvl1pPr>
          </a:lstStyle>
          <a:p>
            <a:pPr>
              <a:defRPr/>
            </a:pPr>
            <a:fld id="{78E900D7-7A73-47EF-9CB3-F0A03BECF2E9}" type="slidenum">
              <a:rPr lang="en-AU" altLang="en-US"/>
              <a:pPr>
                <a:defRPr/>
              </a:pPr>
              <a:t>‹#›</a:t>
            </a:fld>
            <a:endParaRPr lang="en-AU" altLang="en-US" dirty="0"/>
          </a:p>
        </p:txBody>
      </p:sp>
    </p:spTree>
    <p:extLst>
      <p:ext uri="{BB962C8B-B14F-4D97-AF65-F5344CB8AC3E}">
        <p14:creationId xmlns:p14="http://schemas.microsoft.com/office/powerpoint/2010/main" val="2033954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E016662-5F5B-1456-9B06-AA572F4CA41D}"/>
              </a:ext>
            </a:extLst>
          </p:cNvPr>
          <p:cNvSpPr>
            <a:spLocks noGrp="1" noChangeArrowheads="1"/>
          </p:cNvSpPr>
          <p:nvPr>
            <p:ph type="dt" sz="half" idx="10"/>
          </p:nvPr>
        </p:nvSpPr>
        <p:spPr>
          <a:ln/>
        </p:spPr>
        <p:txBody>
          <a:bodyPr/>
          <a:lstStyle>
            <a:lvl1pPr>
              <a:defRPr/>
            </a:lvl1pPr>
          </a:lstStyle>
          <a:p>
            <a:pPr>
              <a:defRPr/>
            </a:pPr>
            <a:endParaRPr lang="en-AU"/>
          </a:p>
        </p:txBody>
      </p:sp>
      <p:sp>
        <p:nvSpPr>
          <p:cNvPr id="3" name="Rectangle 5">
            <a:extLst>
              <a:ext uri="{FF2B5EF4-FFF2-40B4-BE49-F238E27FC236}">
                <a16:creationId xmlns:a16="http://schemas.microsoft.com/office/drawing/2014/main" id="{483A1537-A5BE-750D-9DDA-A1C81E027A6B}"/>
              </a:ext>
            </a:extLst>
          </p:cNvPr>
          <p:cNvSpPr>
            <a:spLocks noGrp="1" noChangeArrowheads="1"/>
          </p:cNvSpPr>
          <p:nvPr>
            <p:ph type="ftr" sz="quarter" idx="11"/>
          </p:nvPr>
        </p:nvSpPr>
        <p:spPr>
          <a:ln/>
        </p:spPr>
        <p:txBody>
          <a:bodyPr/>
          <a:lstStyle>
            <a:lvl1pPr>
              <a:defRPr/>
            </a:lvl1pPr>
          </a:lstStyle>
          <a:p>
            <a:pPr>
              <a:defRPr/>
            </a:pPr>
            <a:endParaRPr lang="en-AU"/>
          </a:p>
        </p:txBody>
      </p:sp>
      <p:sp>
        <p:nvSpPr>
          <p:cNvPr id="4" name="Rectangle 6">
            <a:extLst>
              <a:ext uri="{FF2B5EF4-FFF2-40B4-BE49-F238E27FC236}">
                <a16:creationId xmlns:a16="http://schemas.microsoft.com/office/drawing/2014/main" id="{AA0D81A9-7275-9ED9-97B6-C854D97D79C0}"/>
              </a:ext>
            </a:extLst>
          </p:cNvPr>
          <p:cNvSpPr>
            <a:spLocks noGrp="1" noChangeArrowheads="1"/>
          </p:cNvSpPr>
          <p:nvPr>
            <p:ph type="sldNum" sz="quarter" idx="12"/>
          </p:nvPr>
        </p:nvSpPr>
        <p:spPr>
          <a:ln/>
        </p:spPr>
        <p:txBody>
          <a:bodyPr/>
          <a:lstStyle>
            <a:lvl1pPr>
              <a:defRPr/>
            </a:lvl1pPr>
          </a:lstStyle>
          <a:p>
            <a:pPr>
              <a:defRPr/>
            </a:pPr>
            <a:fld id="{4019375D-B25B-41C3-8B37-048791E340A7}" type="slidenum">
              <a:rPr lang="en-AU" altLang="en-US"/>
              <a:pPr>
                <a:defRPr/>
              </a:pPr>
              <a:t>‹#›</a:t>
            </a:fld>
            <a:endParaRPr lang="en-AU" altLang="en-US" dirty="0"/>
          </a:p>
        </p:txBody>
      </p:sp>
    </p:spTree>
    <p:extLst>
      <p:ext uri="{BB962C8B-B14F-4D97-AF65-F5344CB8AC3E}">
        <p14:creationId xmlns:p14="http://schemas.microsoft.com/office/powerpoint/2010/main" val="31976425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5B1F80C-4530-7F18-8178-36A06FDA0253}"/>
              </a:ext>
            </a:extLst>
          </p:cNvPr>
          <p:cNvSpPr>
            <a:spLocks noGrp="1" noChangeArrowheads="1"/>
          </p:cNvSpPr>
          <p:nvPr>
            <p:ph type="dt" sz="half" idx="10"/>
          </p:nvPr>
        </p:nvSpPr>
        <p:spPr>
          <a:ln/>
        </p:spPr>
        <p:txBody>
          <a:bodyPr/>
          <a:lstStyle>
            <a:lvl1pPr>
              <a:defRPr/>
            </a:lvl1pPr>
          </a:lstStyle>
          <a:p>
            <a:pPr>
              <a:defRPr/>
            </a:pPr>
            <a:endParaRPr lang="en-AU"/>
          </a:p>
        </p:txBody>
      </p:sp>
      <p:sp>
        <p:nvSpPr>
          <p:cNvPr id="6" name="Rectangle 5">
            <a:extLst>
              <a:ext uri="{FF2B5EF4-FFF2-40B4-BE49-F238E27FC236}">
                <a16:creationId xmlns:a16="http://schemas.microsoft.com/office/drawing/2014/main" id="{43AFE5B2-1E39-4240-89D6-69F4948C847D}"/>
              </a:ext>
            </a:extLst>
          </p:cNvPr>
          <p:cNvSpPr>
            <a:spLocks noGrp="1" noChangeArrowheads="1"/>
          </p:cNvSpPr>
          <p:nvPr>
            <p:ph type="ftr" sz="quarter" idx="11"/>
          </p:nvPr>
        </p:nvSpPr>
        <p:spPr>
          <a:ln/>
        </p:spPr>
        <p:txBody>
          <a:bodyPr/>
          <a:lstStyle>
            <a:lvl1pPr>
              <a:defRPr/>
            </a:lvl1pPr>
          </a:lstStyle>
          <a:p>
            <a:pPr>
              <a:defRPr/>
            </a:pPr>
            <a:endParaRPr lang="en-AU"/>
          </a:p>
        </p:txBody>
      </p:sp>
      <p:sp>
        <p:nvSpPr>
          <p:cNvPr id="7" name="Rectangle 6">
            <a:extLst>
              <a:ext uri="{FF2B5EF4-FFF2-40B4-BE49-F238E27FC236}">
                <a16:creationId xmlns:a16="http://schemas.microsoft.com/office/drawing/2014/main" id="{F1204FA1-3E39-446D-B79D-E8D6A5647EE4}"/>
              </a:ext>
            </a:extLst>
          </p:cNvPr>
          <p:cNvSpPr>
            <a:spLocks noGrp="1" noChangeArrowheads="1"/>
          </p:cNvSpPr>
          <p:nvPr>
            <p:ph type="sldNum" sz="quarter" idx="12"/>
          </p:nvPr>
        </p:nvSpPr>
        <p:spPr>
          <a:ln/>
        </p:spPr>
        <p:txBody>
          <a:bodyPr/>
          <a:lstStyle>
            <a:lvl1pPr>
              <a:defRPr/>
            </a:lvl1pPr>
          </a:lstStyle>
          <a:p>
            <a:pPr>
              <a:defRPr/>
            </a:pPr>
            <a:fld id="{1AC7F8AA-4446-4D20-BCFB-70FD3C1E0109}" type="slidenum">
              <a:rPr lang="en-AU" altLang="en-US"/>
              <a:pPr>
                <a:defRPr/>
              </a:pPr>
              <a:t>‹#›</a:t>
            </a:fld>
            <a:endParaRPr lang="en-AU" altLang="en-US" dirty="0"/>
          </a:p>
        </p:txBody>
      </p:sp>
    </p:spTree>
    <p:extLst>
      <p:ext uri="{BB962C8B-B14F-4D97-AF65-F5344CB8AC3E}">
        <p14:creationId xmlns:p14="http://schemas.microsoft.com/office/powerpoint/2010/main" val="23809141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0954224-6304-FAB9-87E0-8334CC9308BA}"/>
              </a:ext>
            </a:extLst>
          </p:cNvPr>
          <p:cNvSpPr>
            <a:spLocks noGrp="1" noChangeArrowheads="1"/>
          </p:cNvSpPr>
          <p:nvPr>
            <p:ph type="dt" sz="half" idx="10"/>
          </p:nvPr>
        </p:nvSpPr>
        <p:spPr>
          <a:ln/>
        </p:spPr>
        <p:txBody>
          <a:bodyPr/>
          <a:lstStyle>
            <a:lvl1pPr>
              <a:defRPr/>
            </a:lvl1pPr>
          </a:lstStyle>
          <a:p>
            <a:pPr>
              <a:defRPr/>
            </a:pPr>
            <a:endParaRPr lang="en-AU"/>
          </a:p>
        </p:txBody>
      </p:sp>
      <p:sp>
        <p:nvSpPr>
          <p:cNvPr id="6" name="Rectangle 5">
            <a:extLst>
              <a:ext uri="{FF2B5EF4-FFF2-40B4-BE49-F238E27FC236}">
                <a16:creationId xmlns:a16="http://schemas.microsoft.com/office/drawing/2014/main" id="{9A855A27-D5D6-4D78-FDC6-02D3A25B2865}"/>
              </a:ext>
            </a:extLst>
          </p:cNvPr>
          <p:cNvSpPr>
            <a:spLocks noGrp="1" noChangeArrowheads="1"/>
          </p:cNvSpPr>
          <p:nvPr>
            <p:ph type="ftr" sz="quarter" idx="11"/>
          </p:nvPr>
        </p:nvSpPr>
        <p:spPr>
          <a:ln/>
        </p:spPr>
        <p:txBody>
          <a:bodyPr/>
          <a:lstStyle>
            <a:lvl1pPr>
              <a:defRPr/>
            </a:lvl1pPr>
          </a:lstStyle>
          <a:p>
            <a:pPr>
              <a:defRPr/>
            </a:pPr>
            <a:endParaRPr lang="en-AU"/>
          </a:p>
        </p:txBody>
      </p:sp>
      <p:sp>
        <p:nvSpPr>
          <p:cNvPr id="7" name="Rectangle 6">
            <a:extLst>
              <a:ext uri="{FF2B5EF4-FFF2-40B4-BE49-F238E27FC236}">
                <a16:creationId xmlns:a16="http://schemas.microsoft.com/office/drawing/2014/main" id="{DA439BEF-43DB-6DE1-A602-AC5009B2DAAE}"/>
              </a:ext>
            </a:extLst>
          </p:cNvPr>
          <p:cNvSpPr>
            <a:spLocks noGrp="1" noChangeArrowheads="1"/>
          </p:cNvSpPr>
          <p:nvPr>
            <p:ph type="sldNum" sz="quarter" idx="12"/>
          </p:nvPr>
        </p:nvSpPr>
        <p:spPr>
          <a:ln/>
        </p:spPr>
        <p:txBody>
          <a:bodyPr/>
          <a:lstStyle>
            <a:lvl1pPr>
              <a:defRPr/>
            </a:lvl1pPr>
          </a:lstStyle>
          <a:p>
            <a:pPr>
              <a:defRPr/>
            </a:pPr>
            <a:fld id="{C535D2AF-5F5D-48FD-B3CB-5F4B54BF381E}" type="slidenum">
              <a:rPr lang="en-AU" altLang="en-US"/>
              <a:pPr>
                <a:defRPr/>
              </a:pPr>
              <a:t>‹#›</a:t>
            </a:fld>
            <a:endParaRPr lang="en-AU" altLang="en-US" dirty="0"/>
          </a:p>
        </p:txBody>
      </p:sp>
    </p:spTree>
    <p:extLst>
      <p:ext uri="{BB962C8B-B14F-4D97-AF65-F5344CB8AC3E}">
        <p14:creationId xmlns:p14="http://schemas.microsoft.com/office/powerpoint/2010/main" val="21884198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a:extLst>
              <a:ext uri="{FF2B5EF4-FFF2-40B4-BE49-F238E27FC236}">
                <a16:creationId xmlns:a16="http://schemas.microsoft.com/office/drawing/2014/main" id="{E7003BE3-049A-1433-07EA-D2FDB61E1177}"/>
              </a:ext>
            </a:extLst>
          </p:cNvPr>
          <p:cNvSpPr>
            <a:spLocks noGrp="1" noChangeArrowheads="1"/>
          </p:cNvSpPr>
          <p:nvPr>
            <p:ph type="dt" sz="half" idx="10"/>
          </p:nvPr>
        </p:nvSpPr>
        <p:spPr>
          <a:ln/>
        </p:spPr>
        <p:txBody>
          <a:bodyPr/>
          <a:lstStyle>
            <a:lvl1pPr>
              <a:defRPr/>
            </a:lvl1pPr>
          </a:lstStyle>
          <a:p>
            <a:pPr>
              <a:defRPr/>
            </a:pPr>
            <a:endParaRPr lang="en-AU"/>
          </a:p>
        </p:txBody>
      </p:sp>
      <p:sp>
        <p:nvSpPr>
          <p:cNvPr id="5" name="Rectangle 5">
            <a:extLst>
              <a:ext uri="{FF2B5EF4-FFF2-40B4-BE49-F238E27FC236}">
                <a16:creationId xmlns:a16="http://schemas.microsoft.com/office/drawing/2014/main" id="{8487C3F3-9F87-1A88-E26C-F52DB2D23421}"/>
              </a:ext>
            </a:extLst>
          </p:cNvPr>
          <p:cNvSpPr>
            <a:spLocks noGrp="1" noChangeArrowheads="1"/>
          </p:cNvSpPr>
          <p:nvPr>
            <p:ph type="ftr" sz="quarter" idx="11"/>
          </p:nvPr>
        </p:nvSpPr>
        <p:spPr>
          <a:ln/>
        </p:spPr>
        <p:txBody>
          <a:bodyPr/>
          <a:lstStyle>
            <a:lvl1pPr>
              <a:defRPr/>
            </a:lvl1pPr>
          </a:lstStyle>
          <a:p>
            <a:pPr>
              <a:defRPr/>
            </a:pPr>
            <a:endParaRPr lang="en-AU"/>
          </a:p>
        </p:txBody>
      </p:sp>
      <p:sp>
        <p:nvSpPr>
          <p:cNvPr id="6" name="Rectangle 6">
            <a:extLst>
              <a:ext uri="{FF2B5EF4-FFF2-40B4-BE49-F238E27FC236}">
                <a16:creationId xmlns:a16="http://schemas.microsoft.com/office/drawing/2014/main" id="{208254DE-5DF4-371B-DF81-F9E7A83A590F}"/>
              </a:ext>
            </a:extLst>
          </p:cNvPr>
          <p:cNvSpPr>
            <a:spLocks noGrp="1" noChangeArrowheads="1"/>
          </p:cNvSpPr>
          <p:nvPr>
            <p:ph type="sldNum" sz="quarter" idx="12"/>
          </p:nvPr>
        </p:nvSpPr>
        <p:spPr>
          <a:ln/>
        </p:spPr>
        <p:txBody>
          <a:bodyPr/>
          <a:lstStyle>
            <a:lvl1pPr>
              <a:defRPr/>
            </a:lvl1pPr>
          </a:lstStyle>
          <a:p>
            <a:pPr>
              <a:defRPr/>
            </a:pPr>
            <a:fld id="{27E30FFC-3A6F-4CBA-BB95-9FB4D18024EB}" type="slidenum">
              <a:rPr lang="en-AU" altLang="en-US"/>
              <a:pPr>
                <a:defRPr/>
              </a:pPr>
              <a:t>‹#›</a:t>
            </a:fld>
            <a:endParaRPr lang="en-AU" altLang="en-US" dirty="0"/>
          </a:p>
        </p:txBody>
      </p:sp>
    </p:spTree>
    <p:extLst>
      <p:ext uri="{BB962C8B-B14F-4D97-AF65-F5344CB8AC3E}">
        <p14:creationId xmlns:p14="http://schemas.microsoft.com/office/powerpoint/2010/main" val="30343231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a:extLst>
              <a:ext uri="{FF2B5EF4-FFF2-40B4-BE49-F238E27FC236}">
                <a16:creationId xmlns:a16="http://schemas.microsoft.com/office/drawing/2014/main" id="{2E8E2686-1E70-5A4A-47A0-7A8FDD3882C3}"/>
              </a:ext>
            </a:extLst>
          </p:cNvPr>
          <p:cNvSpPr>
            <a:spLocks noGrp="1" noChangeArrowheads="1"/>
          </p:cNvSpPr>
          <p:nvPr>
            <p:ph type="dt" sz="half" idx="10"/>
          </p:nvPr>
        </p:nvSpPr>
        <p:spPr>
          <a:ln/>
        </p:spPr>
        <p:txBody>
          <a:bodyPr/>
          <a:lstStyle>
            <a:lvl1pPr>
              <a:defRPr/>
            </a:lvl1pPr>
          </a:lstStyle>
          <a:p>
            <a:pPr>
              <a:defRPr/>
            </a:pPr>
            <a:endParaRPr lang="en-AU"/>
          </a:p>
        </p:txBody>
      </p:sp>
      <p:sp>
        <p:nvSpPr>
          <p:cNvPr id="5" name="Rectangle 5">
            <a:extLst>
              <a:ext uri="{FF2B5EF4-FFF2-40B4-BE49-F238E27FC236}">
                <a16:creationId xmlns:a16="http://schemas.microsoft.com/office/drawing/2014/main" id="{398CF818-15A4-AFC6-817E-9ECDC7384199}"/>
              </a:ext>
            </a:extLst>
          </p:cNvPr>
          <p:cNvSpPr>
            <a:spLocks noGrp="1" noChangeArrowheads="1"/>
          </p:cNvSpPr>
          <p:nvPr>
            <p:ph type="ftr" sz="quarter" idx="11"/>
          </p:nvPr>
        </p:nvSpPr>
        <p:spPr>
          <a:ln/>
        </p:spPr>
        <p:txBody>
          <a:bodyPr/>
          <a:lstStyle>
            <a:lvl1pPr>
              <a:defRPr/>
            </a:lvl1pPr>
          </a:lstStyle>
          <a:p>
            <a:pPr>
              <a:defRPr/>
            </a:pPr>
            <a:endParaRPr lang="en-AU"/>
          </a:p>
        </p:txBody>
      </p:sp>
      <p:sp>
        <p:nvSpPr>
          <p:cNvPr id="6" name="Rectangle 6">
            <a:extLst>
              <a:ext uri="{FF2B5EF4-FFF2-40B4-BE49-F238E27FC236}">
                <a16:creationId xmlns:a16="http://schemas.microsoft.com/office/drawing/2014/main" id="{9B92D2FD-2C75-D946-F56B-97304E477542}"/>
              </a:ext>
            </a:extLst>
          </p:cNvPr>
          <p:cNvSpPr>
            <a:spLocks noGrp="1" noChangeArrowheads="1"/>
          </p:cNvSpPr>
          <p:nvPr>
            <p:ph type="sldNum" sz="quarter" idx="12"/>
          </p:nvPr>
        </p:nvSpPr>
        <p:spPr>
          <a:ln/>
        </p:spPr>
        <p:txBody>
          <a:bodyPr/>
          <a:lstStyle>
            <a:lvl1pPr>
              <a:defRPr/>
            </a:lvl1pPr>
          </a:lstStyle>
          <a:p>
            <a:pPr>
              <a:defRPr/>
            </a:pPr>
            <a:fld id="{1EE8BDC8-B462-4063-9BC7-0A7C4A7595A8}" type="slidenum">
              <a:rPr lang="en-AU" altLang="en-US"/>
              <a:pPr>
                <a:defRPr/>
              </a:pPr>
              <a:t>‹#›</a:t>
            </a:fld>
            <a:endParaRPr lang="en-AU" altLang="en-US" dirty="0"/>
          </a:p>
        </p:txBody>
      </p:sp>
    </p:spTree>
    <p:extLst>
      <p:ext uri="{BB962C8B-B14F-4D97-AF65-F5344CB8AC3E}">
        <p14:creationId xmlns:p14="http://schemas.microsoft.com/office/powerpoint/2010/main" val="11553295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AU"/>
          </a:p>
        </p:txBody>
      </p:sp>
      <p:sp>
        <p:nvSpPr>
          <p:cNvPr id="3" name="Table Placeholder 2"/>
          <p:cNvSpPr>
            <a:spLocks noGrp="1"/>
          </p:cNvSpPr>
          <p:nvPr>
            <p:ph type="tbl" idx="1"/>
          </p:nvPr>
        </p:nvSpPr>
        <p:spPr>
          <a:xfrm>
            <a:off x="457200" y="1600200"/>
            <a:ext cx="8229600" cy="4525963"/>
          </a:xfrm>
        </p:spPr>
        <p:txBody>
          <a:bodyPr/>
          <a:lstStyle/>
          <a:p>
            <a:pPr lvl="0"/>
            <a:endParaRPr lang="en-AU" noProof="0" dirty="0"/>
          </a:p>
        </p:txBody>
      </p:sp>
      <p:sp>
        <p:nvSpPr>
          <p:cNvPr id="4" name="Rectangle 4">
            <a:extLst>
              <a:ext uri="{FF2B5EF4-FFF2-40B4-BE49-F238E27FC236}">
                <a16:creationId xmlns:a16="http://schemas.microsoft.com/office/drawing/2014/main" id="{F509A252-F125-C61C-FD8D-D60F32F7CFDA}"/>
              </a:ext>
            </a:extLst>
          </p:cNvPr>
          <p:cNvSpPr>
            <a:spLocks noGrp="1" noChangeArrowheads="1"/>
          </p:cNvSpPr>
          <p:nvPr>
            <p:ph type="dt" sz="half" idx="10"/>
          </p:nvPr>
        </p:nvSpPr>
        <p:spPr>
          <a:ln/>
        </p:spPr>
        <p:txBody>
          <a:bodyPr/>
          <a:lstStyle>
            <a:lvl1pPr>
              <a:defRPr/>
            </a:lvl1pPr>
          </a:lstStyle>
          <a:p>
            <a:pPr>
              <a:defRPr/>
            </a:pPr>
            <a:endParaRPr lang="en-AU"/>
          </a:p>
        </p:txBody>
      </p:sp>
      <p:sp>
        <p:nvSpPr>
          <p:cNvPr id="5" name="Rectangle 5">
            <a:extLst>
              <a:ext uri="{FF2B5EF4-FFF2-40B4-BE49-F238E27FC236}">
                <a16:creationId xmlns:a16="http://schemas.microsoft.com/office/drawing/2014/main" id="{BBA2277E-7C80-F677-2B7A-EB7476705675}"/>
              </a:ext>
            </a:extLst>
          </p:cNvPr>
          <p:cNvSpPr>
            <a:spLocks noGrp="1" noChangeArrowheads="1"/>
          </p:cNvSpPr>
          <p:nvPr>
            <p:ph type="ftr" sz="quarter" idx="11"/>
          </p:nvPr>
        </p:nvSpPr>
        <p:spPr>
          <a:ln/>
        </p:spPr>
        <p:txBody>
          <a:bodyPr/>
          <a:lstStyle>
            <a:lvl1pPr>
              <a:defRPr/>
            </a:lvl1pPr>
          </a:lstStyle>
          <a:p>
            <a:pPr>
              <a:defRPr/>
            </a:pPr>
            <a:endParaRPr lang="en-AU"/>
          </a:p>
        </p:txBody>
      </p:sp>
      <p:sp>
        <p:nvSpPr>
          <p:cNvPr id="6" name="Rectangle 6">
            <a:extLst>
              <a:ext uri="{FF2B5EF4-FFF2-40B4-BE49-F238E27FC236}">
                <a16:creationId xmlns:a16="http://schemas.microsoft.com/office/drawing/2014/main" id="{9C43BE13-342B-C405-AC26-48C80D8D245C}"/>
              </a:ext>
            </a:extLst>
          </p:cNvPr>
          <p:cNvSpPr>
            <a:spLocks noGrp="1" noChangeArrowheads="1"/>
          </p:cNvSpPr>
          <p:nvPr>
            <p:ph type="sldNum" sz="quarter" idx="12"/>
          </p:nvPr>
        </p:nvSpPr>
        <p:spPr>
          <a:ln/>
        </p:spPr>
        <p:txBody>
          <a:bodyPr/>
          <a:lstStyle>
            <a:lvl1pPr>
              <a:defRPr/>
            </a:lvl1pPr>
          </a:lstStyle>
          <a:p>
            <a:pPr>
              <a:defRPr/>
            </a:pPr>
            <a:fld id="{FBFE63D0-737C-40C9-A8F7-C0CDD19A6B9B}" type="slidenum">
              <a:rPr lang="en-AU" altLang="en-US"/>
              <a:pPr>
                <a:defRPr/>
              </a:pPr>
              <a:t>‹#›</a:t>
            </a:fld>
            <a:endParaRPr lang="en-AU" altLang="en-US" dirty="0"/>
          </a:p>
        </p:txBody>
      </p:sp>
    </p:spTree>
    <p:extLst>
      <p:ext uri="{BB962C8B-B14F-4D97-AF65-F5344CB8AC3E}">
        <p14:creationId xmlns:p14="http://schemas.microsoft.com/office/powerpoint/2010/main" val="15106419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3 Content Slide_One Image">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CAAE4DBD-D728-1711-0DD6-B8A586ACC21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9"/>
          <p:cNvSpPr>
            <a:spLocks noGrp="1"/>
          </p:cNvSpPr>
          <p:nvPr>
            <p:ph type="pic" sz="quarter" idx="11"/>
          </p:nvPr>
        </p:nvSpPr>
        <p:spPr>
          <a:xfrm>
            <a:off x="380999" y="1268413"/>
            <a:ext cx="8343901" cy="4682386"/>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C44ED716-65C7-2774-FDCA-E7F154581BC9}"/>
              </a:ext>
            </a:extLst>
          </p:cNvPr>
          <p:cNvSpPr>
            <a:spLocks noGrp="1"/>
          </p:cNvSpPr>
          <p:nvPr>
            <p:ph type="dt" sz="half" idx="12"/>
          </p:nvPr>
        </p:nvSpPr>
        <p:spPr>
          <a:xfrm>
            <a:off x="381000" y="6356350"/>
            <a:ext cx="2152650" cy="365125"/>
          </a:xfrm>
          <a:prstGeom prst="rect">
            <a:avLst/>
          </a:prstGeom>
        </p:spPr>
        <p:txBody>
          <a:bodyPr vert="horz" lIns="91440" tIns="45720" rIns="91440" bIns="45720" rtlCol="0" anchor="ctr"/>
          <a:lstStyle>
            <a:lvl1pPr algn="l" eaLnBrk="1" fontAlgn="auto" hangingPunct="1">
              <a:spcBef>
                <a:spcPts val="0"/>
              </a:spcBef>
              <a:spcAft>
                <a:spcPts val="0"/>
              </a:spcAft>
              <a:defRPr sz="1000" spc="0" baseline="0">
                <a:solidFill>
                  <a:schemeClr val="accent1"/>
                </a:solidFill>
                <a:latin typeface="Arial" panose="020B0604020202020204" pitchFamily="34" charset="0"/>
                <a:cs typeface="Arial" panose="020B0604020202020204" pitchFamily="34" charset="0"/>
              </a:defRPr>
            </a:lvl1pPr>
          </a:lstStyle>
          <a:p>
            <a:pPr>
              <a:defRPr/>
            </a:pPr>
            <a:endParaRPr lang="en-US" dirty="0"/>
          </a:p>
        </p:txBody>
      </p:sp>
      <p:sp>
        <p:nvSpPr>
          <p:cNvPr id="5" name="Slide Number Placeholder 5">
            <a:extLst>
              <a:ext uri="{FF2B5EF4-FFF2-40B4-BE49-F238E27FC236}">
                <a16:creationId xmlns:a16="http://schemas.microsoft.com/office/drawing/2014/main" id="{FC30F328-30BE-DF9F-BECF-23D018FFB841}"/>
              </a:ext>
            </a:extLst>
          </p:cNvPr>
          <p:cNvSpPr>
            <a:spLocks noGrp="1"/>
          </p:cNvSpPr>
          <p:nvPr>
            <p:ph type="sldNum" sz="quarter" idx="13"/>
          </p:nvPr>
        </p:nvSpPr>
        <p:spPr>
          <a:xfrm>
            <a:off x="6334125" y="6356350"/>
            <a:ext cx="15144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chemeClr val="accent1"/>
                </a:solidFill>
                <a:latin typeface="Arial" panose="020B0604020202020204" pitchFamily="34" charset="0"/>
                <a:cs typeface="Arial" panose="020B0604020202020204" pitchFamily="34" charset="0"/>
              </a:defRPr>
            </a:lvl1pPr>
          </a:lstStyle>
          <a:p>
            <a:pPr>
              <a:defRPr/>
            </a:pPr>
            <a:fld id="{F22BDFB3-AA0D-4A6F-9EC2-016763E75303}" type="slidenum">
              <a:rPr lang="en-US" altLang="en-US"/>
              <a:pPr>
                <a:defRPr/>
              </a:pPr>
              <a:t>‹#›</a:t>
            </a:fld>
            <a:endParaRPr lang="en-US" altLang="en-US" dirty="0"/>
          </a:p>
        </p:txBody>
      </p:sp>
    </p:spTree>
    <p:extLst>
      <p:ext uri="{BB962C8B-B14F-4D97-AF65-F5344CB8AC3E}">
        <p14:creationId xmlns:p14="http://schemas.microsoft.com/office/powerpoint/2010/main" val="26117961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A502F342-890D-2A20-C389-E5E78B6A9553}"/>
              </a:ext>
            </a:extLst>
          </p:cNvPr>
          <p:cNvGrpSpPr>
            <a:grpSpLocks/>
          </p:cNvGrpSpPr>
          <p:nvPr/>
        </p:nvGrpSpPr>
        <p:grpSpPr bwMode="auto">
          <a:xfrm>
            <a:off x="0" y="0"/>
            <a:ext cx="8478838" cy="6173788"/>
            <a:chOff x="0" y="0"/>
            <a:chExt cx="5341" cy="3889"/>
          </a:xfrm>
        </p:grpSpPr>
        <p:sp>
          <p:nvSpPr>
            <p:cNvPr id="3" name="Freeform 3">
              <a:extLst>
                <a:ext uri="{FF2B5EF4-FFF2-40B4-BE49-F238E27FC236}">
                  <a16:creationId xmlns:a16="http://schemas.microsoft.com/office/drawing/2014/main" id="{CB3C7DC8-9FF5-A2FB-F94C-B1CD3347631E}"/>
                </a:ext>
              </a:extLst>
            </p:cNvPr>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AU"/>
            </a:p>
          </p:txBody>
        </p:sp>
        <p:sp>
          <p:nvSpPr>
            <p:cNvPr id="4" name="Freeform 4">
              <a:extLst>
                <a:ext uri="{FF2B5EF4-FFF2-40B4-BE49-F238E27FC236}">
                  <a16:creationId xmlns:a16="http://schemas.microsoft.com/office/drawing/2014/main" id="{0C7AA824-1A35-217F-0AD2-0E86929D5077}"/>
                </a:ext>
              </a:extLst>
            </p:cNvPr>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AU"/>
            </a:p>
          </p:txBody>
        </p:sp>
        <p:sp>
          <p:nvSpPr>
            <p:cNvPr id="5" name="Freeform 5">
              <a:extLst>
                <a:ext uri="{FF2B5EF4-FFF2-40B4-BE49-F238E27FC236}">
                  <a16:creationId xmlns:a16="http://schemas.microsoft.com/office/drawing/2014/main" id="{0152E4F3-31B1-50D5-EEAA-2119E02CAB0D}"/>
                </a:ext>
              </a:extLst>
            </p:cNvPr>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AU"/>
            </a:p>
          </p:txBody>
        </p:sp>
        <p:sp>
          <p:nvSpPr>
            <p:cNvPr id="6" name="Freeform 6">
              <a:extLst>
                <a:ext uri="{FF2B5EF4-FFF2-40B4-BE49-F238E27FC236}">
                  <a16:creationId xmlns:a16="http://schemas.microsoft.com/office/drawing/2014/main" id="{F18C4E40-50C7-CA16-E0EA-064508E79B37}"/>
                </a:ext>
              </a:extLst>
            </p:cNvPr>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w="9525">
                  <a:solidFill>
                    <a:srgbClr val="000000"/>
                  </a:solidFill>
                  <a:round/>
                  <a:headEnd type="none" w="sm" len="sm"/>
                  <a:tailEnd type="none" w="sm" len="sm"/>
                </a14:hiddenLine>
              </a:ext>
            </a:extLst>
          </p:spPr>
          <p:txBody>
            <a:bodyPr/>
            <a:lstStyle/>
            <a:p>
              <a:endParaRPr lang="en-AU"/>
            </a:p>
          </p:txBody>
        </p:sp>
      </p:grpSp>
      <p:sp>
        <p:nvSpPr>
          <p:cNvPr id="52231" name="Rectangle 7"/>
          <p:cNvSpPr>
            <a:spLocks noGrp="1" noChangeArrowheads="1"/>
          </p:cNvSpPr>
          <p:nvPr>
            <p:ph type="ctrTitle" sz="quarter"/>
          </p:nvPr>
        </p:nvSpPr>
        <p:spPr>
          <a:xfrm>
            <a:off x="685800" y="1143000"/>
            <a:ext cx="7772400" cy="1143000"/>
          </a:xfrm>
        </p:spPr>
        <p:txBody>
          <a:bodyPr/>
          <a:lstStyle>
            <a:lvl1pPr>
              <a:defRPr/>
            </a:lvl1pPr>
          </a:lstStyle>
          <a:p>
            <a:r>
              <a:rPr lang="en-AU"/>
              <a:t>Click to edit Master title style</a:t>
            </a:r>
          </a:p>
        </p:txBody>
      </p:sp>
      <p:sp>
        <p:nvSpPr>
          <p:cNvPr id="52232"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2" charset="2"/>
              <a:buNone/>
              <a:defRPr/>
            </a:lvl1pPr>
          </a:lstStyle>
          <a:p>
            <a:r>
              <a:rPr lang="en-AU"/>
              <a:t>Click to edit Master subtitle style</a:t>
            </a:r>
          </a:p>
        </p:txBody>
      </p:sp>
      <p:sp>
        <p:nvSpPr>
          <p:cNvPr id="7" name="Rectangle 9">
            <a:extLst>
              <a:ext uri="{FF2B5EF4-FFF2-40B4-BE49-F238E27FC236}">
                <a16:creationId xmlns:a16="http://schemas.microsoft.com/office/drawing/2014/main" id="{E0D33DF2-4634-835D-6D6F-C54029DBF44B}"/>
              </a:ext>
            </a:extLst>
          </p:cNvPr>
          <p:cNvSpPr>
            <a:spLocks noGrp="1" noChangeArrowheads="1"/>
          </p:cNvSpPr>
          <p:nvPr>
            <p:ph type="dt" sz="quarter" idx="10"/>
          </p:nvPr>
        </p:nvSpPr>
        <p:spPr/>
        <p:txBody>
          <a:bodyPr/>
          <a:lstStyle>
            <a:lvl1pPr>
              <a:defRPr>
                <a:solidFill>
                  <a:srgbClr val="FFFFFF"/>
                </a:solidFill>
              </a:defRPr>
            </a:lvl1pPr>
          </a:lstStyle>
          <a:p>
            <a:pPr>
              <a:defRPr/>
            </a:pPr>
            <a:fld id="{2A8C6FB5-D3E6-4CA9-9AAC-946270720D89}" type="datetime4">
              <a:rPr lang="en-AU"/>
              <a:pPr>
                <a:defRPr/>
              </a:pPr>
              <a:t>12 September 2024</a:t>
            </a:fld>
            <a:endParaRPr lang="en-AU"/>
          </a:p>
        </p:txBody>
      </p:sp>
      <p:sp>
        <p:nvSpPr>
          <p:cNvPr id="8" name="Rectangle 10">
            <a:extLst>
              <a:ext uri="{FF2B5EF4-FFF2-40B4-BE49-F238E27FC236}">
                <a16:creationId xmlns:a16="http://schemas.microsoft.com/office/drawing/2014/main" id="{9F920558-6E23-CB71-33A7-1F176FC65671}"/>
              </a:ext>
            </a:extLst>
          </p:cNvPr>
          <p:cNvSpPr>
            <a:spLocks noGrp="1" noChangeArrowheads="1"/>
          </p:cNvSpPr>
          <p:nvPr>
            <p:ph type="ftr" sz="quarter" idx="11"/>
          </p:nvPr>
        </p:nvSpPr>
        <p:spPr/>
        <p:txBody>
          <a:bodyPr/>
          <a:lstStyle>
            <a:lvl1pPr>
              <a:defRPr>
                <a:solidFill>
                  <a:srgbClr val="FFFFFF"/>
                </a:solidFill>
              </a:defRPr>
            </a:lvl1pPr>
          </a:lstStyle>
          <a:p>
            <a:pPr>
              <a:defRPr/>
            </a:pPr>
            <a:r>
              <a:rPr lang="en-AU"/>
              <a:t>Basic Satellite Meteorology</a:t>
            </a:r>
          </a:p>
        </p:txBody>
      </p:sp>
      <p:sp>
        <p:nvSpPr>
          <p:cNvPr id="9" name="Rectangle 11">
            <a:extLst>
              <a:ext uri="{FF2B5EF4-FFF2-40B4-BE49-F238E27FC236}">
                <a16:creationId xmlns:a16="http://schemas.microsoft.com/office/drawing/2014/main" id="{963A9060-9ACD-341B-328A-72EEE6EE9D8E}"/>
              </a:ext>
            </a:extLst>
          </p:cNvPr>
          <p:cNvSpPr>
            <a:spLocks noGrp="1" noChangeArrowheads="1"/>
          </p:cNvSpPr>
          <p:nvPr>
            <p:ph type="sldNum" sz="quarter" idx="12"/>
          </p:nvPr>
        </p:nvSpPr>
        <p:spPr/>
        <p:txBody>
          <a:bodyPr/>
          <a:lstStyle>
            <a:lvl1pPr>
              <a:defRPr>
                <a:solidFill>
                  <a:srgbClr val="FFFFFF"/>
                </a:solidFill>
              </a:defRPr>
            </a:lvl1pPr>
          </a:lstStyle>
          <a:p>
            <a:fld id="{0AD63A90-16BC-4FC4-9F53-BE12DB9FE563}" type="slidenum">
              <a:rPr lang="en-AU" altLang="en-US"/>
              <a:pPr/>
              <a:t>‹#›</a:t>
            </a:fld>
            <a:endParaRPr lang="en-AU" altLang="en-US"/>
          </a:p>
        </p:txBody>
      </p:sp>
    </p:spTree>
    <p:extLst>
      <p:ext uri="{BB962C8B-B14F-4D97-AF65-F5344CB8AC3E}">
        <p14:creationId xmlns:p14="http://schemas.microsoft.com/office/powerpoint/2010/main" val="33289417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D8907ACF-9323-D6F7-24E2-322F014F8160}"/>
              </a:ext>
            </a:extLst>
          </p:cNvPr>
          <p:cNvSpPr>
            <a:spLocks noGrp="1" noChangeArrowheads="1"/>
          </p:cNvSpPr>
          <p:nvPr>
            <p:ph type="dt" sz="half" idx="10"/>
          </p:nvPr>
        </p:nvSpPr>
        <p:spPr>
          <a:ln/>
        </p:spPr>
        <p:txBody>
          <a:bodyPr/>
          <a:lstStyle>
            <a:lvl1pPr>
              <a:defRPr/>
            </a:lvl1pPr>
          </a:lstStyle>
          <a:p>
            <a:pPr>
              <a:defRPr/>
            </a:pPr>
            <a:fld id="{D0AB14D4-F174-4774-8A40-E3CB07543101}" type="datetime4">
              <a:rPr lang="en-AU"/>
              <a:pPr>
                <a:defRPr/>
              </a:pPr>
              <a:t>12 September 2024</a:t>
            </a:fld>
            <a:endParaRPr lang="en-AU"/>
          </a:p>
        </p:txBody>
      </p:sp>
      <p:sp>
        <p:nvSpPr>
          <p:cNvPr id="5" name="Rectangle 9">
            <a:extLst>
              <a:ext uri="{FF2B5EF4-FFF2-40B4-BE49-F238E27FC236}">
                <a16:creationId xmlns:a16="http://schemas.microsoft.com/office/drawing/2014/main" id="{EBA6E1BF-EB0C-B9CD-A28A-B9D672B7DE5D}"/>
              </a:ext>
            </a:extLst>
          </p:cNvPr>
          <p:cNvSpPr>
            <a:spLocks noGrp="1" noChangeArrowheads="1"/>
          </p:cNvSpPr>
          <p:nvPr>
            <p:ph type="ftr" sz="quarter" idx="11"/>
          </p:nvPr>
        </p:nvSpPr>
        <p:spPr>
          <a:ln/>
        </p:spPr>
        <p:txBody>
          <a:bodyPr/>
          <a:lstStyle>
            <a:lvl1pPr>
              <a:defRPr/>
            </a:lvl1pPr>
          </a:lstStyle>
          <a:p>
            <a:pPr>
              <a:defRPr/>
            </a:pPr>
            <a:r>
              <a:rPr lang="en-AU"/>
              <a:t>Basic Satellite Meteorology</a:t>
            </a:r>
          </a:p>
        </p:txBody>
      </p:sp>
      <p:sp>
        <p:nvSpPr>
          <p:cNvPr id="6" name="Rectangle 10">
            <a:extLst>
              <a:ext uri="{FF2B5EF4-FFF2-40B4-BE49-F238E27FC236}">
                <a16:creationId xmlns:a16="http://schemas.microsoft.com/office/drawing/2014/main" id="{7CC14392-7F71-A80D-E9D8-4D4355FFE82E}"/>
              </a:ext>
            </a:extLst>
          </p:cNvPr>
          <p:cNvSpPr>
            <a:spLocks noGrp="1" noChangeArrowheads="1"/>
          </p:cNvSpPr>
          <p:nvPr>
            <p:ph type="sldNum" sz="quarter" idx="12"/>
          </p:nvPr>
        </p:nvSpPr>
        <p:spPr>
          <a:ln/>
        </p:spPr>
        <p:txBody>
          <a:bodyPr/>
          <a:lstStyle>
            <a:lvl1pPr>
              <a:defRPr/>
            </a:lvl1pPr>
          </a:lstStyle>
          <a:p>
            <a:fld id="{29483D9B-B113-430B-8926-93E9995688DB}" type="slidenum">
              <a:rPr lang="en-AU" altLang="en-US"/>
              <a:pPr/>
              <a:t>‹#›</a:t>
            </a:fld>
            <a:endParaRPr lang="en-AU" altLang="en-US"/>
          </a:p>
        </p:txBody>
      </p:sp>
    </p:spTree>
    <p:extLst>
      <p:ext uri="{BB962C8B-B14F-4D97-AF65-F5344CB8AC3E}">
        <p14:creationId xmlns:p14="http://schemas.microsoft.com/office/powerpoint/2010/main" val="1236938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a:extLst>
              <a:ext uri="{FF2B5EF4-FFF2-40B4-BE49-F238E27FC236}">
                <a16:creationId xmlns:a16="http://schemas.microsoft.com/office/drawing/2014/main" id="{DF3B18D9-8FA7-D40B-4322-BC9550E34E4D}"/>
              </a:ext>
            </a:extLst>
          </p:cNvPr>
          <p:cNvSpPr>
            <a:spLocks noGrp="1" noChangeArrowheads="1"/>
          </p:cNvSpPr>
          <p:nvPr>
            <p:ph type="dt" sz="half" idx="10"/>
          </p:nvPr>
        </p:nvSpPr>
        <p:spPr>
          <a:ln/>
        </p:spPr>
        <p:txBody>
          <a:bodyPr/>
          <a:lstStyle>
            <a:lvl1pPr>
              <a:defRPr/>
            </a:lvl1pPr>
          </a:lstStyle>
          <a:p>
            <a:pPr>
              <a:defRPr/>
            </a:pPr>
            <a:fld id="{D9B11BDA-D394-4802-92FC-89E18394B2D7}" type="datetime4">
              <a:rPr lang="en-AU"/>
              <a:pPr>
                <a:defRPr/>
              </a:pPr>
              <a:t>12 September 2024</a:t>
            </a:fld>
            <a:endParaRPr lang="en-AU"/>
          </a:p>
        </p:txBody>
      </p:sp>
      <p:sp>
        <p:nvSpPr>
          <p:cNvPr id="5" name="Rectangle 9">
            <a:extLst>
              <a:ext uri="{FF2B5EF4-FFF2-40B4-BE49-F238E27FC236}">
                <a16:creationId xmlns:a16="http://schemas.microsoft.com/office/drawing/2014/main" id="{F93BBE6F-615B-9DA0-890B-518496D94119}"/>
              </a:ext>
            </a:extLst>
          </p:cNvPr>
          <p:cNvSpPr>
            <a:spLocks noGrp="1" noChangeArrowheads="1"/>
          </p:cNvSpPr>
          <p:nvPr>
            <p:ph type="ftr" sz="quarter" idx="11"/>
          </p:nvPr>
        </p:nvSpPr>
        <p:spPr>
          <a:ln/>
        </p:spPr>
        <p:txBody>
          <a:bodyPr/>
          <a:lstStyle>
            <a:lvl1pPr>
              <a:defRPr/>
            </a:lvl1pPr>
          </a:lstStyle>
          <a:p>
            <a:pPr>
              <a:defRPr/>
            </a:pPr>
            <a:r>
              <a:rPr lang="en-AU"/>
              <a:t>Basic Satellite Meteorology</a:t>
            </a:r>
          </a:p>
        </p:txBody>
      </p:sp>
      <p:sp>
        <p:nvSpPr>
          <p:cNvPr id="6" name="Rectangle 10">
            <a:extLst>
              <a:ext uri="{FF2B5EF4-FFF2-40B4-BE49-F238E27FC236}">
                <a16:creationId xmlns:a16="http://schemas.microsoft.com/office/drawing/2014/main" id="{FB8BDA81-7D5D-FFBF-CDA0-4E1454C02F0A}"/>
              </a:ext>
            </a:extLst>
          </p:cNvPr>
          <p:cNvSpPr>
            <a:spLocks noGrp="1" noChangeArrowheads="1"/>
          </p:cNvSpPr>
          <p:nvPr>
            <p:ph type="sldNum" sz="quarter" idx="12"/>
          </p:nvPr>
        </p:nvSpPr>
        <p:spPr>
          <a:ln/>
        </p:spPr>
        <p:txBody>
          <a:bodyPr/>
          <a:lstStyle>
            <a:lvl1pPr>
              <a:defRPr/>
            </a:lvl1pPr>
          </a:lstStyle>
          <a:p>
            <a:fld id="{674E7B64-DD76-4AD1-9086-F078F9266A63}" type="slidenum">
              <a:rPr lang="en-AU" altLang="en-US"/>
              <a:pPr/>
              <a:t>‹#›</a:t>
            </a:fld>
            <a:endParaRPr lang="en-AU" altLang="en-US"/>
          </a:p>
        </p:txBody>
      </p:sp>
    </p:spTree>
    <p:extLst>
      <p:ext uri="{BB962C8B-B14F-4D97-AF65-F5344CB8AC3E}">
        <p14:creationId xmlns:p14="http://schemas.microsoft.com/office/powerpoint/2010/main" val="29592631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41475"/>
            <a:ext cx="38100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08BE369A-C83A-4712-7532-A42D8A0830F5}"/>
              </a:ext>
            </a:extLst>
          </p:cNvPr>
          <p:cNvSpPr>
            <a:spLocks noGrp="1" noChangeArrowheads="1"/>
          </p:cNvSpPr>
          <p:nvPr>
            <p:ph type="dt" sz="half" idx="10"/>
          </p:nvPr>
        </p:nvSpPr>
        <p:spPr>
          <a:ln/>
        </p:spPr>
        <p:txBody>
          <a:bodyPr/>
          <a:lstStyle>
            <a:lvl1pPr>
              <a:defRPr/>
            </a:lvl1pPr>
          </a:lstStyle>
          <a:p>
            <a:pPr>
              <a:defRPr/>
            </a:pPr>
            <a:fld id="{9DE057AB-4753-4C4F-A17C-9030A1275763}" type="datetime4">
              <a:rPr lang="en-AU"/>
              <a:pPr>
                <a:defRPr/>
              </a:pPr>
              <a:t>12 September 2024</a:t>
            </a:fld>
            <a:endParaRPr lang="en-AU"/>
          </a:p>
        </p:txBody>
      </p:sp>
      <p:sp>
        <p:nvSpPr>
          <p:cNvPr id="6" name="Rectangle 9">
            <a:extLst>
              <a:ext uri="{FF2B5EF4-FFF2-40B4-BE49-F238E27FC236}">
                <a16:creationId xmlns:a16="http://schemas.microsoft.com/office/drawing/2014/main" id="{2D119E2A-E5FF-4A6B-350D-011F499E39E6}"/>
              </a:ext>
            </a:extLst>
          </p:cNvPr>
          <p:cNvSpPr>
            <a:spLocks noGrp="1" noChangeArrowheads="1"/>
          </p:cNvSpPr>
          <p:nvPr>
            <p:ph type="ftr" sz="quarter" idx="11"/>
          </p:nvPr>
        </p:nvSpPr>
        <p:spPr>
          <a:ln/>
        </p:spPr>
        <p:txBody>
          <a:bodyPr/>
          <a:lstStyle>
            <a:lvl1pPr>
              <a:defRPr/>
            </a:lvl1pPr>
          </a:lstStyle>
          <a:p>
            <a:pPr>
              <a:defRPr/>
            </a:pPr>
            <a:r>
              <a:rPr lang="en-AU"/>
              <a:t>Basic Satellite Meteorology</a:t>
            </a:r>
          </a:p>
        </p:txBody>
      </p:sp>
      <p:sp>
        <p:nvSpPr>
          <p:cNvPr id="7" name="Rectangle 10">
            <a:extLst>
              <a:ext uri="{FF2B5EF4-FFF2-40B4-BE49-F238E27FC236}">
                <a16:creationId xmlns:a16="http://schemas.microsoft.com/office/drawing/2014/main" id="{7C2DD1F5-72C1-A263-99BF-56F9F076089A}"/>
              </a:ext>
            </a:extLst>
          </p:cNvPr>
          <p:cNvSpPr>
            <a:spLocks noGrp="1" noChangeArrowheads="1"/>
          </p:cNvSpPr>
          <p:nvPr>
            <p:ph type="sldNum" sz="quarter" idx="12"/>
          </p:nvPr>
        </p:nvSpPr>
        <p:spPr>
          <a:ln/>
        </p:spPr>
        <p:txBody>
          <a:bodyPr/>
          <a:lstStyle>
            <a:lvl1pPr>
              <a:defRPr/>
            </a:lvl1pPr>
          </a:lstStyle>
          <a:p>
            <a:fld id="{705B1BDB-C94A-4F9E-825C-68C21DE52946}" type="slidenum">
              <a:rPr lang="en-AU" altLang="en-US"/>
              <a:pPr/>
              <a:t>‹#›</a:t>
            </a:fld>
            <a:endParaRPr lang="en-AU" altLang="en-US"/>
          </a:p>
        </p:txBody>
      </p:sp>
    </p:spTree>
    <p:extLst>
      <p:ext uri="{BB962C8B-B14F-4D97-AF65-F5344CB8AC3E}">
        <p14:creationId xmlns:p14="http://schemas.microsoft.com/office/powerpoint/2010/main" val="18089204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a:extLst>
              <a:ext uri="{FF2B5EF4-FFF2-40B4-BE49-F238E27FC236}">
                <a16:creationId xmlns:a16="http://schemas.microsoft.com/office/drawing/2014/main" id="{CFBD835A-9858-1A92-AF00-D1AB8B313727}"/>
              </a:ext>
            </a:extLst>
          </p:cNvPr>
          <p:cNvSpPr>
            <a:spLocks noGrp="1" noChangeArrowheads="1"/>
          </p:cNvSpPr>
          <p:nvPr>
            <p:ph type="dt" sz="half" idx="10"/>
          </p:nvPr>
        </p:nvSpPr>
        <p:spPr>
          <a:ln/>
        </p:spPr>
        <p:txBody>
          <a:bodyPr/>
          <a:lstStyle>
            <a:lvl1pPr>
              <a:defRPr/>
            </a:lvl1pPr>
          </a:lstStyle>
          <a:p>
            <a:pPr>
              <a:defRPr/>
            </a:pPr>
            <a:fld id="{5960EAE6-C702-4A14-ABA9-8A4387079057}" type="datetime4">
              <a:rPr lang="en-AU"/>
              <a:pPr>
                <a:defRPr/>
              </a:pPr>
              <a:t>12 September 2024</a:t>
            </a:fld>
            <a:endParaRPr lang="en-AU"/>
          </a:p>
        </p:txBody>
      </p:sp>
      <p:sp>
        <p:nvSpPr>
          <p:cNvPr id="8" name="Rectangle 9">
            <a:extLst>
              <a:ext uri="{FF2B5EF4-FFF2-40B4-BE49-F238E27FC236}">
                <a16:creationId xmlns:a16="http://schemas.microsoft.com/office/drawing/2014/main" id="{4A8E5E3B-02C5-2AF2-A589-1FC6A09EEF8F}"/>
              </a:ext>
            </a:extLst>
          </p:cNvPr>
          <p:cNvSpPr>
            <a:spLocks noGrp="1" noChangeArrowheads="1"/>
          </p:cNvSpPr>
          <p:nvPr>
            <p:ph type="ftr" sz="quarter" idx="11"/>
          </p:nvPr>
        </p:nvSpPr>
        <p:spPr>
          <a:ln/>
        </p:spPr>
        <p:txBody>
          <a:bodyPr/>
          <a:lstStyle>
            <a:lvl1pPr>
              <a:defRPr/>
            </a:lvl1pPr>
          </a:lstStyle>
          <a:p>
            <a:pPr>
              <a:defRPr/>
            </a:pPr>
            <a:r>
              <a:rPr lang="en-AU"/>
              <a:t>Basic Satellite Meteorology</a:t>
            </a:r>
          </a:p>
        </p:txBody>
      </p:sp>
      <p:sp>
        <p:nvSpPr>
          <p:cNvPr id="9" name="Rectangle 10">
            <a:extLst>
              <a:ext uri="{FF2B5EF4-FFF2-40B4-BE49-F238E27FC236}">
                <a16:creationId xmlns:a16="http://schemas.microsoft.com/office/drawing/2014/main" id="{421D03AB-D498-EBA9-D3BD-ECB15D12F280}"/>
              </a:ext>
            </a:extLst>
          </p:cNvPr>
          <p:cNvSpPr>
            <a:spLocks noGrp="1" noChangeArrowheads="1"/>
          </p:cNvSpPr>
          <p:nvPr>
            <p:ph type="sldNum" sz="quarter" idx="12"/>
          </p:nvPr>
        </p:nvSpPr>
        <p:spPr>
          <a:ln/>
        </p:spPr>
        <p:txBody>
          <a:bodyPr/>
          <a:lstStyle>
            <a:lvl1pPr>
              <a:defRPr/>
            </a:lvl1pPr>
          </a:lstStyle>
          <a:p>
            <a:fld id="{9FBF8E50-3027-4B7C-AE69-81B2E179770B}" type="slidenum">
              <a:rPr lang="en-AU" altLang="en-US"/>
              <a:pPr/>
              <a:t>‹#›</a:t>
            </a:fld>
            <a:endParaRPr lang="en-AU" altLang="en-US"/>
          </a:p>
        </p:txBody>
      </p:sp>
    </p:spTree>
    <p:extLst>
      <p:ext uri="{BB962C8B-B14F-4D97-AF65-F5344CB8AC3E}">
        <p14:creationId xmlns:p14="http://schemas.microsoft.com/office/powerpoint/2010/main" val="411811165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a:extLst>
              <a:ext uri="{FF2B5EF4-FFF2-40B4-BE49-F238E27FC236}">
                <a16:creationId xmlns:a16="http://schemas.microsoft.com/office/drawing/2014/main" id="{4D95BF92-7559-6E7D-2CE4-E5CC615A6974}"/>
              </a:ext>
            </a:extLst>
          </p:cNvPr>
          <p:cNvSpPr>
            <a:spLocks noGrp="1" noChangeArrowheads="1"/>
          </p:cNvSpPr>
          <p:nvPr>
            <p:ph type="dt" sz="half" idx="10"/>
          </p:nvPr>
        </p:nvSpPr>
        <p:spPr>
          <a:ln/>
        </p:spPr>
        <p:txBody>
          <a:bodyPr/>
          <a:lstStyle>
            <a:lvl1pPr>
              <a:defRPr/>
            </a:lvl1pPr>
          </a:lstStyle>
          <a:p>
            <a:pPr>
              <a:defRPr/>
            </a:pPr>
            <a:fld id="{647169F7-9774-4FD0-B512-E1BFC21754E4}" type="datetime4">
              <a:rPr lang="en-AU"/>
              <a:pPr>
                <a:defRPr/>
              </a:pPr>
              <a:t>12 September 2024</a:t>
            </a:fld>
            <a:endParaRPr lang="en-AU"/>
          </a:p>
        </p:txBody>
      </p:sp>
      <p:sp>
        <p:nvSpPr>
          <p:cNvPr id="4" name="Rectangle 9">
            <a:extLst>
              <a:ext uri="{FF2B5EF4-FFF2-40B4-BE49-F238E27FC236}">
                <a16:creationId xmlns:a16="http://schemas.microsoft.com/office/drawing/2014/main" id="{ED9DD3E6-3C73-11B7-CF8C-486D97AB34FF}"/>
              </a:ext>
            </a:extLst>
          </p:cNvPr>
          <p:cNvSpPr>
            <a:spLocks noGrp="1" noChangeArrowheads="1"/>
          </p:cNvSpPr>
          <p:nvPr>
            <p:ph type="ftr" sz="quarter" idx="11"/>
          </p:nvPr>
        </p:nvSpPr>
        <p:spPr>
          <a:ln/>
        </p:spPr>
        <p:txBody>
          <a:bodyPr/>
          <a:lstStyle>
            <a:lvl1pPr>
              <a:defRPr/>
            </a:lvl1pPr>
          </a:lstStyle>
          <a:p>
            <a:pPr>
              <a:defRPr/>
            </a:pPr>
            <a:r>
              <a:rPr lang="en-AU"/>
              <a:t>Basic Satellite Meteorology</a:t>
            </a:r>
          </a:p>
        </p:txBody>
      </p:sp>
      <p:sp>
        <p:nvSpPr>
          <p:cNvPr id="5" name="Rectangle 10">
            <a:extLst>
              <a:ext uri="{FF2B5EF4-FFF2-40B4-BE49-F238E27FC236}">
                <a16:creationId xmlns:a16="http://schemas.microsoft.com/office/drawing/2014/main" id="{13EABECC-F2A9-A7CC-49B1-3F564D9551CF}"/>
              </a:ext>
            </a:extLst>
          </p:cNvPr>
          <p:cNvSpPr>
            <a:spLocks noGrp="1" noChangeArrowheads="1"/>
          </p:cNvSpPr>
          <p:nvPr>
            <p:ph type="sldNum" sz="quarter" idx="12"/>
          </p:nvPr>
        </p:nvSpPr>
        <p:spPr>
          <a:ln/>
        </p:spPr>
        <p:txBody>
          <a:bodyPr/>
          <a:lstStyle>
            <a:lvl1pPr>
              <a:defRPr/>
            </a:lvl1pPr>
          </a:lstStyle>
          <a:p>
            <a:fld id="{2F664539-E0CE-43C9-8994-9EBDC7108ACC}" type="slidenum">
              <a:rPr lang="en-AU" altLang="en-US"/>
              <a:pPr/>
              <a:t>‹#›</a:t>
            </a:fld>
            <a:endParaRPr lang="en-AU" altLang="en-US"/>
          </a:p>
        </p:txBody>
      </p:sp>
    </p:spTree>
    <p:extLst>
      <p:ext uri="{BB962C8B-B14F-4D97-AF65-F5344CB8AC3E}">
        <p14:creationId xmlns:p14="http://schemas.microsoft.com/office/powerpoint/2010/main" val="346543806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43672352-A068-82B9-60F2-4D6BE1E96343}"/>
              </a:ext>
            </a:extLst>
          </p:cNvPr>
          <p:cNvSpPr>
            <a:spLocks noGrp="1" noChangeArrowheads="1"/>
          </p:cNvSpPr>
          <p:nvPr>
            <p:ph type="dt" sz="half" idx="10"/>
          </p:nvPr>
        </p:nvSpPr>
        <p:spPr>
          <a:ln/>
        </p:spPr>
        <p:txBody>
          <a:bodyPr/>
          <a:lstStyle>
            <a:lvl1pPr>
              <a:defRPr/>
            </a:lvl1pPr>
          </a:lstStyle>
          <a:p>
            <a:pPr>
              <a:defRPr/>
            </a:pPr>
            <a:fld id="{B342B6FD-734B-42CE-AD9C-4C31F2556245}" type="datetime4">
              <a:rPr lang="en-AU"/>
              <a:pPr>
                <a:defRPr/>
              </a:pPr>
              <a:t>12 September 2024</a:t>
            </a:fld>
            <a:endParaRPr lang="en-AU"/>
          </a:p>
        </p:txBody>
      </p:sp>
      <p:sp>
        <p:nvSpPr>
          <p:cNvPr id="3" name="Rectangle 9">
            <a:extLst>
              <a:ext uri="{FF2B5EF4-FFF2-40B4-BE49-F238E27FC236}">
                <a16:creationId xmlns:a16="http://schemas.microsoft.com/office/drawing/2014/main" id="{4235FDF3-0C69-E337-0E8D-D517A1D2B6E6}"/>
              </a:ext>
            </a:extLst>
          </p:cNvPr>
          <p:cNvSpPr>
            <a:spLocks noGrp="1" noChangeArrowheads="1"/>
          </p:cNvSpPr>
          <p:nvPr>
            <p:ph type="ftr" sz="quarter" idx="11"/>
          </p:nvPr>
        </p:nvSpPr>
        <p:spPr>
          <a:ln/>
        </p:spPr>
        <p:txBody>
          <a:bodyPr/>
          <a:lstStyle>
            <a:lvl1pPr>
              <a:defRPr/>
            </a:lvl1pPr>
          </a:lstStyle>
          <a:p>
            <a:pPr>
              <a:defRPr/>
            </a:pPr>
            <a:r>
              <a:rPr lang="en-AU"/>
              <a:t>Basic Satellite Meteorology</a:t>
            </a:r>
          </a:p>
        </p:txBody>
      </p:sp>
      <p:sp>
        <p:nvSpPr>
          <p:cNvPr id="4" name="Rectangle 10">
            <a:extLst>
              <a:ext uri="{FF2B5EF4-FFF2-40B4-BE49-F238E27FC236}">
                <a16:creationId xmlns:a16="http://schemas.microsoft.com/office/drawing/2014/main" id="{30723708-C975-0D9B-A536-11EEB31DF38E}"/>
              </a:ext>
            </a:extLst>
          </p:cNvPr>
          <p:cNvSpPr>
            <a:spLocks noGrp="1" noChangeArrowheads="1"/>
          </p:cNvSpPr>
          <p:nvPr>
            <p:ph type="sldNum" sz="quarter" idx="12"/>
          </p:nvPr>
        </p:nvSpPr>
        <p:spPr>
          <a:ln/>
        </p:spPr>
        <p:txBody>
          <a:bodyPr/>
          <a:lstStyle>
            <a:lvl1pPr>
              <a:defRPr/>
            </a:lvl1pPr>
          </a:lstStyle>
          <a:p>
            <a:fld id="{6BDA0A9D-DEDF-4786-8C9A-7847048B8C32}" type="slidenum">
              <a:rPr lang="en-AU" altLang="en-US"/>
              <a:pPr/>
              <a:t>‹#›</a:t>
            </a:fld>
            <a:endParaRPr lang="en-AU" altLang="en-US"/>
          </a:p>
        </p:txBody>
      </p:sp>
    </p:spTree>
    <p:extLst>
      <p:ext uri="{BB962C8B-B14F-4D97-AF65-F5344CB8AC3E}">
        <p14:creationId xmlns:p14="http://schemas.microsoft.com/office/powerpoint/2010/main" val="22008417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a:extLst>
              <a:ext uri="{FF2B5EF4-FFF2-40B4-BE49-F238E27FC236}">
                <a16:creationId xmlns:a16="http://schemas.microsoft.com/office/drawing/2014/main" id="{CB34899D-29B7-7B36-ED04-DB4F9B1A531D}"/>
              </a:ext>
            </a:extLst>
          </p:cNvPr>
          <p:cNvSpPr>
            <a:spLocks noGrp="1" noChangeArrowheads="1"/>
          </p:cNvSpPr>
          <p:nvPr>
            <p:ph type="dt" sz="half" idx="10"/>
          </p:nvPr>
        </p:nvSpPr>
        <p:spPr>
          <a:ln/>
        </p:spPr>
        <p:txBody>
          <a:bodyPr/>
          <a:lstStyle>
            <a:lvl1pPr>
              <a:defRPr/>
            </a:lvl1pPr>
          </a:lstStyle>
          <a:p>
            <a:pPr>
              <a:defRPr/>
            </a:pPr>
            <a:fld id="{C99590BB-D536-4C23-9064-E7B371931350}" type="datetime4">
              <a:rPr lang="en-AU"/>
              <a:pPr>
                <a:defRPr/>
              </a:pPr>
              <a:t>12 September 2024</a:t>
            </a:fld>
            <a:endParaRPr lang="en-AU"/>
          </a:p>
        </p:txBody>
      </p:sp>
      <p:sp>
        <p:nvSpPr>
          <p:cNvPr id="6" name="Rectangle 9">
            <a:extLst>
              <a:ext uri="{FF2B5EF4-FFF2-40B4-BE49-F238E27FC236}">
                <a16:creationId xmlns:a16="http://schemas.microsoft.com/office/drawing/2014/main" id="{109CEF04-2A8F-0D76-8108-F8730D68BB18}"/>
              </a:ext>
            </a:extLst>
          </p:cNvPr>
          <p:cNvSpPr>
            <a:spLocks noGrp="1" noChangeArrowheads="1"/>
          </p:cNvSpPr>
          <p:nvPr>
            <p:ph type="ftr" sz="quarter" idx="11"/>
          </p:nvPr>
        </p:nvSpPr>
        <p:spPr>
          <a:ln/>
        </p:spPr>
        <p:txBody>
          <a:bodyPr/>
          <a:lstStyle>
            <a:lvl1pPr>
              <a:defRPr/>
            </a:lvl1pPr>
          </a:lstStyle>
          <a:p>
            <a:pPr>
              <a:defRPr/>
            </a:pPr>
            <a:r>
              <a:rPr lang="en-AU"/>
              <a:t>Basic Satellite Meteorology</a:t>
            </a:r>
          </a:p>
        </p:txBody>
      </p:sp>
      <p:sp>
        <p:nvSpPr>
          <p:cNvPr id="7" name="Rectangle 10">
            <a:extLst>
              <a:ext uri="{FF2B5EF4-FFF2-40B4-BE49-F238E27FC236}">
                <a16:creationId xmlns:a16="http://schemas.microsoft.com/office/drawing/2014/main" id="{D8BCA583-E92B-9A0F-25E9-598E71506907}"/>
              </a:ext>
            </a:extLst>
          </p:cNvPr>
          <p:cNvSpPr>
            <a:spLocks noGrp="1" noChangeArrowheads="1"/>
          </p:cNvSpPr>
          <p:nvPr>
            <p:ph type="sldNum" sz="quarter" idx="12"/>
          </p:nvPr>
        </p:nvSpPr>
        <p:spPr>
          <a:ln/>
        </p:spPr>
        <p:txBody>
          <a:bodyPr/>
          <a:lstStyle>
            <a:lvl1pPr>
              <a:defRPr/>
            </a:lvl1pPr>
          </a:lstStyle>
          <a:p>
            <a:fld id="{09D380C0-EB7C-47BC-A9A7-B0B14A37C14D}" type="slidenum">
              <a:rPr lang="en-AU" altLang="en-US"/>
              <a:pPr/>
              <a:t>‹#›</a:t>
            </a:fld>
            <a:endParaRPr lang="en-AU" altLang="en-US"/>
          </a:p>
        </p:txBody>
      </p:sp>
    </p:spTree>
    <p:extLst>
      <p:ext uri="{BB962C8B-B14F-4D97-AF65-F5344CB8AC3E}">
        <p14:creationId xmlns:p14="http://schemas.microsoft.com/office/powerpoint/2010/main" val="30630173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a:extLst>
              <a:ext uri="{FF2B5EF4-FFF2-40B4-BE49-F238E27FC236}">
                <a16:creationId xmlns:a16="http://schemas.microsoft.com/office/drawing/2014/main" id="{C1065F6D-4428-7E6F-12CD-8FE4F4786471}"/>
              </a:ext>
            </a:extLst>
          </p:cNvPr>
          <p:cNvSpPr>
            <a:spLocks noGrp="1" noChangeArrowheads="1"/>
          </p:cNvSpPr>
          <p:nvPr>
            <p:ph type="dt" sz="half" idx="10"/>
          </p:nvPr>
        </p:nvSpPr>
        <p:spPr>
          <a:ln/>
        </p:spPr>
        <p:txBody>
          <a:bodyPr/>
          <a:lstStyle>
            <a:lvl1pPr>
              <a:defRPr/>
            </a:lvl1pPr>
          </a:lstStyle>
          <a:p>
            <a:pPr>
              <a:defRPr/>
            </a:pPr>
            <a:fld id="{0576D47F-5EC5-48D5-ACC1-C9C45ECCFCF8}" type="datetime4">
              <a:rPr lang="en-AU"/>
              <a:pPr>
                <a:defRPr/>
              </a:pPr>
              <a:t>12 September 2024</a:t>
            </a:fld>
            <a:endParaRPr lang="en-AU"/>
          </a:p>
        </p:txBody>
      </p:sp>
      <p:sp>
        <p:nvSpPr>
          <p:cNvPr id="6" name="Rectangle 9">
            <a:extLst>
              <a:ext uri="{FF2B5EF4-FFF2-40B4-BE49-F238E27FC236}">
                <a16:creationId xmlns:a16="http://schemas.microsoft.com/office/drawing/2014/main" id="{D7D3B5C3-2DC1-E9B9-F105-E4422B08153C}"/>
              </a:ext>
            </a:extLst>
          </p:cNvPr>
          <p:cNvSpPr>
            <a:spLocks noGrp="1" noChangeArrowheads="1"/>
          </p:cNvSpPr>
          <p:nvPr>
            <p:ph type="ftr" sz="quarter" idx="11"/>
          </p:nvPr>
        </p:nvSpPr>
        <p:spPr>
          <a:ln/>
        </p:spPr>
        <p:txBody>
          <a:bodyPr/>
          <a:lstStyle>
            <a:lvl1pPr>
              <a:defRPr/>
            </a:lvl1pPr>
          </a:lstStyle>
          <a:p>
            <a:pPr>
              <a:defRPr/>
            </a:pPr>
            <a:r>
              <a:rPr lang="en-AU"/>
              <a:t>Basic Satellite Meteorology</a:t>
            </a:r>
          </a:p>
        </p:txBody>
      </p:sp>
      <p:sp>
        <p:nvSpPr>
          <p:cNvPr id="7" name="Rectangle 10">
            <a:extLst>
              <a:ext uri="{FF2B5EF4-FFF2-40B4-BE49-F238E27FC236}">
                <a16:creationId xmlns:a16="http://schemas.microsoft.com/office/drawing/2014/main" id="{C6D67F83-CC2B-8DE4-6BC6-C1135960F8B1}"/>
              </a:ext>
            </a:extLst>
          </p:cNvPr>
          <p:cNvSpPr>
            <a:spLocks noGrp="1" noChangeArrowheads="1"/>
          </p:cNvSpPr>
          <p:nvPr>
            <p:ph type="sldNum" sz="quarter" idx="12"/>
          </p:nvPr>
        </p:nvSpPr>
        <p:spPr>
          <a:ln/>
        </p:spPr>
        <p:txBody>
          <a:bodyPr/>
          <a:lstStyle>
            <a:lvl1pPr>
              <a:defRPr/>
            </a:lvl1pPr>
          </a:lstStyle>
          <a:p>
            <a:fld id="{B5CC1817-0091-4680-A531-38E6867E6D8C}" type="slidenum">
              <a:rPr lang="en-AU" altLang="en-US"/>
              <a:pPr/>
              <a:t>‹#›</a:t>
            </a:fld>
            <a:endParaRPr lang="en-AU" altLang="en-US"/>
          </a:p>
        </p:txBody>
      </p:sp>
    </p:spTree>
    <p:extLst>
      <p:ext uri="{BB962C8B-B14F-4D97-AF65-F5344CB8AC3E}">
        <p14:creationId xmlns:p14="http://schemas.microsoft.com/office/powerpoint/2010/main" val="22523612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DEB19601-B010-828B-9EC7-29B1B6880B23}"/>
              </a:ext>
            </a:extLst>
          </p:cNvPr>
          <p:cNvSpPr>
            <a:spLocks noGrp="1" noChangeArrowheads="1"/>
          </p:cNvSpPr>
          <p:nvPr>
            <p:ph type="dt" sz="half" idx="10"/>
          </p:nvPr>
        </p:nvSpPr>
        <p:spPr>
          <a:ln/>
        </p:spPr>
        <p:txBody>
          <a:bodyPr/>
          <a:lstStyle>
            <a:lvl1pPr>
              <a:defRPr/>
            </a:lvl1pPr>
          </a:lstStyle>
          <a:p>
            <a:pPr>
              <a:defRPr/>
            </a:pPr>
            <a:fld id="{F9D42BA1-D7BE-408E-9219-015271F346E9}" type="datetime4">
              <a:rPr lang="en-AU"/>
              <a:pPr>
                <a:defRPr/>
              </a:pPr>
              <a:t>12 September 2024</a:t>
            </a:fld>
            <a:endParaRPr lang="en-AU"/>
          </a:p>
        </p:txBody>
      </p:sp>
      <p:sp>
        <p:nvSpPr>
          <p:cNvPr id="5" name="Rectangle 9">
            <a:extLst>
              <a:ext uri="{FF2B5EF4-FFF2-40B4-BE49-F238E27FC236}">
                <a16:creationId xmlns:a16="http://schemas.microsoft.com/office/drawing/2014/main" id="{1A3B8142-381E-5AC1-5E23-E1D4F7708113}"/>
              </a:ext>
            </a:extLst>
          </p:cNvPr>
          <p:cNvSpPr>
            <a:spLocks noGrp="1" noChangeArrowheads="1"/>
          </p:cNvSpPr>
          <p:nvPr>
            <p:ph type="ftr" sz="quarter" idx="11"/>
          </p:nvPr>
        </p:nvSpPr>
        <p:spPr>
          <a:ln/>
        </p:spPr>
        <p:txBody>
          <a:bodyPr/>
          <a:lstStyle>
            <a:lvl1pPr>
              <a:defRPr/>
            </a:lvl1pPr>
          </a:lstStyle>
          <a:p>
            <a:pPr>
              <a:defRPr/>
            </a:pPr>
            <a:r>
              <a:rPr lang="en-AU"/>
              <a:t>Basic Satellite Meteorology</a:t>
            </a:r>
          </a:p>
        </p:txBody>
      </p:sp>
      <p:sp>
        <p:nvSpPr>
          <p:cNvPr id="6" name="Rectangle 10">
            <a:extLst>
              <a:ext uri="{FF2B5EF4-FFF2-40B4-BE49-F238E27FC236}">
                <a16:creationId xmlns:a16="http://schemas.microsoft.com/office/drawing/2014/main" id="{AA7DA951-7B2F-8275-268F-B328713EE318}"/>
              </a:ext>
            </a:extLst>
          </p:cNvPr>
          <p:cNvSpPr>
            <a:spLocks noGrp="1" noChangeArrowheads="1"/>
          </p:cNvSpPr>
          <p:nvPr>
            <p:ph type="sldNum" sz="quarter" idx="12"/>
          </p:nvPr>
        </p:nvSpPr>
        <p:spPr>
          <a:ln/>
        </p:spPr>
        <p:txBody>
          <a:bodyPr/>
          <a:lstStyle>
            <a:lvl1pPr>
              <a:defRPr/>
            </a:lvl1pPr>
          </a:lstStyle>
          <a:p>
            <a:fld id="{3BB5EC3C-62A8-4F55-A65D-70A80F06B321}" type="slidenum">
              <a:rPr lang="en-AU" altLang="en-US"/>
              <a:pPr/>
              <a:t>‹#›</a:t>
            </a:fld>
            <a:endParaRPr lang="en-AU" altLang="en-US"/>
          </a:p>
        </p:txBody>
      </p:sp>
    </p:spTree>
    <p:extLst>
      <p:ext uri="{BB962C8B-B14F-4D97-AF65-F5344CB8AC3E}">
        <p14:creationId xmlns:p14="http://schemas.microsoft.com/office/powerpoint/2010/main" val="4042372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03 Content Slide_One Video">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E69217EE-6AA8-B3F3-31C6-56C857FFD23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Media Placeholder 11"/>
          <p:cNvSpPr>
            <a:spLocks noGrp="1"/>
          </p:cNvSpPr>
          <p:nvPr>
            <p:ph type="media" sz="quarter" idx="10"/>
          </p:nvPr>
        </p:nvSpPr>
        <p:spPr>
          <a:xfrm>
            <a:off x="380999" y="1268411"/>
            <a:ext cx="8343901" cy="4683600"/>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898F620B-A5C2-AD5B-90C1-4DD85DE72628}"/>
              </a:ext>
            </a:extLst>
          </p:cNvPr>
          <p:cNvSpPr>
            <a:spLocks noGrp="1"/>
          </p:cNvSpPr>
          <p:nvPr>
            <p:ph type="dt" sz="half" idx="11"/>
          </p:nvPr>
        </p:nvSpPr>
        <p:spPr>
          <a:xfrm>
            <a:off x="381000" y="6356350"/>
            <a:ext cx="2152650" cy="365125"/>
          </a:xfrm>
          <a:prstGeom prst="rect">
            <a:avLst/>
          </a:prstGeom>
        </p:spPr>
        <p:txBody>
          <a:bodyPr vert="horz" lIns="91440" tIns="45720" rIns="91440" bIns="45720" rtlCol="0" anchor="ctr"/>
          <a:lstStyle>
            <a:lvl1pPr algn="l" eaLnBrk="1" fontAlgn="auto" hangingPunct="1">
              <a:spcBef>
                <a:spcPts val="0"/>
              </a:spcBef>
              <a:spcAft>
                <a:spcPts val="0"/>
              </a:spcAft>
              <a:defRPr sz="1000" spc="0" baseline="0">
                <a:solidFill>
                  <a:schemeClr val="accent1"/>
                </a:solidFill>
                <a:latin typeface="Arial" panose="020B0604020202020204" pitchFamily="34" charset="0"/>
                <a:cs typeface="Arial" panose="020B0604020202020204" pitchFamily="34" charset="0"/>
              </a:defRPr>
            </a:lvl1pPr>
          </a:lstStyle>
          <a:p>
            <a:pPr>
              <a:defRPr/>
            </a:pPr>
            <a:endParaRPr lang="en-US" dirty="0"/>
          </a:p>
        </p:txBody>
      </p:sp>
      <p:sp>
        <p:nvSpPr>
          <p:cNvPr id="5" name="Slide Number Placeholder 5">
            <a:extLst>
              <a:ext uri="{FF2B5EF4-FFF2-40B4-BE49-F238E27FC236}">
                <a16:creationId xmlns:a16="http://schemas.microsoft.com/office/drawing/2014/main" id="{A09CAD23-1FD9-E2C2-0070-696FBCBB3452}"/>
              </a:ext>
            </a:extLst>
          </p:cNvPr>
          <p:cNvSpPr>
            <a:spLocks noGrp="1"/>
          </p:cNvSpPr>
          <p:nvPr>
            <p:ph type="sldNum" sz="quarter" idx="12"/>
          </p:nvPr>
        </p:nvSpPr>
        <p:spPr>
          <a:xfrm>
            <a:off x="6334125" y="6356350"/>
            <a:ext cx="15144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chemeClr val="accent1"/>
                </a:solidFill>
                <a:latin typeface="Arial" panose="020B0604020202020204" pitchFamily="34" charset="0"/>
                <a:cs typeface="Arial" panose="020B0604020202020204" pitchFamily="34" charset="0"/>
              </a:defRPr>
            </a:lvl1pPr>
          </a:lstStyle>
          <a:p>
            <a:pPr>
              <a:defRPr/>
            </a:pPr>
            <a:fld id="{A4E4291F-5FCE-472E-AC66-8A8C1A477094}" type="slidenum">
              <a:rPr lang="en-US" altLang="en-US"/>
              <a:pPr>
                <a:defRPr/>
              </a:pPr>
              <a:t>‹#›</a:t>
            </a:fld>
            <a:endParaRPr lang="en-US" altLang="en-US" dirty="0"/>
          </a:p>
        </p:txBody>
      </p:sp>
    </p:spTree>
    <p:extLst>
      <p:ext uri="{BB962C8B-B14F-4D97-AF65-F5344CB8AC3E}">
        <p14:creationId xmlns:p14="http://schemas.microsoft.com/office/powerpoint/2010/main" val="42225679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13FA0040-B06A-EB2D-D97B-38508D91886F}"/>
              </a:ext>
            </a:extLst>
          </p:cNvPr>
          <p:cNvSpPr>
            <a:spLocks noGrp="1" noChangeArrowheads="1"/>
          </p:cNvSpPr>
          <p:nvPr>
            <p:ph type="dt" sz="half" idx="10"/>
          </p:nvPr>
        </p:nvSpPr>
        <p:spPr>
          <a:ln/>
        </p:spPr>
        <p:txBody>
          <a:bodyPr/>
          <a:lstStyle>
            <a:lvl1pPr>
              <a:defRPr/>
            </a:lvl1pPr>
          </a:lstStyle>
          <a:p>
            <a:pPr>
              <a:defRPr/>
            </a:pPr>
            <a:fld id="{D85BF666-135C-4CF9-BEB4-11DF52061B7D}" type="datetime4">
              <a:rPr lang="en-AU"/>
              <a:pPr>
                <a:defRPr/>
              </a:pPr>
              <a:t>12 September 2024</a:t>
            </a:fld>
            <a:endParaRPr lang="en-AU"/>
          </a:p>
        </p:txBody>
      </p:sp>
      <p:sp>
        <p:nvSpPr>
          <p:cNvPr id="5" name="Rectangle 9">
            <a:extLst>
              <a:ext uri="{FF2B5EF4-FFF2-40B4-BE49-F238E27FC236}">
                <a16:creationId xmlns:a16="http://schemas.microsoft.com/office/drawing/2014/main" id="{E477A28E-A8AF-C4FA-9A5B-479A918EB8AB}"/>
              </a:ext>
            </a:extLst>
          </p:cNvPr>
          <p:cNvSpPr>
            <a:spLocks noGrp="1" noChangeArrowheads="1"/>
          </p:cNvSpPr>
          <p:nvPr>
            <p:ph type="ftr" sz="quarter" idx="11"/>
          </p:nvPr>
        </p:nvSpPr>
        <p:spPr>
          <a:ln/>
        </p:spPr>
        <p:txBody>
          <a:bodyPr/>
          <a:lstStyle>
            <a:lvl1pPr>
              <a:defRPr/>
            </a:lvl1pPr>
          </a:lstStyle>
          <a:p>
            <a:pPr>
              <a:defRPr/>
            </a:pPr>
            <a:r>
              <a:rPr lang="en-AU"/>
              <a:t>Basic Satellite Meteorology</a:t>
            </a:r>
          </a:p>
        </p:txBody>
      </p:sp>
      <p:sp>
        <p:nvSpPr>
          <p:cNvPr id="6" name="Rectangle 10">
            <a:extLst>
              <a:ext uri="{FF2B5EF4-FFF2-40B4-BE49-F238E27FC236}">
                <a16:creationId xmlns:a16="http://schemas.microsoft.com/office/drawing/2014/main" id="{38BBCA04-7FA5-1C8D-BFE9-3092FE09FBB7}"/>
              </a:ext>
            </a:extLst>
          </p:cNvPr>
          <p:cNvSpPr>
            <a:spLocks noGrp="1" noChangeArrowheads="1"/>
          </p:cNvSpPr>
          <p:nvPr>
            <p:ph type="sldNum" sz="quarter" idx="12"/>
          </p:nvPr>
        </p:nvSpPr>
        <p:spPr>
          <a:ln/>
        </p:spPr>
        <p:txBody>
          <a:bodyPr/>
          <a:lstStyle>
            <a:lvl1pPr>
              <a:defRPr/>
            </a:lvl1pPr>
          </a:lstStyle>
          <a:p>
            <a:fld id="{BEC02A2D-AC8E-4B39-AC84-FA729A2F8489}" type="slidenum">
              <a:rPr lang="en-AU" altLang="en-US"/>
              <a:pPr/>
              <a:t>‹#›</a:t>
            </a:fld>
            <a:endParaRPr lang="en-AU" altLang="en-US"/>
          </a:p>
        </p:txBody>
      </p:sp>
    </p:spTree>
    <p:extLst>
      <p:ext uri="{BB962C8B-B14F-4D97-AF65-F5344CB8AC3E}">
        <p14:creationId xmlns:p14="http://schemas.microsoft.com/office/powerpoint/2010/main" val="213781234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219200"/>
          </a:xfrm>
        </p:spPr>
        <p:txBody>
          <a:bodyPr/>
          <a:lstStyle/>
          <a:p>
            <a:r>
              <a:rPr lang="en-US"/>
              <a:t>Click to edit Master title style</a:t>
            </a:r>
          </a:p>
        </p:txBody>
      </p:sp>
      <p:sp>
        <p:nvSpPr>
          <p:cNvPr id="3" name="Text Placeholder 2"/>
          <p:cNvSpPr>
            <a:spLocks noGrp="1"/>
          </p:cNvSpPr>
          <p:nvPr>
            <p:ph type="body" sz="half" idx="1"/>
          </p:nvPr>
        </p:nvSpPr>
        <p:spPr>
          <a:xfrm>
            <a:off x="685800" y="1641475"/>
            <a:ext cx="3810000" cy="4454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41475"/>
            <a:ext cx="3810000" cy="4454525"/>
          </a:xfrm>
        </p:spPr>
        <p:txBody>
          <a:bodyPr/>
          <a:lstStyle/>
          <a:p>
            <a:pPr lvl="0"/>
            <a:endParaRPr lang="en-US" noProof="0"/>
          </a:p>
        </p:txBody>
      </p:sp>
      <p:sp>
        <p:nvSpPr>
          <p:cNvPr id="5" name="Rectangle 8">
            <a:extLst>
              <a:ext uri="{FF2B5EF4-FFF2-40B4-BE49-F238E27FC236}">
                <a16:creationId xmlns:a16="http://schemas.microsoft.com/office/drawing/2014/main" id="{AAD340BA-CE2B-55B0-D118-C77DA9B59B00}"/>
              </a:ext>
            </a:extLst>
          </p:cNvPr>
          <p:cNvSpPr>
            <a:spLocks noGrp="1" noChangeArrowheads="1"/>
          </p:cNvSpPr>
          <p:nvPr>
            <p:ph type="dt" sz="half" idx="10"/>
          </p:nvPr>
        </p:nvSpPr>
        <p:spPr>
          <a:ln/>
        </p:spPr>
        <p:txBody>
          <a:bodyPr/>
          <a:lstStyle>
            <a:lvl1pPr>
              <a:defRPr/>
            </a:lvl1pPr>
          </a:lstStyle>
          <a:p>
            <a:pPr>
              <a:defRPr/>
            </a:pPr>
            <a:fld id="{F50DD26E-959B-415C-B70F-B1CF4D292CC7}" type="datetime4">
              <a:rPr lang="en-AU"/>
              <a:pPr>
                <a:defRPr/>
              </a:pPr>
              <a:t>12 September 2024</a:t>
            </a:fld>
            <a:endParaRPr lang="en-AU"/>
          </a:p>
        </p:txBody>
      </p:sp>
      <p:sp>
        <p:nvSpPr>
          <p:cNvPr id="6" name="Rectangle 9">
            <a:extLst>
              <a:ext uri="{FF2B5EF4-FFF2-40B4-BE49-F238E27FC236}">
                <a16:creationId xmlns:a16="http://schemas.microsoft.com/office/drawing/2014/main" id="{6AA7BDBB-EF50-F02F-1AE6-E5F6F75A1F59}"/>
              </a:ext>
            </a:extLst>
          </p:cNvPr>
          <p:cNvSpPr>
            <a:spLocks noGrp="1" noChangeArrowheads="1"/>
          </p:cNvSpPr>
          <p:nvPr>
            <p:ph type="ftr" sz="quarter" idx="11"/>
          </p:nvPr>
        </p:nvSpPr>
        <p:spPr>
          <a:ln/>
        </p:spPr>
        <p:txBody>
          <a:bodyPr/>
          <a:lstStyle>
            <a:lvl1pPr>
              <a:defRPr/>
            </a:lvl1pPr>
          </a:lstStyle>
          <a:p>
            <a:pPr>
              <a:defRPr/>
            </a:pPr>
            <a:r>
              <a:rPr lang="en-AU"/>
              <a:t>Basic Satellite Meteorology</a:t>
            </a:r>
          </a:p>
        </p:txBody>
      </p:sp>
      <p:sp>
        <p:nvSpPr>
          <p:cNvPr id="7" name="Rectangle 10">
            <a:extLst>
              <a:ext uri="{FF2B5EF4-FFF2-40B4-BE49-F238E27FC236}">
                <a16:creationId xmlns:a16="http://schemas.microsoft.com/office/drawing/2014/main" id="{FC5593D0-DE28-4794-A169-5A0250A57F61}"/>
              </a:ext>
            </a:extLst>
          </p:cNvPr>
          <p:cNvSpPr>
            <a:spLocks noGrp="1" noChangeArrowheads="1"/>
          </p:cNvSpPr>
          <p:nvPr>
            <p:ph type="sldNum" sz="quarter" idx="12"/>
          </p:nvPr>
        </p:nvSpPr>
        <p:spPr>
          <a:ln/>
        </p:spPr>
        <p:txBody>
          <a:bodyPr/>
          <a:lstStyle>
            <a:lvl1pPr>
              <a:defRPr/>
            </a:lvl1pPr>
          </a:lstStyle>
          <a:p>
            <a:fld id="{F47E3191-32AD-44FA-A66F-3A4F9A44426F}" type="slidenum">
              <a:rPr lang="en-AU" altLang="en-US"/>
              <a:pPr/>
              <a:t>‹#›</a:t>
            </a:fld>
            <a:endParaRPr lang="en-AU" altLang="en-US"/>
          </a:p>
        </p:txBody>
      </p:sp>
    </p:spTree>
    <p:extLst>
      <p:ext uri="{BB962C8B-B14F-4D97-AF65-F5344CB8AC3E}">
        <p14:creationId xmlns:p14="http://schemas.microsoft.com/office/powerpoint/2010/main" val="11115754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AU"/>
          </a:p>
        </p:txBody>
      </p:sp>
      <p:sp>
        <p:nvSpPr>
          <p:cNvPr id="4" name="Rectangle 4">
            <a:extLst>
              <a:ext uri="{FF2B5EF4-FFF2-40B4-BE49-F238E27FC236}">
                <a16:creationId xmlns:a16="http://schemas.microsoft.com/office/drawing/2014/main" id="{26B1E037-7872-3E2E-A823-436C56912DC4}"/>
              </a:ext>
            </a:extLst>
          </p:cNvPr>
          <p:cNvSpPr>
            <a:spLocks noGrp="1" noChangeArrowheads="1"/>
          </p:cNvSpPr>
          <p:nvPr>
            <p:ph type="dt" sz="half" idx="10"/>
          </p:nvPr>
        </p:nvSpPr>
        <p:spPr>
          <a:ln/>
        </p:spPr>
        <p:txBody>
          <a:bodyPr/>
          <a:lstStyle>
            <a:lvl1pPr>
              <a:defRPr/>
            </a:lvl1pPr>
          </a:lstStyle>
          <a:p>
            <a:pPr>
              <a:defRPr/>
            </a:pPr>
            <a:endParaRPr lang="en-AU"/>
          </a:p>
        </p:txBody>
      </p:sp>
      <p:sp>
        <p:nvSpPr>
          <p:cNvPr id="5" name="Rectangle 5">
            <a:extLst>
              <a:ext uri="{FF2B5EF4-FFF2-40B4-BE49-F238E27FC236}">
                <a16:creationId xmlns:a16="http://schemas.microsoft.com/office/drawing/2014/main" id="{7C8487B8-BE7E-1505-7E8B-F8D99ACD726F}"/>
              </a:ext>
            </a:extLst>
          </p:cNvPr>
          <p:cNvSpPr>
            <a:spLocks noGrp="1" noChangeArrowheads="1"/>
          </p:cNvSpPr>
          <p:nvPr>
            <p:ph type="ftr" sz="quarter" idx="11"/>
          </p:nvPr>
        </p:nvSpPr>
        <p:spPr>
          <a:ln/>
        </p:spPr>
        <p:txBody>
          <a:bodyPr/>
          <a:lstStyle>
            <a:lvl1pPr>
              <a:defRPr/>
            </a:lvl1pPr>
          </a:lstStyle>
          <a:p>
            <a:pPr>
              <a:defRPr/>
            </a:pPr>
            <a:endParaRPr lang="en-AU"/>
          </a:p>
        </p:txBody>
      </p:sp>
      <p:sp>
        <p:nvSpPr>
          <p:cNvPr id="6" name="Rectangle 6">
            <a:extLst>
              <a:ext uri="{FF2B5EF4-FFF2-40B4-BE49-F238E27FC236}">
                <a16:creationId xmlns:a16="http://schemas.microsoft.com/office/drawing/2014/main" id="{B58AD87E-5EA1-CFF0-3077-FDEF0F4236E6}"/>
              </a:ext>
            </a:extLst>
          </p:cNvPr>
          <p:cNvSpPr>
            <a:spLocks noGrp="1" noChangeArrowheads="1"/>
          </p:cNvSpPr>
          <p:nvPr>
            <p:ph type="sldNum" sz="quarter" idx="12"/>
          </p:nvPr>
        </p:nvSpPr>
        <p:spPr>
          <a:ln/>
        </p:spPr>
        <p:txBody>
          <a:bodyPr/>
          <a:lstStyle>
            <a:lvl1pPr>
              <a:defRPr/>
            </a:lvl1pPr>
          </a:lstStyle>
          <a:p>
            <a:pPr>
              <a:defRPr/>
            </a:pPr>
            <a:fld id="{1BBB5132-53DA-40C5-BC69-0DF0F7BC1068}" type="slidenum">
              <a:rPr lang="en-AU" altLang="en-US"/>
              <a:pPr>
                <a:defRPr/>
              </a:pPr>
              <a:t>‹#›</a:t>
            </a:fld>
            <a:endParaRPr lang="en-AU" altLang="en-US" dirty="0"/>
          </a:p>
        </p:txBody>
      </p:sp>
    </p:spTree>
    <p:extLst>
      <p:ext uri="{BB962C8B-B14F-4D97-AF65-F5344CB8AC3E}">
        <p14:creationId xmlns:p14="http://schemas.microsoft.com/office/powerpoint/2010/main" val="21625931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Rectangle 4">
            <a:extLst>
              <a:ext uri="{FF2B5EF4-FFF2-40B4-BE49-F238E27FC236}">
                <a16:creationId xmlns:a16="http://schemas.microsoft.com/office/drawing/2014/main" id="{AC74718B-12CA-E86E-C8EA-95A61E11134C}"/>
              </a:ext>
            </a:extLst>
          </p:cNvPr>
          <p:cNvSpPr>
            <a:spLocks noGrp="1" noChangeArrowheads="1"/>
          </p:cNvSpPr>
          <p:nvPr>
            <p:ph type="dt" sz="half" idx="10"/>
          </p:nvPr>
        </p:nvSpPr>
        <p:spPr>
          <a:ln/>
        </p:spPr>
        <p:txBody>
          <a:bodyPr/>
          <a:lstStyle>
            <a:lvl1pPr>
              <a:defRPr/>
            </a:lvl1pPr>
          </a:lstStyle>
          <a:p>
            <a:pPr>
              <a:defRPr/>
            </a:pPr>
            <a:endParaRPr lang="en-AU"/>
          </a:p>
        </p:txBody>
      </p:sp>
      <p:sp>
        <p:nvSpPr>
          <p:cNvPr id="5" name="Rectangle 5">
            <a:extLst>
              <a:ext uri="{FF2B5EF4-FFF2-40B4-BE49-F238E27FC236}">
                <a16:creationId xmlns:a16="http://schemas.microsoft.com/office/drawing/2014/main" id="{4D8038AD-09CA-1DC2-203E-58F169C6ECE2}"/>
              </a:ext>
            </a:extLst>
          </p:cNvPr>
          <p:cNvSpPr>
            <a:spLocks noGrp="1" noChangeArrowheads="1"/>
          </p:cNvSpPr>
          <p:nvPr>
            <p:ph type="ftr" sz="quarter" idx="11"/>
          </p:nvPr>
        </p:nvSpPr>
        <p:spPr>
          <a:ln/>
        </p:spPr>
        <p:txBody>
          <a:bodyPr/>
          <a:lstStyle>
            <a:lvl1pPr>
              <a:defRPr/>
            </a:lvl1pPr>
          </a:lstStyle>
          <a:p>
            <a:pPr>
              <a:defRPr/>
            </a:pPr>
            <a:endParaRPr lang="en-AU"/>
          </a:p>
        </p:txBody>
      </p:sp>
      <p:sp>
        <p:nvSpPr>
          <p:cNvPr id="6" name="Rectangle 6">
            <a:extLst>
              <a:ext uri="{FF2B5EF4-FFF2-40B4-BE49-F238E27FC236}">
                <a16:creationId xmlns:a16="http://schemas.microsoft.com/office/drawing/2014/main" id="{F532152E-51D0-02C0-EFC4-85A2C0319044}"/>
              </a:ext>
            </a:extLst>
          </p:cNvPr>
          <p:cNvSpPr>
            <a:spLocks noGrp="1" noChangeArrowheads="1"/>
          </p:cNvSpPr>
          <p:nvPr>
            <p:ph type="sldNum" sz="quarter" idx="12"/>
          </p:nvPr>
        </p:nvSpPr>
        <p:spPr>
          <a:ln/>
        </p:spPr>
        <p:txBody>
          <a:bodyPr/>
          <a:lstStyle>
            <a:lvl1pPr>
              <a:defRPr/>
            </a:lvl1pPr>
          </a:lstStyle>
          <a:p>
            <a:pPr>
              <a:defRPr/>
            </a:pPr>
            <a:fld id="{FA201783-A298-402C-BBD0-C9364B155180}" type="slidenum">
              <a:rPr lang="en-AU" altLang="en-US"/>
              <a:pPr>
                <a:defRPr/>
              </a:pPr>
              <a:t>‹#›</a:t>
            </a:fld>
            <a:endParaRPr lang="en-AU" altLang="en-US" dirty="0"/>
          </a:p>
        </p:txBody>
      </p:sp>
    </p:spTree>
    <p:extLst>
      <p:ext uri="{BB962C8B-B14F-4D97-AF65-F5344CB8AC3E}">
        <p14:creationId xmlns:p14="http://schemas.microsoft.com/office/powerpoint/2010/main" val="14094111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ECB3509-8F74-D904-311D-38467556E44D}"/>
              </a:ext>
            </a:extLst>
          </p:cNvPr>
          <p:cNvSpPr>
            <a:spLocks noGrp="1" noChangeArrowheads="1"/>
          </p:cNvSpPr>
          <p:nvPr>
            <p:ph type="dt" sz="half" idx="10"/>
          </p:nvPr>
        </p:nvSpPr>
        <p:spPr>
          <a:ln/>
        </p:spPr>
        <p:txBody>
          <a:bodyPr/>
          <a:lstStyle>
            <a:lvl1pPr>
              <a:defRPr/>
            </a:lvl1pPr>
          </a:lstStyle>
          <a:p>
            <a:pPr>
              <a:defRPr/>
            </a:pPr>
            <a:endParaRPr lang="en-AU"/>
          </a:p>
        </p:txBody>
      </p:sp>
      <p:sp>
        <p:nvSpPr>
          <p:cNvPr id="5" name="Rectangle 5">
            <a:extLst>
              <a:ext uri="{FF2B5EF4-FFF2-40B4-BE49-F238E27FC236}">
                <a16:creationId xmlns:a16="http://schemas.microsoft.com/office/drawing/2014/main" id="{963C5B93-C037-00E9-F125-3B289A79881A}"/>
              </a:ext>
            </a:extLst>
          </p:cNvPr>
          <p:cNvSpPr>
            <a:spLocks noGrp="1" noChangeArrowheads="1"/>
          </p:cNvSpPr>
          <p:nvPr>
            <p:ph type="ftr" sz="quarter" idx="11"/>
          </p:nvPr>
        </p:nvSpPr>
        <p:spPr>
          <a:ln/>
        </p:spPr>
        <p:txBody>
          <a:bodyPr/>
          <a:lstStyle>
            <a:lvl1pPr>
              <a:defRPr/>
            </a:lvl1pPr>
          </a:lstStyle>
          <a:p>
            <a:pPr>
              <a:defRPr/>
            </a:pPr>
            <a:endParaRPr lang="en-AU"/>
          </a:p>
        </p:txBody>
      </p:sp>
      <p:sp>
        <p:nvSpPr>
          <p:cNvPr id="6" name="Rectangle 6">
            <a:extLst>
              <a:ext uri="{FF2B5EF4-FFF2-40B4-BE49-F238E27FC236}">
                <a16:creationId xmlns:a16="http://schemas.microsoft.com/office/drawing/2014/main" id="{02E18692-ABDF-8512-B237-94B796B6F79E}"/>
              </a:ext>
            </a:extLst>
          </p:cNvPr>
          <p:cNvSpPr>
            <a:spLocks noGrp="1" noChangeArrowheads="1"/>
          </p:cNvSpPr>
          <p:nvPr>
            <p:ph type="sldNum" sz="quarter" idx="12"/>
          </p:nvPr>
        </p:nvSpPr>
        <p:spPr>
          <a:ln/>
        </p:spPr>
        <p:txBody>
          <a:bodyPr/>
          <a:lstStyle>
            <a:lvl1pPr>
              <a:defRPr/>
            </a:lvl1pPr>
          </a:lstStyle>
          <a:p>
            <a:pPr>
              <a:defRPr/>
            </a:pPr>
            <a:fld id="{A6882BC1-97AF-41DC-8566-EAB9897988BE}" type="slidenum">
              <a:rPr lang="en-AU" altLang="en-US"/>
              <a:pPr>
                <a:defRPr/>
              </a:pPr>
              <a:t>‹#›</a:t>
            </a:fld>
            <a:endParaRPr lang="en-AU" altLang="en-US" dirty="0"/>
          </a:p>
        </p:txBody>
      </p:sp>
    </p:spTree>
    <p:extLst>
      <p:ext uri="{BB962C8B-B14F-4D97-AF65-F5344CB8AC3E}">
        <p14:creationId xmlns:p14="http://schemas.microsoft.com/office/powerpoint/2010/main" val="105191135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Rectangle 4">
            <a:extLst>
              <a:ext uri="{FF2B5EF4-FFF2-40B4-BE49-F238E27FC236}">
                <a16:creationId xmlns:a16="http://schemas.microsoft.com/office/drawing/2014/main" id="{B3F5F612-E1CA-B26B-F1D5-3E2DCC1158BC}"/>
              </a:ext>
            </a:extLst>
          </p:cNvPr>
          <p:cNvSpPr>
            <a:spLocks noGrp="1" noChangeArrowheads="1"/>
          </p:cNvSpPr>
          <p:nvPr>
            <p:ph type="dt" sz="half" idx="10"/>
          </p:nvPr>
        </p:nvSpPr>
        <p:spPr>
          <a:ln/>
        </p:spPr>
        <p:txBody>
          <a:bodyPr/>
          <a:lstStyle>
            <a:lvl1pPr>
              <a:defRPr/>
            </a:lvl1pPr>
          </a:lstStyle>
          <a:p>
            <a:pPr>
              <a:defRPr/>
            </a:pPr>
            <a:endParaRPr lang="en-AU"/>
          </a:p>
        </p:txBody>
      </p:sp>
      <p:sp>
        <p:nvSpPr>
          <p:cNvPr id="6" name="Rectangle 5">
            <a:extLst>
              <a:ext uri="{FF2B5EF4-FFF2-40B4-BE49-F238E27FC236}">
                <a16:creationId xmlns:a16="http://schemas.microsoft.com/office/drawing/2014/main" id="{6282C5FF-5908-B993-5588-214569DB6480}"/>
              </a:ext>
            </a:extLst>
          </p:cNvPr>
          <p:cNvSpPr>
            <a:spLocks noGrp="1" noChangeArrowheads="1"/>
          </p:cNvSpPr>
          <p:nvPr>
            <p:ph type="ftr" sz="quarter" idx="11"/>
          </p:nvPr>
        </p:nvSpPr>
        <p:spPr>
          <a:ln/>
        </p:spPr>
        <p:txBody>
          <a:bodyPr/>
          <a:lstStyle>
            <a:lvl1pPr>
              <a:defRPr/>
            </a:lvl1pPr>
          </a:lstStyle>
          <a:p>
            <a:pPr>
              <a:defRPr/>
            </a:pPr>
            <a:endParaRPr lang="en-AU"/>
          </a:p>
        </p:txBody>
      </p:sp>
      <p:sp>
        <p:nvSpPr>
          <p:cNvPr id="7" name="Rectangle 6">
            <a:extLst>
              <a:ext uri="{FF2B5EF4-FFF2-40B4-BE49-F238E27FC236}">
                <a16:creationId xmlns:a16="http://schemas.microsoft.com/office/drawing/2014/main" id="{F36F5E41-90F3-A382-AB6A-4CE429A9FF5D}"/>
              </a:ext>
            </a:extLst>
          </p:cNvPr>
          <p:cNvSpPr>
            <a:spLocks noGrp="1" noChangeArrowheads="1"/>
          </p:cNvSpPr>
          <p:nvPr>
            <p:ph type="sldNum" sz="quarter" idx="12"/>
          </p:nvPr>
        </p:nvSpPr>
        <p:spPr>
          <a:ln/>
        </p:spPr>
        <p:txBody>
          <a:bodyPr/>
          <a:lstStyle>
            <a:lvl1pPr>
              <a:defRPr/>
            </a:lvl1pPr>
          </a:lstStyle>
          <a:p>
            <a:pPr>
              <a:defRPr/>
            </a:pPr>
            <a:fld id="{FAFD6E17-D3A7-4A06-8EBA-230E253E2371}" type="slidenum">
              <a:rPr lang="en-AU" altLang="en-US"/>
              <a:pPr>
                <a:defRPr/>
              </a:pPr>
              <a:t>‹#›</a:t>
            </a:fld>
            <a:endParaRPr lang="en-AU" altLang="en-US" dirty="0"/>
          </a:p>
        </p:txBody>
      </p:sp>
    </p:spTree>
    <p:extLst>
      <p:ext uri="{BB962C8B-B14F-4D97-AF65-F5344CB8AC3E}">
        <p14:creationId xmlns:p14="http://schemas.microsoft.com/office/powerpoint/2010/main" val="26015112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Rectangle 4">
            <a:extLst>
              <a:ext uri="{FF2B5EF4-FFF2-40B4-BE49-F238E27FC236}">
                <a16:creationId xmlns:a16="http://schemas.microsoft.com/office/drawing/2014/main" id="{8FDC9A13-DDE1-3F59-6703-B99555727C79}"/>
              </a:ext>
            </a:extLst>
          </p:cNvPr>
          <p:cNvSpPr>
            <a:spLocks noGrp="1" noChangeArrowheads="1"/>
          </p:cNvSpPr>
          <p:nvPr>
            <p:ph type="dt" sz="half" idx="10"/>
          </p:nvPr>
        </p:nvSpPr>
        <p:spPr>
          <a:ln/>
        </p:spPr>
        <p:txBody>
          <a:bodyPr/>
          <a:lstStyle>
            <a:lvl1pPr>
              <a:defRPr/>
            </a:lvl1pPr>
          </a:lstStyle>
          <a:p>
            <a:pPr>
              <a:defRPr/>
            </a:pPr>
            <a:endParaRPr lang="en-AU"/>
          </a:p>
        </p:txBody>
      </p:sp>
      <p:sp>
        <p:nvSpPr>
          <p:cNvPr id="8" name="Rectangle 5">
            <a:extLst>
              <a:ext uri="{FF2B5EF4-FFF2-40B4-BE49-F238E27FC236}">
                <a16:creationId xmlns:a16="http://schemas.microsoft.com/office/drawing/2014/main" id="{B3C309EC-651C-B9F1-6B6C-05A2C46A928F}"/>
              </a:ext>
            </a:extLst>
          </p:cNvPr>
          <p:cNvSpPr>
            <a:spLocks noGrp="1" noChangeArrowheads="1"/>
          </p:cNvSpPr>
          <p:nvPr>
            <p:ph type="ftr" sz="quarter" idx="11"/>
          </p:nvPr>
        </p:nvSpPr>
        <p:spPr>
          <a:ln/>
        </p:spPr>
        <p:txBody>
          <a:bodyPr/>
          <a:lstStyle>
            <a:lvl1pPr>
              <a:defRPr/>
            </a:lvl1pPr>
          </a:lstStyle>
          <a:p>
            <a:pPr>
              <a:defRPr/>
            </a:pPr>
            <a:endParaRPr lang="en-AU"/>
          </a:p>
        </p:txBody>
      </p:sp>
      <p:sp>
        <p:nvSpPr>
          <p:cNvPr id="9" name="Rectangle 6">
            <a:extLst>
              <a:ext uri="{FF2B5EF4-FFF2-40B4-BE49-F238E27FC236}">
                <a16:creationId xmlns:a16="http://schemas.microsoft.com/office/drawing/2014/main" id="{C8650217-04F0-BA33-B155-10DD995F6F8F}"/>
              </a:ext>
            </a:extLst>
          </p:cNvPr>
          <p:cNvSpPr>
            <a:spLocks noGrp="1" noChangeArrowheads="1"/>
          </p:cNvSpPr>
          <p:nvPr>
            <p:ph type="sldNum" sz="quarter" idx="12"/>
          </p:nvPr>
        </p:nvSpPr>
        <p:spPr>
          <a:ln/>
        </p:spPr>
        <p:txBody>
          <a:bodyPr/>
          <a:lstStyle>
            <a:lvl1pPr>
              <a:defRPr/>
            </a:lvl1pPr>
          </a:lstStyle>
          <a:p>
            <a:pPr>
              <a:defRPr/>
            </a:pPr>
            <a:fld id="{2D0CAF28-8BE6-4318-AD9E-B8A6B41FC5A9}" type="slidenum">
              <a:rPr lang="en-AU" altLang="en-US"/>
              <a:pPr>
                <a:defRPr/>
              </a:pPr>
              <a:t>‹#›</a:t>
            </a:fld>
            <a:endParaRPr lang="en-AU" altLang="en-US" dirty="0"/>
          </a:p>
        </p:txBody>
      </p:sp>
    </p:spTree>
    <p:extLst>
      <p:ext uri="{BB962C8B-B14F-4D97-AF65-F5344CB8AC3E}">
        <p14:creationId xmlns:p14="http://schemas.microsoft.com/office/powerpoint/2010/main" val="18180361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Rectangle 4">
            <a:extLst>
              <a:ext uri="{FF2B5EF4-FFF2-40B4-BE49-F238E27FC236}">
                <a16:creationId xmlns:a16="http://schemas.microsoft.com/office/drawing/2014/main" id="{776FCBA5-9A8C-F370-5FD3-424B0178E984}"/>
              </a:ext>
            </a:extLst>
          </p:cNvPr>
          <p:cNvSpPr>
            <a:spLocks noGrp="1" noChangeArrowheads="1"/>
          </p:cNvSpPr>
          <p:nvPr>
            <p:ph type="dt" sz="half" idx="10"/>
          </p:nvPr>
        </p:nvSpPr>
        <p:spPr>
          <a:ln/>
        </p:spPr>
        <p:txBody>
          <a:bodyPr/>
          <a:lstStyle>
            <a:lvl1pPr>
              <a:defRPr/>
            </a:lvl1pPr>
          </a:lstStyle>
          <a:p>
            <a:pPr>
              <a:defRPr/>
            </a:pPr>
            <a:endParaRPr lang="en-AU"/>
          </a:p>
        </p:txBody>
      </p:sp>
      <p:sp>
        <p:nvSpPr>
          <p:cNvPr id="4" name="Rectangle 5">
            <a:extLst>
              <a:ext uri="{FF2B5EF4-FFF2-40B4-BE49-F238E27FC236}">
                <a16:creationId xmlns:a16="http://schemas.microsoft.com/office/drawing/2014/main" id="{463051AF-3F90-01D8-740C-6F24D1EF0D8F}"/>
              </a:ext>
            </a:extLst>
          </p:cNvPr>
          <p:cNvSpPr>
            <a:spLocks noGrp="1" noChangeArrowheads="1"/>
          </p:cNvSpPr>
          <p:nvPr>
            <p:ph type="ftr" sz="quarter" idx="11"/>
          </p:nvPr>
        </p:nvSpPr>
        <p:spPr>
          <a:ln/>
        </p:spPr>
        <p:txBody>
          <a:bodyPr/>
          <a:lstStyle>
            <a:lvl1pPr>
              <a:defRPr/>
            </a:lvl1pPr>
          </a:lstStyle>
          <a:p>
            <a:pPr>
              <a:defRPr/>
            </a:pPr>
            <a:endParaRPr lang="en-AU"/>
          </a:p>
        </p:txBody>
      </p:sp>
      <p:sp>
        <p:nvSpPr>
          <p:cNvPr id="5" name="Rectangle 6">
            <a:extLst>
              <a:ext uri="{FF2B5EF4-FFF2-40B4-BE49-F238E27FC236}">
                <a16:creationId xmlns:a16="http://schemas.microsoft.com/office/drawing/2014/main" id="{E6F9C785-4C7D-23DC-5D5B-676604D3A3AD}"/>
              </a:ext>
            </a:extLst>
          </p:cNvPr>
          <p:cNvSpPr>
            <a:spLocks noGrp="1" noChangeArrowheads="1"/>
          </p:cNvSpPr>
          <p:nvPr>
            <p:ph type="sldNum" sz="quarter" idx="12"/>
          </p:nvPr>
        </p:nvSpPr>
        <p:spPr>
          <a:ln/>
        </p:spPr>
        <p:txBody>
          <a:bodyPr/>
          <a:lstStyle>
            <a:lvl1pPr>
              <a:defRPr/>
            </a:lvl1pPr>
          </a:lstStyle>
          <a:p>
            <a:pPr>
              <a:defRPr/>
            </a:pPr>
            <a:fld id="{D4837197-F542-4F5D-A5AE-46FE949936AE}" type="slidenum">
              <a:rPr lang="en-AU" altLang="en-US"/>
              <a:pPr>
                <a:defRPr/>
              </a:pPr>
              <a:t>‹#›</a:t>
            </a:fld>
            <a:endParaRPr lang="en-AU" altLang="en-US" dirty="0"/>
          </a:p>
        </p:txBody>
      </p:sp>
    </p:spTree>
    <p:extLst>
      <p:ext uri="{BB962C8B-B14F-4D97-AF65-F5344CB8AC3E}">
        <p14:creationId xmlns:p14="http://schemas.microsoft.com/office/powerpoint/2010/main" val="288704172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848774B-2EB0-5FEA-E2AA-5D33CDCD646A}"/>
              </a:ext>
            </a:extLst>
          </p:cNvPr>
          <p:cNvSpPr>
            <a:spLocks noGrp="1" noChangeArrowheads="1"/>
          </p:cNvSpPr>
          <p:nvPr>
            <p:ph type="dt" sz="half" idx="10"/>
          </p:nvPr>
        </p:nvSpPr>
        <p:spPr>
          <a:ln/>
        </p:spPr>
        <p:txBody>
          <a:bodyPr/>
          <a:lstStyle>
            <a:lvl1pPr>
              <a:defRPr/>
            </a:lvl1pPr>
          </a:lstStyle>
          <a:p>
            <a:pPr>
              <a:defRPr/>
            </a:pPr>
            <a:endParaRPr lang="en-AU"/>
          </a:p>
        </p:txBody>
      </p:sp>
      <p:sp>
        <p:nvSpPr>
          <p:cNvPr id="3" name="Rectangle 5">
            <a:extLst>
              <a:ext uri="{FF2B5EF4-FFF2-40B4-BE49-F238E27FC236}">
                <a16:creationId xmlns:a16="http://schemas.microsoft.com/office/drawing/2014/main" id="{ED91E079-E2ED-D27B-32C3-D2874B4273BA}"/>
              </a:ext>
            </a:extLst>
          </p:cNvPr>
          <p:cNvSpPr>
            <a:spLocks noGrp="1" noChangeArrowheads="1"/>
          </p:cNvSpPr>
          <p:nvPr>
            <p:ph type="ftr" sz="quarter" idx="11"/>
          </p:nvPr>
        </p:nvSpPr>
        <p:spPr>
          <a:ln/>
        </p:spPr>
        <p:txBody>
          <a:bodyPr/>
          <a:lstStyle>
            <a:lvl1pPr>
              <a:defRPr/>
            </a:lvl1pPr>
          </a:lstStyle>
          <a:p>
            <a:pPr>
              <a:defRPr/>
            </a:pPr>
            <a:endParaRPr lang="en-AU"/>
          </a:p>
        </p:txBody>
      </p:sp>
      <p:sp>
        <p:nvSpPr>
          <p:cNvPr id="4" name="Rectangle 6">
            <a:extLst>
              <a:ext uri="{FF2B5EF4-FFF2-40B4-BE49-F238E27FC236}">
                <a16:creationId xmlns:a16="http://schemas.microsoft.com/office/drawing/2014/main" id="{69E9A3E4-95D3-4920-680E-B63CCA81961C}"/>
              </a:ext>
            </a:extLst>
          </p:cNvPr>
          <p:cNvSpPr>
            <a:spLocks noGrp="1" noChangeArrowheads="1"/>
          </p:cNvSpPr>
          <p:nvPr>
            <p:ph type="sldNum" sz="quarter" idx="12"/>
          </p:nvPr>
        </p:nvSpPr>
        <p:spPr>
          <a:ln/>
        </p:spPr>
        <p:txBody>
          <a:bodyPr/>
          <a:lstStyle>
            <a:lvl1pPr>
              <a:defRPr/>
            </a:lvl1pPr>
          </a:lstStyle>
          <a:p>
            <a:pPr>
              <a:defRPr/>
            </a:pPr>
            <a:fld id="{24B1C4E4-A0D6-4EC5-B148-40DB1A3BC688}" type="slidenum">
              <a:rPr lang="en-AU" altLang="en-US"/>
              <a:pPr>
                <a:defRPr/>
              </a:pPr>
              <a:t>‹#›</a:t>
            </a:fld>
            <a:endParaRPr lang="en-AU" altLang="en-US" dirty="0"/>
          </a:p>
        </p:txBody>
      </p:sp>
    </p:spTree>
    <p:extLst>
      <p:ext uri="{BB962C8B-B14F-4D97-AF65-F5344CB8AC3E}">
        <p14:creationId xmlns:p14="http://schemas.microsoft.com/office/powerpoint/2010/main" val="38006662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F51C132-0029-A767-574B-90143EC85455}"/>
              </a:ext>
            </a:extLst>
          </p:cNvPr>
          <p:cNvSpPr>
            <a:spLocks noGrp="1" noChangeArrowheads="1"/>
          </p:cNvSpPr>
          <p:nvPr>
            <p:ph type="dt" sz="half" idx="10"/>
          </p:nvPr>
        </p:nvSpPr>
        <p:spPr>
          <a:ln/>
        </p:spPr>
        <p:txBody>
          <a:bodyPr/>
          <a:lstStyle>
            <a:lvl1pPr>
              <a:defRPr/>
            </a:lvl1pPr>
          </a:lstStyle>
          <a:p>
            <a:pPr>
              <a:defRPr/>
            </a:pPr>
            <a:endParaRPr lang="en-AU"/>
          </a:p>
        </p:txBody>
      </p:sp>
      <p:sp>
        <p:nvSpPr>
          <p:cNvPr id="6" name="Rectangle 5">
            <a:extLst>
              <a:ext uri="{FF2B5EF4-FFF2-40B4-BE49-F238E27FC236}">
                <a16:creationId xmlns:a16="http://schemas.microsoft.com/office/drawing/2014/main" id="{BD905B5D-BF55-B861-2E0A-01335496F266}"/>
              </a:ext>
            </a:extLst>
          </p:cNvPr>
          <p:cNvSpPr>
            <a:spLocks noGrp="1" noChangeArrowheads="1"/>
          </p:cNvSpPr>
          <p:nvPr>
            <p:ph type="ftr" sz="quarter" idx="11"/>
          </p:nvPr>
        </p:nvSpPr>
        <p:spPr>
          <a:ln/>
        </p:spPr>
        <p:txBody>
          <a:bodyPr/>
          <a:lstStyle>
            <a:lvl1pPr>
              <a:defRPr/>
            </a:lvl1pPr>
          </a:lstStyle>
          <a:p>
            <a:pPr>
              <a:defRPr/>
            </a:pPr>
            <a:endParaRPr lang="en-AU"/>
          </a:p>
        </p:txBody>
      </p:sp>
      <p:sp>
        <p:nvSpPr>
          <p:cNvPr id="7" name="Rectangle 6">
            <a:extLst>
              <a:ext uri="{FF2B5EF4-FFF2-40B4-BE49-F238E27FC236}">
                <a16:creationId xmlns:a16="http://schemas.microsoft.com/office/drawing/2014/main" id="{B904ED8F-2B06-DF0E-1C12-E7BB6193EAB0}"/>
              </a:ext>
            </a:extLst>
          </p:cNvPr>
          <p:cNvSpPr>
            <a:spLocks noGrp="1" noChangeArrowheads="1"/>
          </p:cNvSpPr>
          <p:nvPr>
            <p:ph type="sldNum" sz="quarter" idx="12"/>
          </p:nvPr>
        </p:nvSpPr>
        <p:spPr>
          <a:ln/>
        </p:spPr>
        <p:txBody>
          <a:bodyPr/>
          <a:lstStyle>
            <a:lvl1pPr>
              <a:defRPr/>
            </a:lvl1pPr>
          </a:lstStyle>
          <a:p>
            <a:pPr>
              <a:defRPr/>
            </a:pPr>
            <a:fld id="{A05BC51B-1267-4935-9060-F457682BE978}" type="slidenum">
              <a:rPr lang="en-AU" altLang="en-US"/>
              <a:pPr>
                <a:defRPr/>
              </a:pPr>
              <a:t>‹#›</a:t>
            </a:fld>
            <a:endParaRPr lang="en-AU" altLang="en-US" dirty="0"/>
          </a:p>
        </p:txBody>
      </p:sp>
    </p:spTree>
    <p:extLst>
      <p:ext uri="{BB962C8B-B14F-4D97-AF65-F5344CB8AC3E}">
        <p14:creationId xmlns:p14="http://schemas.microsoft.com/office/powerpoint/2010/main" val="465589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3 Content Slide_Text and images">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4CC254B6-46E9-5F5A-ABA9-8DF24FFF553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9"/>
          <p:cNvSpPr>
            <a:spLocks noGrp="1"/>
          </p:cNvSpPr>
          <p:nvPr>
            <p:ph type="pic" sz="quarter" idx="11"/>
          </p:nvPr>
        </p:nvSpPr>
        <p:spPr>
          <a:xfrm>
            <a:off x="4572000" y="1265238"/>
            <a:ext cx="4152900" cy="2328122"/>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2" name="Picture Placeholder 9"/>
          <p:cNvSpPr>
            <a:spLocks noGrp="1"/>
          </p:cNvSpPr>
          <p:nvPr>
            <p:ph type="pic" sz="quarter" idx="12"/>
          </p:nvPr>
        </p:nvSpPr>
        <p:spPr>
          <a:xfrm>
            <a:off x="4572000" y="3708892"/>
            <a:ext cx="4152900" cy="2328122"/>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4" name="Text Placeholder 3"/>
          <p:cNvSpPr>
            <a:spLocks noGrp="1"/>
          </p:cNvSpPr>
          <p:nvPr>
            <p:ph type="body" sz="quarter" idx="10"/>
          </p:nvPr>
        </p:nvSpPr>
        <p:spPr>
          <a:xfrm>
            <a:off x="380999" y="1265237"/>
            <a:ext cx="3902901" cy="365125"/>
          </a:xfrm>
          <a:prstGeom prst="rect">
            <a:avLst/>
          </a:prstGeom>
        </p:spPr>
        <p:txBody>
          <a:bodyPr/>
          <a:lstStyle>
            <a:lvl1pPr marL="0" indent="0">
              <a:buNone/>
              <a:defRPr spc="0" baseline="0">
                <a:latin typeface="Arial" panose="020B0604020202020204" pitchFamily="34" charset="0"/>
                <a:cs typeface="Arial" panose="020B0604020202020204" pitchFamily="34" charset="0"/>
              </a:defRPr>
            </a:lvl1pPr>
            <a:lvl2pPr marL="0" indent="0">
              <a:buFont typeface="Arial" panose="020B0604020202020204" pitchFamily="34" charset="0"/>
              <a:buNone/>
              <a:defRPr sz="16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15" name="Text Placeholder 14"/>
          <p:cNvSpPr>
            <a:spLocks noGrp="1"/>
          </p:cNvSpPr>
          <p:nvPr>
            <p:ph type="body" sz="quarter" idx="13"/>
          </p:nvPr>
        </p:nvSpPr>
        <p:spPr>
          <a:xfrm>
            <a:off x="381000" y="1816100"/>
            <a:ext cx="3903664" cy="4228798"/>
          </a:xfrm>
          <a:prstGeom prst="rect">
            <a:avLst/>
          </a:prstGeom>
        </p:spPr>
        <p:txBody>
          <a:bodyPr/>
          <a:lstStyle>
            <a:lvl1pPr marL="0" indent="0">
              <a:buNone/>
              <a:defRPr sz="1600" spc="0" baseline="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3">
            <a:extLst>
              <a:ext uri="{FF2B5EF4-FFF2-40B4-BE49-F238E27FC236}">
                <a16:creationId xmlns:a16="http://schemas.microsoft.com/office/drawing/2014/main" id="{14A2166C-7196-8C4E-6A61-4A7AF3877386}"/>
              </a:ext>
            </a:extLst>
          </p:cNvPr>
          <p:cNvSpPr>
            <a:spLocks noGrp="1"/>
          </p:cNvSpPr>
          <p:nvPr>
            <p:ph type="dt" sz="half" idx="14"/>
          </p:nvPr>
        </p:nvSpPr>
        <p:spPr>
          <a:xfrm>
            <a:off x="381000" y="6356350"/>
            <a:ext cx="2152650" cy="365125"/>
          </a:xfrm>
          <a:prstGeom prst="rect">
            <a:avLst/>
          </a:prstGeom>
        </p:spPr>
        <p:txBody>
          <a:bodyPr vert="horz" lIns="91440" tIns="45720" rIns="91440" bIns="45720" rtlCol="0" anchor="ctr"/>
          <a:lstStyle>
            <a:lvl1pPr algn="l" eaLnBrk="1" fontAlgn="auto" hangingPunct="1">
              <a:spcBef>
                <a:spcPts val="0"/>
              </a:spcBef>
              <a:spcAft>
                <a:spcPts val="0"/>
              </a:spcAft>
              <a:defRPr sz="1000" spc="0" baseline="0">
                <a:solidFill>
                  <a:schemeClr val="accent1"/>
                </a:solidFill>
                <a:latin typeface="Arial" panose="020B0604020202020204" pitchFamily="34" charset="0"/>
                <a:cs typeface="Arial" panose="020B0604020202020204" pitchFamily="34" charset="0"/>
              </a:defRPr>
            </a:lvl1pPr>
          </a:lstStyle>
          <a:p>
            <a:pPr>
              <a:defRPr/>
            </a:pPr>
            <a:endParaRPr lang="en-US" dirty="0"/>
          </a:p>
        </p:txBody>
      </p:sp>
      <p:sp>
        <p:nvSpPr>
          <p:cNvPr id="5" name="Slide Number Placeholder 5">
            <a:extLst>
              <a:ext uri="{FF2B5EF4-FFF2-40B4-BE49-F238E27FC236}">
                <a16:creationId xmlns:a16="http://schemas.microsoft.com/office/drawing/2014/main" id="{A3D6E9D4-5114-9690-9FB4-6AE689902328}"/>
              </a:ext>
            </a:extLst>
          </p:cNvPr>
          <p:cNvSpPr>
            <a:spLocks noGrp="1"/>
          </p:cNvSpPr>
          <p:nvPr>
            <p:ph type="sldNum" sz="quarter" idx="15"/>
          </p:nvPr>
        </p:nvSpPr>
        <p:spPr>
          <a:xfrm>
            <a:off x="6334125" y="6356350"/>
            <a:ext cx="15144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chemeClr val="accent1"/>
                </a:solidFill>
                <a:latin typeface="Arial" panose="020B0604020202020204" pitchFamily="34" charset="0"/>
                <a:cs typeface="Arial" panose="020B0604020202020204" pitchFamily="34" charset="0"/>
              </a:defRPr>
            </a:lvl1pPr>
          </a:lstStyle>
          <a:p>
            <a:pPr>
              <a:defRPr/>
            </a:pPr>
            <a:fld id="{12E422F9-A023-489E-A286-516A63328308}" type="slidenum">
              <a:rPr lang="en-US" altLang="en-US"/>
              <a:pPr>
                <a:defRPr/>
              </a:pPr>
              <a:t>‹#›</a:t>
            </a:fld>
            <a:endParaRPr lang="en-US" altLang="en-US" dirty="0"/>
          </a:p>
        </p:txBody>
      </p:sp>
    </p:spTree>
    <p:extLst>
      <p:ext uri="{BB962C8B-B14F-4D97-AF65-F5344CB8AC3E}">
        <p14:creationId xmlns:p14="http://schemas.microsoft.com/office/powerpoint/2010/main" val="405584885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E11EDBE-9128-D017-35A8-77B1D543F3E5}"/>
              </a:ext>
            </a:extLst>
          </p:cNvPr>
          <p:cNvSpPr>
            <a:spLocks noGrp="1" noChangeArrowheads="1"/>
          </p:cNvSpPr>
          <p:nvPr>
            <p:ph type="dt" sz="half" idx="10"/>
          </p:nvPr>
        </p:nvSpPr>
        <p:spPr>
          <a:ln/>
        </p:spPr>
        <p:txBody>
          <a:bodyPr/>
          <a:lstStyle>
            <a:lvl1pPr>
              <a:defRPr/>
            </a:lvl1pPr>
          </a:lstStyle>
          <a:p>
            <a:pPr>
              <a:defRPr/>
            </a:pPr>
            <a:endParaRPr lang="en-AU"/>
          </a:p>
        </p:txBody>
      </p:sp>
      <p:sp>
        <p:nvSpPr>
          <p:cNvPr id="6" name="Rectangle 5">
            <a:extLst>
              <a:ext uri="{FF2B5EF4-FFF2-40B4-BE49-F238E27FC236}">
                <a16:creationId xmlns:a16="http://schemas.microsoft.com/office/drawing/2014/main" id="{7814595C-FF6E-23C6-6BA6-4A4551294B23}"/>
              </a:ext>
            </a:extLst>
          </p:cNvPr>
          <p:cNvSpPr>
            <a:spLocks noGrp="1" noChangeArrowheads="1"/>
          </p:cNvSpPr>
          <p:nvPr>
            <p:ph type="ftr" sz="quarter" idx="11"/>
          </p:nvPr>
        </p:nvSpPr>
        <p:spPr>
          <a:ln/>
        </p:spPr>
        <p:txBody>
          <a:bodyPr/>
          <a:lstStyle>
            <a:lvl1pPr>
              <a:defRPr/>
            </a:lvl1pPr>
          </a:lstStyle>
          <a:p>
            <a:pPr>
              <a:defRPr/>
            </a:pPr>
            <a:endParaRPr lang="en-AU"/>
          </a:p>
        </p:txBody>
      </p:sp>
      <p:sp>
        <p:nvSpPr>
          <p:cNvPr id="7" name="Rectangle 6">
            <a:extLst>
              <a:ext uri="{FF2B5EF4-FFF2-40B4-BE49-F238E27FC236}">
                <a16:creationId xmlns:a16="http://schemas.microsoft.com/office/drawing/2014/main" id="{8B182218-4A1D-8C56-B5CF-365C42E44D45}"/>
              </a:ext>
            </a:extLst>
          </p:cNvPr>
          <p:cNvSpPr>
            <a:spLocks noGrp="1" noChangeArrowheads="1"/>
          </p:cNvSpPr>
          <p:nvPr>
            <p:ph type="sldNum" sz="quarter" idx="12"/>
          </p:nvPr>
        </p:nvSpPr>
        <p:spPr>
          <a:ln/>
        </p:spPr>
        <p:txBody>
          <a:bodyPr/>
          <a:lstStyle>
            <a:lvl1pPr>
              <a:defRPr/>
            </a:lvl1pPr>
          </a:lstStyle>
          <a:p>
            <a:pPr>
              <a:defRPr/>
            </a:pPr>
            <a:fld id="{AA5B5F7D-915D-4082-9784-306F4FBA3937}" type="slidenum">
              <a:rPr lang="en-AU" altLang="en-US"/>
              <a:pPr>
                <a:defRPr/>
              </a:pPr>
              <a:t>‹#›</a:t>
            </a:fld>
            <a:endParaRPr lang="en-AU" altLang="en-US" dirty="0"/>
          </a:p>
        </p:txBody>
      </p:sp>
    </p:spTree>
    <p:extLst>
      <p:ext uri="{BB962C8B-B14F-4D97-AF65-F5344CB8AC3E}">
        <p14:creationId xmlns:p14="http://schemas.microsoft.com/office/powerpoint/2010/main" val="300819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a:extLst>
              <a:ext uri="{FF2B5EF4-FFF2-40B4-BE49-F238E27FC236}">
                <a16:creationId xmlns:a16="http://schemas.microsoft.com/office/drawing/2014/main" id="{EC966856-3FB3-22ED-E5C4-A40FD65CEAAA}"/>
              </a:ext>
            </a:extLst>
          </p:cNvPr>
          <p:cNvSpPr>
            <a:spLocks noGrp="1" noChangeArrowheads="1"/>
          </p:cNvSpPr>
          <p:nvPr>
            <p:ph type="dt" sz="half" idx="10"/>
          </p:nvPr>
        </p:nvSpPr>
        <p:spPr>
          <a:ln/>
        </p:spPr>
        <p:txBody>
          <a:bodyPr/>
          <a:lstStyle>
            <a:lvl1pPr>
              <a:defRPr/>
            </a:lvl1pPr>
          </a:lstStyle>
          <a:p>
            <a:pPr>
              <a:defRPr/>
            </a:pPr>
            <a:endParaRPr lang="en-AU"/>
          </a:p>
        </p:txBody>
      </p:sp>
      <p:sp>
        <p:nvSpPr>
          <p:cNvPr id="5" name="Rectangle 5">
            <a:extLst>
              <a:ext uri="{FF2B5EF4-FFF2-40B4-BE49-F238E27FC236}">
                <a16:creationId xmlns:a16="http://schemas.microsoft.com/office/drawing/2014/main" id="{5D2E1969-FB70-893F-8209-2ADF9D5FAF50}"/>
              </a:ext>
            </a:extLst>
          </p:cNvPr>
          <p:cNvSpPr>
            <a:spLocks noGrp="1" noChangeArrowheads="1"/>
          </p:cNvSpPr>
          <p:nvPr>
            <p:ph type="ftr" sz="quarter" idx="11"/>
          </p:nvPr>
        </p:nvSpPr>
        <p:spPr>
          <a:ln/>
        </p:spPr>
        <p:txBody>
          <a:bodyPr/>
          <a:lstStyle>
            <a:lvl1pPr>
              <a:defRPr/>
            </a:lvl1pPr>
          </a:lstStyle>
          <a:p>
            <a:pPr>
              <a:defRPr/>
            </a:pPr>
            <a:endParaRPr lang="en-AU"/>
          </a:p>
        </p:txBody>
      </p:sp>
      <p:sp>
        <p:nvSpPr>
          <p:cNvPr id="6" name="Rectangle 6">
            <a:extLst>
              <a:ext uri="{FF2B5EF4-FFF2-40B4-BE49-F238E27FC236}">
                <a16:creationId xmlns:a16="http://schemas.microsoft.com/office/drawing/2014/main" id="{BA36741B-9C58-1484-012E-30C3F3F227F1}"/>
              </a:ext>
            </a:extLst>
          </p:cNvPr>
          <p:cNvSpPr>
            <a:spLocks noGrp="1" noChangeArrowheads="1"/>
          </p:cNvSpPr>
          <p:nvPr>
            <p:ph type="sldNum" sz="quarter" idx="12"/>
          </p:nvPr>
        </p:nvSpPr>
        <p:spPr>
          <a:ln/>
        </p:spPr>
        <p:txBody>
          <a:bodyPr/>
          <a:lstStyle>
            <a:lvl1pPr>
              <a:defRPr/>
            </a:lvl1pPr>
          </a:lstStyle>
          <a:p>
            <a:pPr>
              <a:defRPr/>
            </a:pPr>
            <a:fld id="{D543EC66-7A51-4C97-94C7-49E48F391859}" type="slidenum">
              <a:rPr lang="en-AU" altLang="en-US"/>
              <a:pPr>
                <a:defRPr/>
              </a:pPr>
              <a:t>‹#›</a:t>
            </a:fld>
            <a:endParaRPr lang="en-AU" altLang="en-US" dirty="0"/>
          </a:p>
        </p:txBody>
      </p:sp>
    </p:spTree>
    <p:extLst>
      <p:ext uri="{BB962C8B-B14F-4D97-AF65-F5344CB8AC3E}">
        <p14:creationId xmlns:p14="http://schemas.microsoft.com/office/powerpoint/2010/main" val="397582560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Rectangle 4">
            <a:extLst>
              <a:ext uri="{FF2B5EF4-FFF2-40B4-BE49-F238E27FC236}">
                <a16:creationId xmlns:a16="http://schemas.microsoft.com/office/drawing/2014/main" id="{15B86B50-5868-5EA8-D00E-81ECC41006E5}"/>
              </a:ext>
            </a:extLst>
          </p:cNvPr>
          <p:cNvSpPr>
            <a:spLocks noGrp="1" noChangeArrowheads="1"/>
          </p:cNvSpPr>
          <p:nvPr>
            <p:ph type="dt" sz="half" idx="10"/>
          </p:nvPr>
        </p:nvSpPr>
        <p:spPr>
          <a:ln/>
        </p:spPr>
        <p:txBody>
          <a:bodyPr/>
          <a:lstStyle>
            <a:lvl1pPr>
              <a:defRPr/>
            </a:lvl1pPr>
          </a:lstStyle>
          <a:p>
            <a:pPr>
              <a:defRPr/>
            </a:pPr>
            <a:endParaRPr lang="en-AU"/>
          </a:p>
        </p:txBody>
      </p:sp>
      <p:sp>
        <p:nvSpPr>
          <p:cNvPr id="5" name="Rectangle 5">
            <a:extLst>
              <a:ext uri="{FF2B5EF4-FFF2-40B4-BE49-F238E27FC236}">
                <a16:creationId xmlns:a16="http://schemas.microsoft.com/office/drawing/2014/main" id="{8DD7719E-2A79-21EA-5DE6-21CFFD46B9EB}"/>
              </a:ext>
            </a:extLst>
          </p:cNvPr>
          <p:cNvSpPr>
            <a:spLocks noGrp="1" noChangeArrowheads="1"/>
          </p:cNvSpPr>
          <p:nvPr>
            <p:ph type="ftr" sz="quarter" idx="11"/>
          </p:nvPr>
        </p:nvSpPr>
        <p:spPr>
          <a:ln/>
        </p:spPr>
        <p:txBody>
          <a:bodyPr/>
          <a:lstStyle>
            <a:lvl1pPr>
              <a:defRPr/>
            </a:lvl1pPr>
          </a:lstStyle>
          <a:p>
            <a:pPr>
              <a:defRPr/>
            </a:pPr>
            <a:endParaRPr lang="en-AU"/>
          </a:p>
        </p:txBody>
      </p:sp>
      <p:sp>
        <p:nvSpPr>
          <p:cNvPr id="6" name="Rectangle 6">
            <a:extLst>
              <a:ext uri="{FF2B5EF4-FFF2-40B4-BE49-F238E27FC236}">
                <a16:creationId xmlns:a16="http://schemas.microsoft.com/office/drawing/2014/main" id="{342920A3-F673-F338-3236-468C09A65B97}"/>
              </a:ext>
            </a:extLst>
          </p:cNvPr>
          <p:cNvSpPr>
            <a:spLocks noGrp="1" noChangeArrowheads="1"/>
          </p:cNvSpPr>
          <p:nvPr>
            <p:ph type="sldNum" sz="quarter" idx="12"/>
          </p:nvPr>
        </p:nvSpPr>
        <p:spPr>
          <a:ln/>
        </p:spPr>
        <p:txBody>
          <a:bodyPr/>
          <a:lstStyle>
            <a:lvl1pPr>
              <a:defRPr/>
            </a:lvl1pPr>
          </a:lstStyle>
          <a:p>
            <a:pPr>
              <a:defRPr/>
            </a:pPr>
            <a:fld id="{DD4C9B1C-D13A-4C28-88F2-12C308FE24F0}" type="slidenum">
              <a:rPr lang="en-AU" altLang="en-US"/>
              <a:pPr>
                <a:defRPr/>
              </a:pPr>
              <a:t>‹#›</a:t>
            </a:fld>
            <a:endParaRPr lang="en-AU" altLang="en-US" dirty="0"/>
          </a:p>
        </p:txBody>
      </p:sp>
    </p:spTree>
    <p:extLst>
      <p:ext uri="{BB962C8B-B14F-4D97-AF65-F5344CB8AC3E}">
        <p14:creationId xmlns:p14="http://schemas.microsoft.com/office/powerpoint/2010/main" val="22384934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endParaRPr lang="en-AU"/>
          </a:p>
        </p:txBody>
      </p:sp>
      <p:sp>
        <p:nvSpPr>
          <p:cNvPr id="3" name="Table Placeholder 2"/>
          <p:cNvSpPr>
            <a:spLocks noGrp="1"/>
          </p:cNvSpPr>
          <p:nvPr>
            <p:ph type="tbl" idx="1"/>
          </p:nvPr>
        </p:nvSpPr>
        <p:spPr>
          <a:xfrm>
            <a:off x="457200" y="1600200"/>
            <a:ext cx="8229600" cy="4525963"/>
          </a:xfrm>
        </p:spPr>
        <p:txBody>
          <a:bodyPr/>
          <a:lstStyle/>
          <a:p>
            <a:pPr lvl="0"/>
            <a:endParaRPr lang="en-AU" noProof="0" dirty="0"/>
          </a:p>
        </p:txBody>
      </p:sp>
      <p:sp>
        <p:nvSpPr>
          <p:cNvPr id="4" name="Rectangle 4">
            <a:extLst>
              <a:ext uri="{FF2B5EF4-FFF2-40B4-BE49-F238E27FC236}">
                <a16:creationId xmlns:a16="http://schemas.microsoft.com/office/drawing/2014/main" id="{9FF32FE2-7E7C-DB82-30E4-1FE20051AE49}"/>
              </a:ext>
            </a:extLst>
          </p:cNvPr>
          <p:cNvSpPr>
            <a:spLocks noGrp="1" noChangeArrowheads="1"/>
          </p:cNvSpPr>
          <p:nvPr>
            <p:ph type="dt" sz="half" idx="10"/>
          </p:nvPr>
        </p:nvSpPr>
        <p:spPr>
          <a:ln/>
        </p:spPr>
        <p:txBody>
          <a:bodyPr/>
          <a:lstStyle>
            <a:lvl1pPr>
              <a:defRPr/>
            </a:lvl1pPr>
          </a:lstStyle>
          <a:p>
            <a:pPr>
              <a:defRPr/>
            </a:pPr>
            <a:endParaRPr lang="en-AU"/>
          </a:p>
        </p:txBody>
      </p:sp>
      <p:sp>
        <p:nvSpPr>
          <p:cNvPr id="5" name="Rectangle 5">
            <a:extLst>
              <a:ext uri="{FF2B5EF4-FFF2-40B4-BE49-F238E27FC236}">
                <a16:creationId xmlns:a16="http://schemas.microsoft.com/office/drawing/2014/main" id="{659D5F93-EFD2-E333-F643-592D9D9DE9F4}"/>
              </a:ext>
            </a:extLst>
          </p:cNvPr>
          <p:cNvSpPr>
            <a:spLocks noGrp="1" noChangeArrowheads="1"/>
          </p:cNvSpPr>
          <p:nvPr>
            <p:ph type="ftr" sz="quarter" idx="11"/>
          </p:nvPr>
        </p:nvSpPr>
        <p:spPr>
          <a:ln/>
        </p:spPr>
        <p:txBody>
          <a:bodyPr/>
          <a:lstStyle>
            <a:lvl1pPr>
              <a:defRPr/>
            </a:lvl1pPr>
          </a:lstStyle>
          <a:p>
            <a:pPr>
              <a:defRPr/>
            </a:pPr>
            <a:endParaRPr lang="en-AU"/>
          </a:p>
        </p:txBody>
      </p:sp>
      <p:sp>
        <p:nvSpPr>
          <p:cNvPr id="6" name="Rectangle 6">
            <a:extLst>
              <a:ext uri="{FF2B5EF4-FFF2-40B4-BE49-F238E27FC236}">
                <a16:creationId xmlns:a16="http://schemas.microsoft.com/office/drawing/2014/main" id="{B9037F5F-E109-1591-BA42-6DBA873666ED}"/>
              </a:ext>
            </a:extLst>
          </p:cNvPr>
          <p:cNvSpPr>
            <a:spLocks noGrp="1" noChangeArrowheads="1"/>
          </p:cNvSpPr>
          <p:nvPr>
            <p:ph type="sldNum" sz="quarter" idx="12"/>
          </p:nvPr>
        </p:nvSpPr>
        <p:spPr>
          <a:ln/>
        </p:spPr>
        <p:txBody>
          <a:bodyPr/>
          <a:lstStyle>
            <a:lvl1pPr>
              <a:defRPr/>
            </a:lvl1pPr>
          </a:lstStyle>
          <a:p>
            <a:pPr>
              <a:defRPr/>
            </a:pPr>
            <a:fld id="{6C97CEBE-BA9A-43B5-9952-AAC3237C5F9D}" type="slidenum">
              <a:rPr lang="en-AU" altLang="en-US"/>
              <a:pPr>
                <a:defRPr/>
              </a:pPr>
              <a:t>‹#›</a:t>
            </a:fld>
            <a:endParaRPr lang="en-AU" altLang="en-US" dirty="0"/>
          </a:p>
        </p:txBody>
      </p:sp>
    </p:spTree>
    <p:extLst>
      <p:ext uri="{BB962C8B-B14F-4D97-AF65-F5344CB8AC3E}">
        <p14:creationId xmlns:p14="http://schemas.microsoft.com/office/powerpoint/2010/main" val="27480275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03 Content Slide_Chart-Graph">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801775E8-B61E-52F3-31B5-CA3E658E312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hart Placeholder 12"/>
          <p:cNvSpPr>
            <a:spLocks noGrp="1"/>
          </p:cNvSpPr>
          <p:nvPr>
            <p:ph type="chart" sz="quarter" idx="14"/>
          </p:nvPr>
        </p:nvSpPr>
        <p:spPr>
          <a:xfrm>
            <a:off x="380999" y="1903719"/>
            <a:ext cx="8343900" cy="4175464"/>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0"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12" name="Text Placeholder 3"/>
          <p:cNvSpPr>
            <a:spLocks noGrp="1"/>
          </p:cNvSpPr>
          <p:nvPr>
            <p:ph type="body" sz="quarter" idx="10"/>
          </p:nvPr>
        </p:nvSpPr>
        <p:spPr>
          <a:xfrm>
            <a:off x="380999" y="1265237"/>
            <a:ext cx="8343900" cy="365125"/>
          </a:xfrm>
          <a:prstGeom prst="rect">
            <a:avLst/>
          </a:prstGeom>
        </p:spPr>
        <p:txBody>
          <a:bodyPr/>
          <a:lstStyle>
            <a:lvl1pPr marL="0" indent="0">
              <a:buNone/>
              <a:defRPr spc="0" baseline="0">
                <a:latin typeface="Arial" panose="020B0604020202020204" pitchFamily="34" charset="0"/>
                <a:cs typeface="Arial" panose="020B0604020202020204" pitchFamily="34" charset="0"/>
              </a:defRPr>
            </a:lvl1pPr>
            <a:lvl2pPr marL="0" indent="0">
              <a:buFont typeface="Arial" panose="020B0604020202020204" pitchFamily="34" charset="0"/>
              <a:buNone/>
              <a:defRPr sz="16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3" name="Date Placeholder 3">
            <a:extLst>
              <a:ext uri="{FF2B5EF4-FFF2-40B4-BE49-F238E27FC236}">
                <a16:creationId xmlns:a16="http://schemas.microsoft.com/office/drawing/2014/main" id="{542227C2-5DBE-1B0C-1B6F-0A500DD45D2F}"/>
              </a:ext>
            </a:extLst>
          </p:cNvPr>
          <p:cNvSpPr>
            <a:spLocks noGrp="1"/>
          </p:cNvSpPr>
          <p:nvPr>
            <p:ph type="dt" sz="half" idx="15"/>
          </p:nvPr>
        </p:nvSpPr>
        <p:spPr>
          <a:xfrm>
            <a:off x="381000" y="6356350"/>
            <a:ext cx="2152650" cy="365125"/>
          </a:xfrm>
          <a:prstGeom prst="rect">
            <a:avLst/>
          </a:prstGeom>
        </p:spPr>
        <p:txBody>
          <a:bodyPr vert="horz" lIns="91440" tIns="45720" rIns="91440" bIns="45720" rtlCol="0" anchor="ctr"/>
          <a:lstStyle>
            <a:lvl1pPr algn="l" eaLnBrk="1" fontAlgn="auto" hangingPunct="1">
              <a:spcBef>
                <a:spcPts val="0"/>
              </a:spcBef>
              <a:spcAft>
                <a:spcPts val="0"/>
              </a:spcAft>
              <a:defRPr sz="1000" spc="0" baseline="0">
                <a:solidFill>
                  <a:schemeClr val="accent1"/>
                </a:solidFill>
                <a:latin typeface="Arial" panose="020B0604020202020204" pitchFamily="34" charset="0"/>
                <a:cs typeface="Arial" panose="020B0604020202020204" pitchFamily="34" charset="0"/>
              </a:defRPr>
            </a:lvl1pPr>
          </a:lstStyle>
          <a:p>
            <a:pPr>
              <a:defRPr/>
            </a:pPr>
            <a:endParaRPr lang="en-US" dirty="0"/>
          </a:p>
        </p:txBody>
      </p:sp>
      <p:sp>
        <p:nvSpPr>
          <p:cNvPr id="4" name="Slide Number Placeholder 5">
            <a:extLst>
              <a:ext uri="{FF2B5EF4-FFF2-40B4-BE49-F238E27FC236}">
                <a16:creationId xmlns:a16="http://schemas.microsoft.com/office/drawing/2014/main" id="{2A292D60-557D-4106-014E-820C345840CE}"/>
              </a:ext>
            </a:extLst>
          </p:cNvPr>
          <p:cNvSpPr>
            <a:spLocks noGrp="1"/>
          </p:cNvSpPr>
          <p:nvPr>
            <p:ph type="sldNum" sz="quarter" idx="16"/>
          </p:nvPr>
        </p:nvSpPr>
        <p:spPr>
          <a:xfrm>
            <a:off x="6334125" y="6356350"/>
            <a:ext cx="15144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chemeClr val="accent1"/>
                </a:solidFill>
                <a:latin typeface="Arial" panose="020B0604020202020204" pitchFamily="34" charset="0"/>
                <a:cs typeface="Arial" panose="020B0604020202020204" pitchFamily="34" charset="0"/>
              </a:defRPr>
            </a:lvl1pPr>
          </a:lstStyle>
          <a:p>
            <a:pPr>
              <a:defRPr/>
            </a:pPr>
            <a:fld id="{9B1AFE63-218B-4905-9E34-B918BAFD9DDA}" type="slidenum">
              <a:rPr lang="en-US" altLang="en-US"/>
              <a:pPr>
                <a:defRPr/>
              </a:pPr>
              <a:t>‹#›</a:t>
            </a:fld>
            <a:endParaRPr lang="en-US" altLang="en-US" dirty="0"/>
          </a:p>
        </p:txBody>
      </p:sp>
    </p:spTree>
    <p:extLst>
      <p:ext uri="{BB962C8B-B14F-4D97-AF65-F5344CB8AC3E}">
        <p14:creationId xmlns:p14="http://schemas.microsoft.com/office/powerpoint/2010/main" val="2880790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3 Content Slide_Two Images">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7CF6B104-411C-14FF-5296-3160B05ED83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9"/>
          <p:cNvSpPr>
            <a:spLocks noGrp="1"/>
          </p:cNvSpPr>
          <p:nvPr>
            <p:ph type="pic" sz="quarter" idx="11"/>
          </p:nvPr>
        </p:nvSpPr>
        <p:spPr>
          <a:xfrm>
            <a:off x="380999" y="1268412"/>
            <a:ext cx="4002589" cy="4683600"/>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3" name="Picture Placeholder 9"/>
          <p:cNvSpPr>
            <a:spLocks noGrp="1"/>
          </p:cNvSpPr>
          <p:nvPr>
            <p:ph type="pic" sz="quarter" idx="12"/>
          </p:nvPr>
        </p:nvSpPr>
        <p:spPr>
          <a:xfrm>
            <a:off x="4722313" y="1268412"/>
            <a:ext cx="4002587" cy="4683600"/>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06483E32-2A12-F4E6-BAEC-56F5E1031E6A}"/>
              </a:ext>
            </a:extLst>
          </p:cNvPr>
          <p:cNvSpPr>
            <a:spLocks noGrp="1"/>
          </p:cNvSpPr>
          <p:nvPr>
            <p:ph type="dt" sz="half" idx="13"/>
          </p:nvPr>
        </p:nvSpPr>
        <p:spPr>
          <a:xfrm>
            <a:off x="381000" y="6356350"/>
            <a:ext cx="2152650" cy="365125"/>
          </a:xfrm>
          <a:prstGeom prst="rect">
            <a:avLst/>
          </a:prstGeom>
        </p:spPr>
        <p:txBody>
          <a:bodyPr vert="horz" lIns="91440" tIns="45720" rIns="91440" bIns="45720" rtlCol="0" anchor="ctr"/>
          <a:lstStyle>
            <a:lvl1pPr algn="l" eaLnBrk="1" fontAlgn="auto" hangingPunct="1">
              <a:spcBef>
                <a:spcPts val="0"/>
              </a:spcBef>
              <a:spcAft>
                <a:spcPts val="0"/>
              </a:spcAft>
              <a:defRPr sz="1000" spc="0" baseline="0">
                <a:solidFill>
                  <a:schemeClr val="accent1"/>
                </a:solidFill>
                <a:latin typeface="Arial" panose="020B0604020202020204" pitchFamily="34" charset="0"/>
                <a:cs typeface="Arial" panose="020B0604020202020204" pitchFamily="34" charset="0"/>
              </a:defRPr>
            </a:lvl1pPr>
          </a:lstStyle>
          <a:p>
            <a:pPr>
              <a:defRPr/>
            </a:pPr>
            <a:endParaRPr lang="en-US" dirty="0"/>
          </a:p>
        </p:txBody>
      </p:sp>
      <p:sp>
        <p:nvSpPr>
          <p:cNvPr id="5" name="Slide Number Placeholder 5">
            <a:extLst>
              <a:ext uri="{FF2B5EF4-FFF2-40B4-BE49-F238E27FC236}">
                <a16:creationId xmlns:a16="http://schemas.microsoft.com/office/drawing/2014/main" id="{1D648B20-B10A-841B-D4A6-216EA8776837}"/>
              </a:ext>
            </a:extLst>
          </p:cNvPr>
          <p:cNvSpPr>
            <a:spLocks noGrp="1"/>
          </p:cNvSpPr>
          <p:nvPr>
            <p:ph type="sldNum" sz="quarter" idx="14"/>
          </p:nvPr>
        </p:nvSpPr>
        <p:spPr>
          <a:xfrm>
            <a:off x="6334125" y="6356350"/>
            <a:ext cx="15144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chemeClr val="accent1"/>
                </a:solidFill>
                <a:latin typeface="Arial" panose="020B0604020202020204" pitchFamily="34" charset="0"/>
                <a:cs typeface="Arial" panose="020B0604020202020204" pitchFamily="34" charset="0"/>
              </a:defRPr>
            </a:lvl1pPr>
          </a:lstStyle>
          <a:p>
            <a:pPr>
              <a:defRPr/>
            </a:pPr>
            <a:fld id="{EE636245-7FDF-47A1-B986-81322275E4E5}" type="slidenum">
              <a:rPr lang="en-US" altLang="en-US"/>
              <a:pPr>
                <a:defRPr/>
              </a:pPr>
              <a:t>‹#›</a:t>
            </a:fld>
            <a:endParaRPr lang="en-US" altLang="en-US" dirty="0"/>
          </a:p>
        </p:txBody>
      </p:sp>
    </p:spTree>
    <p:extLst>
      <p:ext uri="{BB962C8B-B14F-4D97-AF65-F5344CB8AC3E}">
        <p14:creationId xmlns:p14="http://schemas.microsoft.com/office/powerpoint/2010/main" val="19838360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3 Content Slide_Four Images">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0BDA4D22-B4A8-8393-0BC5-8A74F53940C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icture Placeholder 9"/>
          <p:cNvSpPr>
            <a:spLocks noGrp="1"/>
          </p:cNvSpPr>
          <p:nvPr>
            <p:ph type="pic" sz="quarter" idx="13"/>
          </p:nvPr>
        </p:nvSpPr>
        <p:spPr>
          <a:xfrm>
            <a:off x="381000" y="3683315"/>
            <a:ext cx="4002587" cy="2251454"/>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4" name="Picture Placeholder 9"/>
          <p:cNvSpPr>
            <a:spLocks noGrp="1"/>
          </p:cNvSpPr>
          <p:nvPr>
            <p:ph type="pic" sz="quarter" idx="14"/>
          </p:nvPr>
        </p:nvSpPr>
        <p:spPr>
          <a:xfrm>
            <a:off x="380999" y="1265236"/>
            <a:ext cx="4002587" cy="2251453"/>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5" name="Picture Placeholder 9"/>
          <p:cNvSpPr>
            <a:spLocks noGrp="1"/>
          </p:cNvSpPr>
          <p:nvPr>
            <p:ph type="pic" sz="quarter" idx="15"/>
          </p:nvPr>
        </p:nvSpPr>
        <p:spPr>
          <a:xfrm>
            <a:off x="4722313" y="3683315"/>
            <a:ext cx="4002587" cy="2251454"/>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6" name="Picture Placeholder 9"/>
          <p:cNvSpPr>
            <a:spLocks noGrp="1"/>
          </p:cNvSpPr>
          <p:nvPr>
            <p:ph type="pic" sz="quarter" idx="16"/>
          </p:nvPr>
        </p:nvSpPr>
        <p:spPr>
          <a:xfrm>
            <a:off x="4722312" y="1265237"/>
            <a:ext cx="4002587" cy="2251454"/>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6A5D81FF-9BB0-8B09-5972-35CC0F0833A5}"/>
              </a:ext>
            </a:extLst>
          </p:cNvPr>
          <p:cNvSpPr>
            <a:spLocks noGrp="1"/>
          </p:cNvSpPr>
          <p:nvPr>
            <p:ph type="dt" sz="half" idx="17"/>
          </p:nvPr>
        </p:nvSpPr>
        <p:spPr>
          <a:xfrm>
            <a:off x="381000" y="6356350"/>
            <a:ext cx="2152650" cy="365125"/>
          </a:xfrm>
          <a:prstGeom prst="rect">
            <a:avLst/>
          </a:prstGeom>
        </p:spPr>
        <p:txBody>
          <a:bodyPr vert="horz" lIns="91440" tIns="45720" rIns="91440" bIns="45720" rtlCol="0" anchor="ctr"/>
          <a:lstStyle>
            <a:lvl1pPr algn="l" eaLnBrk="1" fontAlgn="auto" hangingPunct="1">
              <a:spcBef>
                <a:spcPts val="0"/>
              </a:spcBef>
              <a:spcAft>
                <a:spcPts val="0"/>
              </a:spcAft>
              <a:defRPr sz="1000" spc="0" baseline="0">
                <a:solidFill>
                  <a:schemeClr val="accent1"/>
                </a:solidFill>
                <a:latin typeface="Arial" panose="020B0604020202020204" pitchFamily="34" charset="0"/>
                <a:cs typeface="Arial" panose="020B0604020202020204" pitchFamily="34" charset="0"/>
              </a:defRPr>
            </a:lvl1pPr>
          </a:lstStyle>
          <a:p>
            <a:pPr>
              <a:defRPr/>
            </a:pPr>
            <a:endParaRPr lang="en-US" dirty="0"/>
          </a:p>
        </p:txBody>
      </p:sp>
      <p:sp>
        <p:nvSpPr>
          <p:cNvPr id="5" name="Slide Number Placeholder 5">
            <a:extLst>
              <a:ext uri="{FF2B5EF4-FFF2-40B4-BE49-F238E27FC236}">
                <a16:creationId xmlns:a16="http://schemas.microsoft.com/office/drawing/2014/main" id="{836185FE-B05E-D596-03DF-30AD8C48A83F}"/>
              </a:ext>
            </a:extLst>
          </p:cNvPr>
          <p:cNvSpPr>
            <a:spLocks noGrp="1"/>
          </p:cNvSpPr>
          <p:nvPr>
            <p:ph type="sldNum" sz="quarter" idx="18"/>
          </p:nvPr>
        </p:nvSpPr>
        <p:spPr>
          <a:xfrm>
            <a:off x="6334125" y="6356350"/>
            <a:ext cx="15144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chemeClr val="accent1"/>
                </a:solidFill>
                <a:latin typeface="Arial" panose="020B0604020202020204" pitchFamily="34" charset="0"/>
                <a:cs typeface="Arial" panose="020B0604020202020204" pitchFamily="34" charset="0"/>
              </a:defRPr>
            </a:lvl1pPr>
          </a:lstStyle>
          <a:p>
            <a:pPr>
              <a:defRPr/>
            </a:pPr>
            <a:fld id="{5F2B719D-7DFE-4DE5-83C2-7C8F6AA0EA9C}" type="slidenum">
              <a:rPr lang="en-US" altLang="en-US"/>
              <a:pPr>
                <a:defRPr/>
              </a:pPr>
              <a:t>‹#›</a:t>
            </a:fld>
            <a:endParaRPr lang="en-US" altLang="en-US" dirty="0"/>
          </a:p>
        </p:txBody>
      </p:sp>
    </p:spTree>
    <p:extLst>
      <p:ext uri="{BB962C8B-B14F-4D97-AF65-F5344CB8AC3E}">
        <p14:creationId xmlns:p14="http://schemas.microsoft.com/office/powerpoint/2010/main" val="1058031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a:extLst>
              <a:ext uri="{FF2B5EF4-FFF2-40B4-BE49-F238E27FC236}">
                <a16:creationId xmlns:a16="http://schemas.microsoft.com/office/drawing/2014/main" id="{D156F57B-66E4-DC13-A127-A2CDE327390A}"/>
              </a:ext>
            </a:extLst>
          </p:cNvPr>
          <p:cNvSpPr>
            <a:spLocks noGrp="1" noChangeArrowheads="1"/>
          </p:cNvSpPr>
          <p:nvPr>
            <p:ph type="dt" sz="half" idx="10"/>
          </p:nvPr>
        </p:nvSpPr>
        <p:spPr>
          <a:ln/>
        </p:spPr>
        <p:txBody>
          <a:bodyPr/>
          <a:lstStyle>
            <a:lvl1pPr>
              <a:defRPr/>
            </a:lvl1pPr>
          </a:lstStyle>
          <a:p>
            <a:pPr>
              <a:defRPr/>
            </a:pPr>
            <a:endParaRPr lang="en-AU"/>
          </a:p>
        </p:txBody>
      </p:sp>
      <p:sp>
        <p:nvSpPr>
          <p:cNvPr id="5" name="Rectangle 7">
            <a:extLst>
              <a:ext uri="{FF2B5EF4-FFF2-40B4-BE49-F238E27FC236}">
                <a16:creationId xmlns:a16="http://schemas.microsoft.com/office/drawing/2014/main" id="{F2D84EC5-E42B-CB65-4CD6-383CB82C71F2}"/>
              </a:ext>
            </a:extLst>
          </p:cNvPr>
          <p:cNvSpPr>
            <a:spLocks noGrp="1" noChangeArrowheads="1"/>
          </p:cNvSpPr>
          <p:nvPr>
            <p:ph type="sldNum" sz="quarter" idx="11"/>
          </p:nvPr>
        </p:nvSpPr>
        <p:spPr>
          <a:ln/>
        </p:spPr>
        <p:txBody>
          <a:bodyPr/>
          <a:lstStyle>
            <a:lvl1pPr>
              <a:defRPr/>
            </a:lvl1pPr>
          </a:lstStyle>
          <a:p>
            <a:pPr>
              <a:defRPr/>
            </a:pPr>
            <a:fld id="{F5C5209D-196D-4A1E-A533-9E458C70D8A5}" type="slidenum">
              <a:rPr lang="en-AU" altLang="en-US"/>
              <a:pPr>
                <a:defRPr/>
              </a:pPr>
              <a:t>‹#›</a:t>
            </a:fld>
            <a:endParaRPr lang="en-AU" altLang="en-US"/>
          </a:p>
        </p:txBody>
      </p:sp>
    </p:spTree>
    <p:extLst>
      <p:ext uri="{BB962C8B-B14F-4D97-AF65-F5344CB8AC3E}">
        <p14:creationId xmlns:p14="http://schemas.microsoft.com/office/powerpoint/2010/main" val="3405450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5" Type="http://schemas.openxmlformats.org/officeDocument/2006/relationships/slideLayout" Target="../slideLayouts/slideLayout13.xml"/><Relationship Id="rId10" Type="http://schemas.openxmlformats.org/officeDocument/2006/relationships/theme" Target="../theme/theme2.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3.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theme" Target="../theme/theme4.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theme" Target="../theme/theme5.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3">
            <a:extLst>
              <a:ext uri="{FF2B5EF4-FFF2-40B4-BE49-F238E27FC236}">
                <a16:creationId xmlns:a16="http://schemas.microsoft.com/office/drawing/2014/main" id="{890B883B-D649-E7B7-73C3-11CE0C16EA1F}"/>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6546850" y="0"/>
            <a:ext cx="259715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E9690840-B112-7E80-4DDA-D8BD7F5D6155}"/>
              </a:ext>
            </a:extLst>
          </p:cNvPr>
          <p:cNvSpPr txBox="1"/>
          <p:nvPr userDrawn="1">
            <p:extLst>
              <p:ext uri="{1162E1C5-73C7-4A58-AE30-91384D911F3F}">
                <p184:classification xmlns:p184="http://schemas.microsoft.com/office/powerpoint/2018/4/main" val="hdr"/>
              </p:ext>
            </p:extLst>
          </p:nvPr>
        </p:nvSpPr>
        <p:spPr>
          <a:xfrm>
            <a:off x="4341813" y="63500"/>
            <a:ext cx="488950" cy="152400"/>
          </a:xfrm>
          <a:prstGeom prst="rect">
            <a:avLst/>
          </a:prstGeom>
        </p:spPr>
        <p:txBody>
          <a:bodyPr horzOverflow="overflow" lIns="0" tIns="0" rIns="0" bIns="0">
            <a:spAutoFit/>
          </a:bodyPr>
          <a:lstStyle/>
          <a:p>
            <a:pPr algn="l"/>
            <a:r>
              <a:rPr lang="en-AU" sz="1000">
                <a:solidFill>
                  <a:srgbClr val="FF0000"/>
                </a:solidFill>
                <a:latin typeface="Calibri" panose="020F0502020204030204" pitchFamily="34" charset="0"/>
                <a:cs typeface="Calibri" panose="020F0502020204030204" pitchFamily="34" charset="0"/>
              </a:rPr>
              <a:t>OFFICIAL</a:t>
            </a:r>
          </a:p>
        </p:txBody>
      </p:sp>
      <p:sp>
        <p:nvSpPr>
          <p:cNvPr id="5" name="TextBox 4">
            <a:extLst>
              <a:ext uri="{FF2B5EF4-FFF2-40B4-BE49-F238E27FC236}">
                <a16:creationId xmlns:a16="http://schemas.microsoft.com/office/drawing/2014/main" id="{77ECDA3D-8CC9-ADC6-9642-CF42A03F61D0}"/>
              </a:ext>
            </a:extLst>
          </p:cNvPr>
          <p:cNvSpPr txBox="1"/>
          <p:nvPr userDrawn="1">
            <p:extLst>
              <p:ext uri="{1162E1C5-73C7-4A58-AE30-91384D911F3F}">
                <p184:classification xmlns:p184="http://schemas.microsoft.com/office/powerpoint/2018/4/main" val="ftr"/>
              </p:ext>
            </p:extLst>
          </p:nvPr>
        </p:nvSpPr>
        <p:spPr>
          <a:xfrm>
            <a:off x="4341813" y="6642100"/>
            <a:ext cx="488950" cy="152400"/>
          </a:xfrm>
          <a:prstGeom prst="rect">
            <a:avLst/>
          </a:prstGeom>
        </p:spPr>
        <p:txBody>
          <a:bodyPr horzOverflow="overflow" lIns="0" tIns="0" rIns="0" bIns="0">
            <a:spAutoFit/>
          </a:bodyPr>
          <a:lstStyle/>
          <a:p>
            <a:pPr algn="l"/>
            <a:r>
              <a:rPr lang="en-AU" sz="1000">
                <a:solidFill>
                  <a:srgbClr val="FF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4090231914"/>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Lst>
  <p:hf sldNum="0" hdr="0" ftr="0" dt="0"/>
  <p:txStyles>
    <p:titleStyle>
      <a:lvl1pPr algn="l" rtl="0" eaLnBrk="0" fontAlgn="base" hangingPunct="0">
        <a:lnSpc>
          <a:spcPct val="90000"/>
        </a:lnSpc>
        <a:spcBef>
          <a:spcPct val="0"/>
        </a:spcBef>
        <a:spcAft>
          <a:spcPct val="0"/>
        </a:spcAft>
        <a:defRPr sz="2500" b="1" kern="1200">
          <a:solidFill>
            <a:schemeClr val="accent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a:extLst>
              <a:ext uri="{FF2B5EF4-FFF2-40B4-BE49-F238E27FC236}">
                <a16:creationId xmlns:a16="http://schemas.microsoft.com/office/drawing/2014/main" id="{DB12F792-2B48-D5B1-DBC7-329ABD9226D4}"/>
              </a:ext>
            </a:extLst>
          </p:cNvPr>
          <p:cNvSpPr>
            <a:spLocks noGrp="1" noChangeArrowheads="1"/>
          </p:cNvSpPr>
          <p:nvPr>
            <p:ph type="title"/>
          </p:nvPr>
        </p:nvSpPr>
        <p:spPr bwMode="auto">
          <a:xfrm>
            <a:off x="762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p>
        </p:txBody>
      </p:sp>
      <p:sp>
        <p:nvSpPr>
          <p:cNvPr id="1027" name="Rectangle 4">
            <a:extLst>
              <a:ext uri="{FF2B5EF4-FFF2-40B4-BE49-F238E27FC236}">
                <a16:creationId xmlns:a16="http://schemas.microsoft.com/office/drawing/2014/main" id="{91DB0003-9684-CE9E-9007-C65E6FD5EFB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p>
        </p:txBody>
      </p:sp>
      <p:sp>
        <p:nvSpPr>
          <p:cNvPr id="9" name="Rectangle 5">
            <a:extLst>
              <a:ext uri="{FF2B5EF4-FFF2-40B4-BE49-F238E27FC236}">
                <a16:creationId xmlns:a16="http://schemas.microsoft.com/office/drawing/2014/main" id="{0D7E9F50-B447-58DE-DDFA-EC7B38B8D049}"/>
              </a:ext>
            </a:extLst>
          </p:cNvPr>
          <p:cNvSpPr>
            <a:spLocks noGrp="1" noChangeArrowheads="1"/>
          </p:cNvSpPr>
          <p:nvPr>
            <p:ph type="dt" sz="half" idx="2"/>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AU"/>
          </a:p>
        </p:txBody>
      </p:sp>
      <p:sp>
        <p:nvSpPr>
          <p:cNvPr id="11" name="Rectangle 7">
            <a:extLst>
              <a:ext uri="{FF2B5EF4-FFF2-40B4-BE49-F238E27FC236}">
                <a16:creationId xmlns:a16="http://schemas.microsoft.com/office/drawing/2014/main" id="{A14F3765-E796-4617-8E53-60517F911860}"/>
              </a:ext>
            </a:extLst>
          </p:cNvPr>
          <p:cNvSpPr>
            <a:spLocks noGrp="1" noChangeArrowheads="1"/>
          </p:cNvSpPr>
          <p:nvPr>
            <p:ph type="sldNum" sz="quarter" idx="4"/>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E982DC0-CF38-439C-BA6F-F214920B645F}" type="slidenum">
              <a:rPr lang="en-AU" altLang="en-US"/>
              <a:pPr>
                <a:defRPr/>
              </a:pPr>
              <a:t>‹#›</a:t>
            </a:fld>
            <a:endParaRPr lang="en-AU" altLang="en-US"/>
          </a:p>
        </p:txBody>
      </p:sp>
    </p:spTree>
    <p:extLst>
      <p:ext uri="{BB962C8B-B14F-4D97-AF65-F5344CB8AC3E}">
        <p14:creationId xmlns:p14="http://schemas.microsoft.com/office/powerpoint/2010/main" val="288491315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Lst>
  <p:hf sldNum="0" hdr="0" dt="0"/>
  <p:txStyles>
    <p:titleStyle>
      <a:lvl1pPr algn="l" rtl="0" eaLnBrk="0" fontAlgn="base" hangingPunct="0">
        <a:spcBef>
          <a:spcPct val="0"/>
        </a:spcBef>
        <a:spcAft>
          <a:spcPct val="0"/>
        </a:spcAft>
        <a:defRPr sz="3200">
          <a:solidFill>
            <a:schemeClr val="tx2"/>
          </a:solidFill>
          <a:latin typeface="Arial" pitchFamily="34" charset="0"/>
          <a:ea typeface="+mj-ea"/>
          <a:cs typeface="+mj-cs"/>
        </a:defRPr>
      </a:lvl1pPr>
      <a:lvl2pPr algn="l" rtl="0" eaLnBrk="0" fontAlgn="base" hangingPunct="0">
        <a:spcBef>
          <a:spcPct val="0"/>
        </a:spcBef>
        <a:spcAft>
          <a:spcPct val="0"/>
        </a:spcAft>
        <a:defRPr sz="3200">
          <a:solidFill>
            <a:schemeClr val="tx2"/>
          </a:solidFill>
          <a:latin typeface="Arial" charset="0"/>
        </a:defRPr>
      </a:lvl2pPr>
      <a:lvl3pPr algn="l" rtl="0" eaLnBrk="0" fontAlgn="base" hangingPunct="0">
        <a:spcBef>
          <a:spcPct val="0"/>
        </a:spcBef>
        <a:spcAft>
          <a:spcPct val="0"/>
        </a:spcAft>
        <a:defRPr sz="3200">
          <a:solidFill>
            <a:schemeClr val="tx2"/>
          </a:solidFill>
          <a:latin typeface="Arial" charset="0"/>
        </a:defRPr>
      </a:lvl3pPr>
      <a:lvl4pPr algn="l" rtl="0" eaLnBrk="0" fontAlgn="base" hangingPunct="0">
        <a:spcBef>
          <a:spcPct val="0"/>
        </a:spcBef>
        <a:spcAft>
          <a:spcPct val="0"/>
        </a:spcAft>
        <a:defRPr sz="3200">
          <a:solidFill>
            <a:schemeClr val="tx2"/>
          </a:solidFill>
          <a:latin typeface="Arial" charset="0"/>
        </a:defRPr>
      </a:lvl4pPr>
      <a:lvl5pPr algn="l" rtl="0" eaLnBrk="0" fontAlgn="base" hangingPunct="0">
        <a:spcBef>
          <a:spcPct val="0"/>
        </a:spcBef>
        <a:spcAft>
          <a:spcPct val="0"/>
        </a:spcAft>
        <a:defRPr sz="3200">
          <a:solidFill>
            <a:schemeClr val="tx2"/>
          </a:solidFill>
          <a:latin typeface="Arial" charset="0"/>
        </a:defRPr>
      </a:lvl5pPr>
      <a:lvl6pPr marL="457200" algn="l" rtl="0" fontAlgn="base">
        <a:spcBef>
          <a:spcPct val="0"/>
        </a:spcBef>
        <a:spcAft>
          <a:spcPct val="0"/>
        </a:spcAft>
        <a:defRPr sz="3200">
          <a:solidFill>
            <a:schemeClr val="tx2"/>
          </a:solidFill>
          <a:latin typeface="Arial" charset="0"/>
        </a:defRPr>
      </a:lvl6pPr>
      <a:lvl7pPr marL="914400" algn="l" rtl="0" fontAlgn="base">
        <a:spcBef>
          <a:spcPct val="0"/>
        </a:spcBef>
        <a:spcAft>
          <a:spcPct val="0"/>
        </a:spcAft>
        <a:defRPr sz="3200">
          <a:solidFill>
            <a:schemeClr val="tx2"/>
          </a:solidFill>
          <a:latin typeface="Arial" charset="0"/>
        </a:defRPr>
      </a:lvl7pPr>
      <a:lvl8pPr marL="1371600" algn="l" rtl="0" fontAlgn="base">
        <a:spcBef>
          <a:spcPct val="0"/>
        </a:spcBef>
        <a:spcAft>
          <a:spcPct val="0"/>
        </a:spcAft>
        <a:defRPr sz="3200">
          <a:solidFill>
            <a:schemeClr val="tx2"/>
          </a:solidFill>
          <a:latin typeface="Arial" charset="0"/>
        </a:defRPr>
      </a:lvl8pPr>
      <a:lvl9pPr marL="1828800" algn="l" rtl="0" fontAlgn="base">
        <a:spcBef>
          <a:spcPct val="0"/>
        </a:spcBef>
        <a:spcAft>
          <a:spcPct val="0"/>
        </a:spcAft>
        <a:defRPr sz="32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34" charset="0"/>
          <a:ea typeface="+mn-ea"/>
          <a:cs typeface="+mn-cs"/>
        </a:defRPr>
      </a:lvl1pPr>
      <a:lvl2pPr marL="742950" indent="-285750" algn="l" rtl="0" eaLnBrk="0" fontAlgn="base" hangingPunct="0">
        <a:spcBef>
          <a:spcPct val="20000"/>
        </a:spcBef>
        <a:spcAft>
          <a:spcPct val="0"/>
        </a:spcAft>
        <a:buChar char="–"/>
        <a:defRPr sz="2800">
          <a:solidFill>
            <a:schemeClr val="tx1"/>
          </a:solidFill>
          <a:latin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Arial" pitchFamily="34"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F8937DE-3428-AE2B-9E45-872DAC8918D3}"/>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p>
        </p:txBody>
      </p:sp>
      <p:sp>
        <p:nvSpPr>
          <p:cNvPr id="1027" name="Rectangle 3">
            <a:extLst>
              <a:ext uri="{FF2B5EF4-FFF2-40B4-BE49-F238E27FC236}">
                <a16:creationId xmlns:a16="http://schemas.microsoft.com/office/drawing/2014/main" id="{1D1AD14E-5DCD-9F29-205C-78828591A238}"/>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p>
        </p:txBody>
      </p:sp>
      <p:sp>
        <p:nvSpPr>
          <p:cNvPr id="1028" name="Rectangle 4">
            <a:extLst>
              <a:ext uri="{FF2B5EF4-FFF2-40B4-BE49-F238E27FC236}">
                <a16:creationId xmlns:a16="http://schemas.microsoft.com/office/drawing/2014/main" id="{FF4A9BEF-BB24-1A41-30FC-F4AE562AFEA3}"/>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latin typeface="Arial" charset="0"/>
                <a:cs typeface="+mn-cs"/>
              </a:defRPr>
            </a:lvl1pPr>
          </a:lstStyle>
          <a:p>
            <a:pPr>
              <a:defRPr/>
            </a:pPr>
            <a:endParaRPr lang="en-AU"/>
          </a:p>
        </p:txBody>
      </p:sp>
      <p:sp>
        <p:nvSpPr>
          <p:cNvPr id="1029" name="Rectangle 5">
            <a:extLst>
              <a:ext uri="{FF2B5EF4-FFF2-40B4-BE49-F238E27FC236}">
                <a16:creationId xmlns:a16="http://schemas.microsoft.com/office/drawing/2014/main" id="{B427FFD6-2615-6EDB-65CC-2C63B5C19B18}"/>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latin typeface="Arial" charset="0"/>
                <a:cs typeface="+mn-cs"/>
              </a:defRPr>
            </a:lvl1pPr>
          </a:lstStyle>
          <a:p>
            <a:pPr>
              <a:defRPr/>
            </a:pPr>
            <a:endParaRPr lang="en-AU"/>
          </a:p>
        </p:txBody>
      </p:sp>
      <p:sp>
        <p:nvSpPr>
          <p:cNvPr id="1030" name="Rectangle 6">
            <a:extLst>
              <a:ext uri="{FF2B5EF4-FFF2-40B4-BE49-F238E27FC236}">
                <a16:creationId xmlns:a16="http://schemas.microsoft.com/office/drawing/2014/main" id="{766CC1B8-2412-AC7D-13C5-6CEAC0B02825}"/>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400">
                <a:latin typeface="+mn-lt"/>
              </a:defRPr>
            </a:lvl1pPr>
          </a:lstStyle>
          <a:p>
            <a:pPr>
              <a:defRPr/>
            </a:pPr>
            <a:fld id="{235EE874-4ADA-4633-8CB5-C3F2D21B5541}" type="slidenum">
              <a:rPr lang="en-AU" altLang="en-US"/>
              <a:pPr>
                <a:defRPr/>
              </a:pPr>
              <a:t>‹#›</a:t>
            </a:fld>
            <a:endParaRPr lang="en-AU" altLang="en-US" dirty="0"/>
          </a:p>
        </p:txBody>
      </p:sp>
    </p:spTree>
    <p:extLst>
      <p:ext uri="{BB962C8B-B14F-4D97-AF65-F5344CB8AC3E}">
        <p14:creationId xmlns:p14="http://schemas.microsoft.com/office/powerpoint/2010/main" val="403817528"/>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3600">
          <a:solidFill>
            <a:schemeClr val="tx1"/>
          </a:solidFill>
          <a:latin typeface="+mn-lt"/>
        </a:defRPr>
      </a:lvl2pPr>
      <a:lvl3pPr marL="1143000" indent="-228600" algn="l" rtl="0" eaLnBrk="0" fontAlgn="base" hangingPunct="0">
        <a:spcBef>
          <a:spcPct val="20000"/>
        </a:spcBef>
        <a:spcAft>
          <a:spcPct val="0"/>
        </a:spcAft>
        <a:buChar char="•"/>
        <a:defRPr sz="3600">
          <a:solidFill>
            <a:schemeClr val="tx1"/>
          </a:solidFill>
          <a:latin typeface="+mn-lt"/>
        </a:defRPr>
      </a:lvl3pPr>
      <a:lvl4pPr marL="1600200" indent="-228600" algn="l" rtl="0" eaLnBrk="0" fontAlgn="base" hangingPunct="0">
        <a:spcBef>
          <a:spcPct val="20000"/>
        </a:spcBef>
        <a:spcAft>
          <a:spcPct val="0"/>
        </a:spcAft>
        <a:buChar char="–"/>
        <a:defRPr sz="3600">
          <a:solidFill>
            <a:schemeClr val="tx1"/>
          </a:solidFill>
          <a:latin typeface="+mn-lt"/>
        </a:defRPr>
      </a:lvl4pPr>
      <a:lvl5pPr marL="2057400" indent="-228600" algn="l" rtl="0" eaLnBrk="0" fontAlgn="base" hangingPunct="0">
        <a:spcBef>
          <a:spcPct val="20000"/>
        </a:spcBef>
        <a:spcAft>
          <a:spcPct val="0"/>
        </a:spcAft>
        <a:buChar char="»"/>
        <a:defRPr sz="3600">
          <a:solidFill>
            <a:schemeClr val="tx1"/>
          </a:solidFill>
          <a:latin typeface="+mn-lt"/>
        </a:defRPr>
      </a:lvl5pPr>
      <a:lvl6pPr marL="2514600" indent="-228600" algn="l" rtl="0" fontAlgn="base">
        <a:spcBef>
          <a:spcPct val="20000"/>
        </a:spcBef>
        <a:spcAft>
          <a:spcPct val="0"/>
        </a:spcAft>
        <a:buChar char="»"/>
        <a:defRPr sz="3600">
          <a:solidFill>
            <a:schemeClr val="tx1"/>
          </a:solidFill>
          <a:latin typeface="+mn-lt"/>
        </a:defRPr>
      </a:lvl6pPr>
      <a:lvl7pPr marL="2971800" indent="-228600" algn="l" rtl="0" fontAlgn="base">
        <a:spcBef>
          <a:spcPct val="20000"/>
        </a:spcBef>
        <a:spcAft>
          <a:spcPct val="0"/>
        </a:spcAft>
        <a:buChar char="»"/>
        <a:defRPr sz="3600">
          <a:solidFill>
            <a:schemeClr val="tx1"/>
          </a:solidFill>
          <a:latin typeface="+mn-lt"/>
        </a:defRPr>
      </a:lvl7pPr>
      <a:lvl8pPr marL="3429000" indent="-228600" algn="l" rtl="0" fontAlgn="base">
        <a:spcBef>
          <a:spcPct val="20000"/>
        </a:spcBef>
        <a:spcAft>
          <a:spcPct val="0"/>
        </a:spcAft>
        <a:buChar char="»"/>
        <a:defRPr sz="3600">
          <a:solidFill>
            <a:schemeClr val="tx1"/>
          </a:solidFill>
          <a:latin typeface="+mn-lt"/>
        </a:defRPr>
      </a:lvl8pPr>
      <a:lvl9pPr marL="3886200" indent="-228600" algn="l" rtl="0" fontAlgn="base">
        <a:spcBef>
          <a:spcPct val="20000"/>
        </a:spcBef>
        <a:spcAft>
          <a:spcPct val="0"/>
        </a:spcAft>
        <a:buChar char="»"/>
        <a:defRPr sz="3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51207" name="Rectangle 7">
            <a:extLst>
              <a:ext uri="{FF2B5EF4-FFF2-40B4-BE49-F238E27FC236}">
                <a16:creationId xmlns:a16="http://schemas.microsoft.com/office/drawing/2014/main" id="{3F0EBBCE-69E0-7CBB-4173-3898A50C16B1}"/>
              </a:ext>
            </a:extLst>
          </p:cNvPr>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AU"/>
              <a:t>Click to edit Master title style</a:t>
            </a:r>
          </a:p>
        </p:txBody>
      </p:sp>
      <p:sp>
        <p:nvSpPr>
          <p:cNvPr id="51208" name="Rectangle 8">
            <a:extLst>
              <a:ext uri="{FF2B5EF4-FFF2-40B4-BE49-F238E27FC236}">
                <a16:creationId xmlns:a16="http://schemas.microsoft.com/office/drawing/2014/main" id="{9239FC79-806F-7D55-2572-62C4286456F1}"/>
              </a:ext>
            </a:extLst>
          </p:cNvPr>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eaLnBrk="1" hangingPunct="1">
              <a:spcBef>
                <a:spcPct val="50000"/>
              </a:spcBef>
              <a:defRPr sz="1400"/>
            </a:lvl1pPr>
          </a:lstStyle>
          <a:p>
            <a:pPr>
              <a:defRPr/>
            </a:pPr>
            <a:fld id="{640B9265-EF45-4C03-A85B-27C27DE39CE5}" type="datetime4">
              <a:rPr lang="en-AU"/>
              <a:pPr>
                <a:defRPr/>
              </a:pPr>
              <a:t>12 September 2024</a:t>
            </a:fld>
            <a:endParaRPr lang="en-AU"/>
          </a:p>
        </p:txBody>
      </p:sp>
      <p:sp>
        <p:nvSpPr>
          <p:cNvPr id="51209" name="Rectangle 9">
            <a:extLst>
              <a:ext uri="{FF2B5EF4-FFF2-40B4-BE49-F238E27FC236}">
                <a16:creationId xmlns:a16="http://schemas.microsoft.com/office/drawing/2014/main" id="{19601C4F-40F4-63B4-0E8B-0381E79180A9}"/>
              </a:ext>
            </a:extLst>
          </p:cNvPr>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vl1pPr>
          </a:lstStyle>
          <a:p>
            <a:pPr>
              <a:defRPr/>
            </a:pPr>
            <a:r>
              <a:rPr lang="en-AU"/>
              <a:t>Basic Satellite Meteorology</a:t>
            </a:r>
          </a:p>
        </p:txBody>
      </p:sp>
      <p:sp>
        <p:nvSpPr>
          <p:cNvPr id="51210" name="Rectangle 10">
            <a:extLst>
              <a:ext uri="{FF2B5EF4-FFF2-40B4-BE49-F238E27FC236}">
                <a16:creationId xmlns:a16="http://schemas.microsoft.com/office/drawing/2014/main" id="{B8ADA79E-599F-2973-6BBC-31AAD7302329}"/>
              </a:ext>
            </a:extLst>
          </p:cNvPr>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vl1pPr>
          </a:lstStyle>
          <a:p>
            <a:fld id="{CCDB81B8-BEAD-44D9-BE5A-9697D22E961D}" type="slidenum">
              <a:rPr lang="en-AU" altLang="en-US"/>
              <a:pPr/>
              <a:t>‹#›</a:t>
            </a:fld>
            <a:endParaRPr lang="en-AU" altLang="en-US"/>
          </a:p>
        </p:txBody>
      </p:sp>
      <p:sp>
        <p:nvSpPr>
          <p:cNvPr id="51211" name="Rectangle 11">
            <a:extLst>
              <a:ext uri="{FF2B5EF4-FFF2-40B4-BE49-F238E27FC236}">
                <a16:creationId xmlns:a16="http://schemas.microsoft.com/office/drawing/2014/main" id="{F840866A-0B5C-F114-C815-07099C15D2FA}"/>
              </a:ext>
            </a:extLst>
          </p:cNvPr>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Tree>
    <p:extLst>
      <p:ext uri="{BB962C8B-B14F-4D97-AF65-F5344CB8AC3E}">
        <p14:creationId xmlns:p14="http://schemas.microsoft.com/office/powerpoint/2010/main" val="1039373091"/>
      </p:ext>
    </p:extLst>
  </p:cSld>
  <p:clrMap bg1="dk2" tx1="lt1" bg2="dk1"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SzPct val="75000"/>
        <a:buFont typeface="Wingdings" panose="05000000000000000000"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362D5CC-C66D-FB71-46DB-8DF012CCFA68}"/>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AU" altLang="en-US"/>
              <a:t>Click to edit Master title style</a:t>
            </a:r>
          </a:p>
        </p:txBody>
      </p:sp>
      <p:sp>
        <p:nvSpPr>
          <p:cNvPr id="1027" name="Rectangle 3">
            <a:extLst>
              <a:ext uri="{FF2B5EF4-FFF2-40B4-BE49-F238E27FC236}">
                <a16:creationId xmlns:a16="http://schemas.microsoft.com/office/drawing/2014/main" id="{2D9B3A51-D487-0C84-0755-BF6E82E9B32E}"/>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ltLang="en-US"/>
              <a:t>Click to edit Master text styles</a:t>
            </a:r>
          </a:p>
          <a:p>
            <a:pPr lvl="1"/>
            <a:r>
              <a:rPr lang="en-AU" altLang="en-US"/>
              <a:t>Second level</a:t>
            </a:r>
          </a:p>
          <a:p>
            <a:pPr lvl="2"/>
            <a:r>
              <a:rPr lang="en-AU" altLang="en-US"/>
              <a:t>Third level</a:t>
            </a:r>
          </a:p>
          <a:p>
            <a:pPr lvl="3"/>
            <a:r>
              <a:rPr lang="en-AU" altLang="en-US"/>
              <a:t>Fourth level</a:t>
            </a:r>
          </a:p>
          <a:p>
            <a:pPr lvl="4"/>
            <a:r>
              <a:rPr lang="en-AU" altLang="en-US"/>
              <a:t>Fifth level</a:t>
            </a:r>
          </a:p>
        </p:txBody>
      </p:sp>
      <p:sp>
        <p:nvSpPr>
          <p:cNvPr id="1028" name="Rectangle 4">
            <a:extLst>
              <a:ext uri="{FF2B5EF4-FFF2-40B4-BE49-F238E27FC236}">
                <a16:creationId xmlns:a16="http://schemas.microsoft.com/office/drawing/2014/main" id="{51E82864-3956-0F6B-1383-AEB5EE24D4AE}"/>
              </a:ext>
            </a:extLst>
          </p:cNvPr>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fontAlgn="auto" hangingPunct="1">
              <a:spcBef>
                <a:spcPts val="0"/>
              </a:spcBef>
              <a:spcAft>
                <a:spcPts val="0"/>
              </a:spcAft>
              <a:defRPr sz="1400">
                <a:latin typeface="Arial" charset="0"/>
                <a:cs typeface="+mn-cs"/>
              </a:defRPr>
            </a:lvl1pPr>
          </a:lstStyle>
          <a:p>
            <a:pPr>
              <a:defRPr/>
            </a:pPr>
            <a:endParaRPr lang="en-AU"/>
          </a:p>
        </p:txBody>
      </p:sp>
      <p:sp>
        <p:nvSpPr>
          <p:cNvPr id="1029" name="Rectangle 5">
            <a:extLst>
              <a:ext uri="{FF2B5EF4-FFF2-40B4-BE49-F238E27FC236}">
                <a16:creationId xmlns:a16="http://schemas.microsoft.com/office/drawing/2014/main" id="{9F250F78-2B0E-FE86-5D25-519882B5A548}"/>
              </a:ext>
            </a:extLst>
          </p:cNvPr>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fontAlgn="auto" hangingPunct="1">
              <a:spcBef>
                <a:spcPts val="0"/>
              </a:spcBef>
              <a:spcAft>
                <a:spcPts val="0"/>
              </a:spcAft>
              <a:defRPr sz="1400">
                <a:latin typeface="Arial" charset="0"/>
                <a:cs typeface="+mn-cs"/>
              </a:defRPr>
            </a:lvl1pPr>
          </a:lstStyle>
          <a:p>
            <a:pPr>
              <a:defRPr/>
            </a:pPr>
            <a:endParaRPr lang="en-AU"/>
          </a:p>
        </p:txBody>
      </p:sp>
      <p:sp>
        <p:nvSpPr>
          <p:cNvPr id="1030" name="Rectangle 6">
            <a:extLst>
              <a:ext uri="{FF2B5EF4-FFF2-40B4-BE49-F238E27FC236}">
                <a16:creationId xmlns:a16="http://schemas.microsoft.com/office/drawing/2014/main" id="{8A07761F-CDFB-1C39-2032-874EDF721131}"/>
              </a:ext>
            </a:extLst>
          </p:cNvPr>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fontAlgn="auto" hangingPunct="1">
              <a:spcBef>
                <a:spcPts val="0"/>
              </a:spcBef>
              <a:spcAft>
                <a:spcPts val="0"/>
              </a:spcAft>
              <a:defRPr sz="1400">
                <a:latin typeface="+mn-lt"/>
              </a:defRPr>
            </a:lvl1pPr>
          </a:lstStyle>
          <a:p>
            <a:pPr>
              <a:defRPr/>
            </a:pPr>
            <a:fld id="{9A5CFD63-FCBA-4D9A-8D5B-F72066080206}" type="slidenum">
              <a:rPr lang="en-AU" altLang="en-US"/>
              <a:pPr>
                <a:defRPr/>
              </a:pPr>
              <a:t>‹#›</a:t>
            </a:fld>
            <a:endParaRPr lang="en-AU" altLang="en-US" dirty="0"/>
          </a:p>
        </p:txBody>
      </p:sp>
    </p:spTree>
    <p:extLst>
      <p:ext uri="{BB962C8B-B14F-4D97-AF65-F5344CB8AC3E}">
        <p14:creationId xmlns:p14="http://schemas.microsoft.com/office/powerpoint/2010/main" val="475353348"/>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alibri" pitchFamily="34" charset="0"/>
        </a:defRPr>
      </a:lvl2pPr>
      <a:lvl3pPr algn="ctr" rtl="0" eaLnBrk="0" fontAlgn="base" hangingPunct="0">
        <a:spcBef>
          <a:spcPct val="0"/>
        </a:spcBef>
        <a:spcAft>
          <a:spcPct val="0"/>
        </a:spcAft>
        <a:defRPr sz="4400">
          <a:solidFill>
            <a:schemeClr val="tx2"/>
          </a:solidFill>
          <a:latin typeface="Calibri" pitchFamily="34" charset="0"/>
        </a:defRPr>
      </a:lvl3pPr>
      <a:lvl4pPr algn="ctr" rtl="0" eaLnBrk="0" fontAlgn="base" hangingPunct="0">
        <a:spcBef>
          <a:spcPct val="0"/>
        </a:spcBef>
        <a:spcAft>
          <a:spcPct val="0"/>
        </a:spcAft>
        <a:defRPr sz="4400">
          <a:solidFill>
            <a:schemeClr val="tx2"/>
          </a:solidFill>
          <a:latin typeface="Calibri" pitchFamily="34" charset="0"/>
        </a:defRPr>
      </a:lvl4pPr>
      <a:lvl5pPr algn="ctr" rtl="0" eaLnBrk="0" fontAlgn="base" hangingPunct="0">
        <a:spcBef>
          <a:spcPct val="0"/>
        </a:spcBef>
        <a:spcAft>
          <a:spcPct val="0"/>
        </a:spcAft>
        <a:defRPr sz="4400">
          <a:solidFill>
            <a:schemeClr val="tx2"/>
          </a:solidFill>
          <a:latin typeface="Calibri" pitchFamily="34"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3600">
          <a:solidFill>
            <a:schemeClr val="tx1"/>
          </a:solidFill>
          <a:latin typeface="+mn-lt"/>
        </a:defRPr>
      </a:lvl2pPr>
      <a:lvl3pPr marL="1143000" indent="-228600" algn="l" rtl="0" eaLnBrk="0" fontAlgn="base" hangingPunct="0">
        <a:spcBef>
          <a:spcPct val="20000"/>
        </a:spcBef>
        <a:spcAft>
          <a:spcPct val="0"/>
        </a:spcAft>
        <a:buChar char="•"/>
        <a:defRPr sz="3600">
          <a:solidFill>
            <a:schemeClr val="tx1"/>
          </a:solidFill>
          <a:latin typeface="+mn-lt"/>
        </a:defRPr>
      </a:lvl3pPr>
      <a:lvl4pPr marL="1600200" indent="-228600" algn="l" rtl="0" eaLnBrk="0" fontAlgn="base" hangingPunct="0">
        <a:spcBef>
          <a:spcPct val="20000"/>
        </a:spcBef>
        <a:spcAft>
          <a:spcPct val="0"/>
        </a:spcAft>
        <a:buChar char="–"/>
        <a:defRPr sz="3600">
          <a:solidFill>
            <a:schemeClr val="tx1"/>
          </a:solidFill>
          <a:latin typeface="+mn-lt"/>
        </a:defRPr>
      </a:lvl4pPr>
      <a:lvl5pPr marL="2057400" indent="-228600" algn="l" rtl="0" eaLnBrk="0" fontAlgn="base" hangingPunct="0">
        <a:spcBef>
          <a:spcPct val="20000"/>
        </a:spcBef>
        <a:spcAft>
          <a:spcPct val="0"/>
        </a:spcAft>
        <a:buChar char="»"/>
        <a:defRPr sz="3600">
          <a:solidFill>
            <a:schemeClr val="tx1"/>
          </a:solidFill>
          <a:latin typeface="+mn-lt"/>
        </a:defRPr>
      </a:lvl5pPr>
      <a:lvl6pPr marL="2514600" indent="-228600" algn="l" rtl="0" fontAlgn="base">
        <a:spcBef>
          <a:spcPct val="20000"/>
        </a:spcBef>
        <a:spcAft>
          <a:spcPct val="0"/>
        </a:spcAft>
        <a:buChar char="»"/>
        <a:defRPr sz="3600">
          <a:solidFill>
            <a:schemeClr val="tx1"/>
          </a:solidFill>
          <a:latin typeface="+mn-lt"/>
        </a:defRPr>
      </a:lvl6pPr>
      <a:lvl7pPr marL="2971800" indent="-228600" algn="l" rtl="0" fontAlgn="base">
        <a:spcBef>
          <a:spcPct val="20000"/>
        </a:spcBef>
        <a:spcAft>
          <a:spcPct val="0"/>
        </a:spcAft>
        <a:buChar char="»"/>
        <a:defRPr sz="3600">
          <a:solidFill>
            <a:schemeClr val="tx1"/>
          </a:solidFill>
          <a:latin typeface="+mn-lt"/>
        </a:defRPr>
      </a:lvl7pPr>
      <a:lvl8pPr marL="3429000" indent="-228600" algn="l" rtl="0" fontAlgn="base">
        <a:spcBef>
          <a:spcPct val="20000"/>
        </a:spcBef>
        <a:spcAft>
          <a:spcPct val="0"/>
        </a:spcAft>
        <a:buChar char="»"/>
        <a:defRPr sz="3600">
          <a:solidFill>
            <a:schemeClr val="tx1"/>
          </a:solidFill>
          <a:latin typeface="+mn-lt"/>
        </a:defRPr>
      </a:lvl8pPr>
      <a:lvl9pPr marL="3886200" indent="-228600" algn="l" rtl="0" fontAlgn="base">
        <a:spcBef>
          <a:spcPct val="20000"/>
        </a:spcBef>
        <a:spcAft>
          <a:spcPct val="0"/>
        </a:spcAft>
        <a:buChar char="»"/>
        <a:defRPr sz="3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www.stormsurf.com/mdls/menu_alt.html" TargetMode="External"/><Relationship Id="rId1" Type="http://schemas.openxmlformats.org/officeDocument/2006/relationships/slideLayout" Target="../slideLayouts/slideLayout19.xml"/><Relationship Id="rId5" Type="http://schemas.openxmlformats.org/officeDocument/2006/relationships/image" Target="../media/image24.png"/><Relationship Id="rId4" Type="http://schemas.openxmlformats.org/officeDocument/2006/relationships/hyperlink" Target="http://resources.eumetrain.org/ePort_MapViewer/index.html"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8.png"/><Relationship Id="rId4" Type="http://schemas.openxmlformats.org/officeDocument/2006/relationships/image" Target="../media/image33.pn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hyperlink" Target="https://earth.nullschool.net/" TargetMode="External"/><Relationship Id="rId7" Type="http://schemas.openxmlformats.org/officeDocument/2006/relationships/image" Target="../media/image42.png"/><Relationship Id="rId2" Type="http://schemas.openxmlformats.org/officeDocument/2006/relationships/hyperlink" Target="http://www.stormsurf.com/mdls/menu_alt.html" TargetMode="External"/><Relationship Id="rId1" Type="http://schemas.openxmlformats.org/officeDocument/2006/relationships/slideLayout" Target="../slideLayouts/slideLayout19.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0.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3.xml"/></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3.xml"/><Relationship Id="rId6" Type="http://schemas.openxmlformats.org/officeDocument/2006/relationships/hyperlink" Target="https://manati.star.nesdis.noaa.gov/datasets/SGWHData.php" TargetMode="External"/><Relationship Id="rId5" Type="http://schemas.openxmlformats.org/officeDocument/2006/relationships/image" Target="../media/image56.png"/><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58.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2" Type="http://schemas.openxmlformats.org/officeDocument/2006/relationships/hyperlink" Target="https://bom365.sharepoint.com/:o:/r/sites/Coastal_Hazard_Services/publicfiles/Verification%20Onenote%20-%20CH%20and%20Marine?d=w3536f703f0b9499d908a16b3c5f9fa8b&amp;csf=1&amp;web=1&amp;e=VGB9N3" TargetMode="Externa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hyperlink" Target="https://pulsetasmania.com.au/news/gale-winds-disrupt-shipping-operations-at-all-tasmanian-ports/" TargetMode="External"/><Relationship Id="rId2" Type="http://schemas.openxmlformats.org/officeDocument/2006/relationships/hyperlink" Target="http://www.tas.bom.gov.au/reg_progs/sev_wx/Severe_Weather_Warnings/Abnormally_High_Tides_August_2018.php"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s://www.theguardian.com/australia-news/live/2024/sep/02/australia-news-live-tens-of-thousands-of-victorians-without-power-flood-evacuations-in-tasmania-after-night-of-wild-storms?page=with:block-66d4ef938f08e26124795f89&amp;filterKeyEvents=false#liveblog-navigation" TargetMode="External"/><Relationship Id="rId3" Type="http://schemas.openxmlformats.org/officeDocument/2006/relationships/image" Target="../media/image60.jpeg"/><Relationship Id="rId7" Type="http://schemas.openxmlformats.org/officeDocument/2006/relationships/image" Target="../media/image62.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hyperlink" Target="https://bom365-my.sharepoint.com/:w:/r/personal/luke_johnston_bom_gov_au/Documents/Documents/night_summary_20240901.docx?d=w56d0127e67c141f38afc1b989f153e03&amp;csf=1&amp;web=1&amp;e=neINwA" TargetMode="External"/><Relationship Id="rId5" Type="http://schemas.openxmlformats.org/officeDocument/2006/relationships/image" Target="../media/image61.jpeg"/><Relationship Id="rId4" Type="http://schemas.openxmlformats.org/officeDocument/2006/relationships/hyperlink" Target="https://pulsetasmania.com.au/news/wind-gust-of-nearly-200km-h-recorded-as-severe-weather-hits-tasmania/"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9.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9.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Title 3">
            <a:extLst>
              <a:ext uri="{FF2B5EF4-FFF2-40B4-BE49-F238E27FC236}">
                <a16:creationId xmlns:a16="http://schemas.microsoft.com/office/drawing/2014/main" id="{5DA44002-C834-A7FA-9699-0FD2D73B1E51}"/>
              </a:ext>
            </a:extLst>
          </p:cNvPr>
          <p:cNvSpPr>
            <a:spLocks noGrp="1" noChangeArrowheads="1"/>
          </p:cNvSpPr>
          <p:nvPr>
            <p:ph type="title"/>
          </p:nvPr>
        </p:nvSpPr>
        <p:spPr bwMode="auto">
          <a:xfrm>
            <a:off x="381000" y="355600"/>
            <a:ext cx="6521450" cy="1158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r>
              <a:rPr lang="en-AU" altLang="en-US" dirty="0"/>
              <a:t>Indonesian VLab Centre of Excellence Regional Focus Group meeting, </a:t>
            </a:r>
            <a:br>
              <a:rPr lang="en-AU" altLang="en-US" dirty="0"/>
            </a:br>
            <a:r>
              <a:rPr lang="en-AU" altLang="en-US" sz="2000" b="0" dirty="0"/>
              <a:t>02UTC XX Sept 2024</a:t>
            </a:r>
          </a:p>
        </p:txBody>
      </p:sp>
      <p:sp>
        <p:nvSpPr>
          <p:cNvPr id="190467" name="Content Placeholder 2">
            <a:extLst>
              <a:ext uri="{FF2B5EF4-FFF2-40B4-BE49-F238E27FC236}">
                <a16:creationId xmlns:a16="http://schemas.microsoft.com/office/drawing/2014/main" id="{DACC412C-7193-2D80-458F-EA3192AB7554}"/>
              </a:ext>
            </a:extLst>
          </p:cNvPr>
          <p:cNvSpPr txBox="1">
            <a:spLocks noChangeArrowheads="1"/>
          </p:cNvSpPr>
          <p:nvPr/>
        </p:nvSpPr>
        <p:spPr bwMode="auto">
          <a:xfrm>
            <a:off x="374650" y="1435100"/>
            <a:ext cx="8393113" cy="5251450"/>
          </a:xfrm>
          <a:prstGeom prst="rect">
            <a:avLst/>
          </a:prstGeom>
          <a:noFill/>
          <a:ln>
            <a:noFill/>
          </a:ln>
        </p:spPr>
        <p:txBody>
          <a:bodyPr/>
          <a:lstStyle>
            <a:lvl1pPr marL="174625" indent="-174625">
              <a:defRPr sz="2400">
                <a:solidFill>
                  <a:schemeClr val="tx1"/>
                </a:solidFill>
                <a:latin typeface="Georgia" panose="02040502050405020303" pitchFamily="18" charset="0"/>
              </a:defRPr>
            </a:lvl1pPr>
            <a:lvl2pPr marL="360363" indent="-360363">
              <a:defRPr sz="2400">
                <a:solidFill>
                  <a:schemeClr val="tx1"/>
                </a:solidFill>
                <a:latin typeface="Georgia" panose="02040502050405020303" pitchFamily="18" charset="0"/>
              </a:defRPr>
            </a:lvl2pPr>
            <a:lvl3pPr marL="1143000" indent="-228600">
              <a:defRPr sz="2400">
                <a:solidFill>
                  <a:schemeClr val="tx1"/>
                </a:solidFill>
                <a:latin typeface="Georgia" panose="02040502050405020303" pitchFamily="18" charset="0"/>
              </a:defRPr>
            </a:lvl3pPr>
            <a:lvl4pPr marL="1600200" indent="-228600">
              <a:defRPr sz="2400">
                <a:solidFill>
                  <a:schemeClr val="tx1"/>
                </a:solidFill>
                <a:latin typeface="Georgia" panose="02040502050405020303" pitchFamily="18" charset="0"/>
              </a:defRPr>
            </a:lvl4pPr>
            <a:lvl5pPr marL="2057400" indent="-228600">
              <a:defRPr sz="2400">
                <a:solidFill>
                  <a:schemeClr val="tx1"/>
                </a:solidFill>
                <a:latin typeface="Georgia" panose="02040502050405020303" pitchFamily="18" charset="0"/>
              </a:defRPr>
            </a:lvl5pPr>
            <a:lvl6pPr marL="2514600" indent="-228600" eaLnBrk="0" fontAlgn="base" hangingPunct="0">
              <a:spcBef>
                <a:spcPct val="0"/>
              </a:spcBef>
              <a:spcAft>
                <a:spcPct val="0"/>
              </a:spcAft>
              <a:defRPr sz="2400">
                <a:solidFill>
                  <a:schemeClr val="tx1"/>
                </a:solidFill>
                <a:latin typeface="Georgia" panose="02040502050405020303" pitchFamily="18" charset="0"/>
              </a:defRPr>
            </a:lvl6pPr>
            <a:lvl7pPr marL="2971800" indent="-228600" eaLnBrk="0" fontAlgn="base" hangingPunct="0">
              <a:spcBef>
                <a:spcPct val="0"/>
              </a:spcBef>
              <a:spcAft>
                <a:spcPct val="0"/>
              </a:spcAft>
              <a:defRPr sz="2400">
                <a:solidFill>
                  <a:schemeClr val="tx1"/>
                </a:solidFill>
                <a:latin typeface="Georgia" panose="02040502050405020303" pitchFamily="18" charset="0"/>
              </a:defRPr>
            </a:lvl7pPr>
            <a:lvl8pPr marL="3429000" indent="-228600" eaLnBrk="0" fontAlgn="base" hangingPunct="0">
              <a:spcBef>
                <a:spcPct val="0"/>
              </a:spcBef>
              <a:spcAft>
                <a:spcPct val="0"/>
              </a:spcAft>
              <a:defRPr sz="2400">
                <a:solidFill>
                  <a:schemeClr val="tx1"/>
                </a:solidFill>
                <a:latin typeface="Georgia" panose="02040502050405020303" pitchFamily="18" charset="0"/>
              </a:defRPr>
            </a:lvl8pPr>
            <a:lvl9pPr marL="3886200" indent="-228600" eaLnBrk="0" fontAlgn="base" hangingPunct="0">
              <a:spcBef>
                <a:spcPct val="0"/>
              </a:spcBef>
              <a:spcAft>
                <a:spcPct val="0"/>
              </a:spcAft>
              <a:defRPr sz="2400">
                <a:solidFill>
                  <a:schemeClr val="tx1"/>
                </a:solidFill>
                <a:latin typeface="Georgia" panose="02040502050405020303" pitchFamily="18" charset="0"/>
              </a:defRPr>
            </a:lvl9pPr>
          </a:lstStyle>
          <a:p>
            <a:pPr marL="174625" marR="0" lvl="0" indent="-174625" algn="ctr" defTabSz="914400" rtl="0" eaLnBrk="0" fontAlgn="base" latinLnBrk="0" hangingPunct="0">
              <a:lnSpc>
                <a:spcPct val="100000"/>
              </a:lnSpc>
              <a:spcBef>
                <a:spcPct val="0"/>
              </a:spcBef>
              <a:spcAft>
                <a:spcPts val="1200"/>
              </a:spcAft>
              <a:buClrTx/>
              <a:buSzTx/>
              <a:buFontTx/>
              <a:buNone/>
              <a:tabLst/>
              <a:defRPr/>
            </a:pPr>
            <a:r>
              <a:rPr kumimoji="0" lang="en-AU" altLang="en-US" b="1" i="0" u="none" strike="noStrike" kern="1200" cap="none" spc="0" normalizeH="0" baseline="0" noProof="0" dirty="0">
                <a:ln>
                  <a:noFill/>
                </a:ln>
                <a:solidFill>
                  <a:srgbClr val="2461E5"/>
                </a:solidFill>
                <a:effectLst/>
                <a:uLnTx/>
                <a:uFillTx/>
                <a:latin typeface="Calibri" panose="020F0502020204030204" pitchFamily="34" charset="0"/>
                <a:ea typeface="+mn-ea"/>
                <a:cs typeface="+mn-cs"/>
              </a:rPr>
              <a:t>Contents</a:t>
            </a:r>
            <a:endParaRPr kumimoji="0" lang="en-AU" altLang="en-US" b="0" i="0" u="none" strike="noStrike" kern="1200" cap="none" spc="0" normalizeH="0" baseline="0" noProof="0" dirty="0">
              <a:ln>
                <a:noFill/>
              </a:ln>
              <a:solidFill>
                <a:srgbClr val="2461E5"/>
              </a:solidFill>
              <a:effectLst/>
              <a:uLnTx/>
              <a:uFillTx/>
              <a:latin typeface="Calibri" panose="020F0502020204030204" pitchFamily="34" charset="0"/>
              <a:ea typeface="+mn-ea"/>
              <a:cs typeface="Calibri" panose="020F0502020204030204" pitchFamily="34" charset="0"/>
            </a:endParaRPr>
          </a:p>
          <a:p>
            <a:pPr marL="360363" marR="0" lvl="1" indent="-360363" algn="just"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lang="en-AU" altLang="en-US" b="1" dirty="0">
                <a:solidFill>
                  <a:srgbClr val="0061E8"/>
                </a:solidFill>
                <a:latin typeface="Calibri" panose="020F0502020204030204" pitchFamily="34" charset="0"/>
                <a:cs typeface="Times New Roman" panose="02020603050405020304" pitchFamily="18" charset="0"/>
              </a:rPr>
              <a:t>Topic 1</a:t>
            </a:r>
            <a:r>
              <a:rPr kumimoji="0" lang="en-AU" altLang="en-US" b="1" i="0" u="none" strike="noStrike" kern="1200" cap="none" spc="0" normalizeH="0" baseline="0" noProof="0" dirty="0">
                <a:ln>
                  <a:noFill/>
                </a:ln>
                <a:solidFill>
                  <a:srgbClr val="0061E8"/>
                </a:solidFill>
                <a:effectLst/>
                <a:uLnTx/>
                <a:uFillTx/>
                <a:latin typeface="Calibri" panose="020F0502020204030204" pitchFamily="34" charset="0"/>
                <a:ea typeface="+mn-ea"/>
                <a:cs typeface="Times New Roman" panose="02020603050405020304" pitchFamily="18" charset="0"/>
              </a:rPr>
              <a:t>: </a:t>
            </a:r>
            <a:r>
              <a:rPr kumimoji="0" lang="en-AU" altLang="en-US" b="0" i="0" u="none" strike="noStrike" kern="1200" cap="none" spc="0" normalizeH="0" baseline="0" noProof="0" dirty="0">
                <a:ln>
                  <a:noFill/>
                </a:ln>
                <a:solidFill>
                  <a:srgbClr val="0061E8"/>
                </a:solidFill>
                <a:effectLst/>
                <a:uLnTx/>
                <a:uFillTx/>
                <a:latin typeface="Calibri" panose="020F0502020204030204" pitchFamily="34" charset="0"/>
                <a:ea typeface="+mn-ea"/>
                <a:cs typeface="Times New Roman" panose="02020603050405020304" pitchFamily="18" charset="0"/>
              </a:rPr>
              <a:t>presenter 1.</a:t>
            </a:r>
          </a:p>
          <a:p>
            <a:pPr marL="360363" marR="0" lvl="1" indent="-360363" algn="just"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kumimoji="0" lang="en-AU" altLang="en-US" b="1" i="0" u="none" strike="noStrike" kern="1200" cap="none" spc="0" normalizeH="0" baseline="0" noProof="0" dirty="0">
                <a:ln>
                  <a:noFill/>
                </a:ln>
                <a:solidFill>
                  <a:srgbClr val="0061E8"/>
                </a:solidFill>
                <a:effectLst/>
                <a:uLnTx/>
                <a:uFillTx/>
                <a:latin typeface="Calibri" panose="020F0502020204030204" pitchFamily="34" charset="0"/>
                <a:ea typeface="+mn-ea"/>
                <a:cs typeface="Times New Roman" panose="02020603050405020304" pitchFamily="18" charset="0"/>
              </a:rPr>
              <a:t>Topic 2: </a:t>
            </a:r>
            <a:r>
              <a:rPr kumimoji="0" lang="en-AU" altLang="en-US" b="0" i="0" u="none" strike="noStrike" kern="1200" cap="none" spc="0" normalizeH="0" baseline="0" noProof="0" dirty="0">
                <a:ln>
                  <a:noFill/>
                </a:ln>
                <a:solidFill>
                  <a:srgbClr val="0061E8"/>
                </a:solidFill>
                <a:effectLst/>
                <a:uLnTx/>
                <a:uFillTx/>
                <a:latin typeface="Calibri" panose="020F0502020204030204" pitchFamily="34" charset="0"/>
                <a:ea typeface="+mn-ea"/>
                <a:cs typeface="Times New Roman" panose="02020603050405020304" pitchFamily="18" charset="0"/>
              </a:rPr>
              <a:t>presenter 2.</a:t>
            </a:r>
          </a:p>
          <a:p>
            <a:pPr marL="360363" marR="0" lvl="1" indent="-360363" algn="just"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lang="en-AU" altLang="en-US" b="1" dirty="0">
                <a:solidFill>
                  <a:srgbClr val="FF0000"/>
                </a:solidFill>
                <a:latin typeface="Calibri" panose="020F0502020204030204" pitchFamily="34" charset="0"/>
                <a:cs typeface="Times New Roman" panose="02020603050405020304" pitchFamily="18" charset="0"/>
              </a:rPr>
              <a:t>Utilization of Satellite Meteorology for Marine Weather Operations</a:t>
            </a:r>
            <a:r>
              <a:rPr kumimoji="0" lang="en-AU" altLang="en-US" b="1" i="0" u="none" strike="noStrike" kern="1200" cap="none" spc="0" normalizeH="0" baseline="0" noProof="0" dirty="0">
                <a:ln>
                  <a:noFill/>
                </a:ln>
                <a:solidFill>
                  <a:srgbClr val="FF0000"/>
                </a:solidFill>
                <a:effectLst/>
                <a:uLnTx/>
                <a:uFillTx/>
                <a:latin typeface="Calibri" panose="020F0502020204030204" pitchFamily="34" charset="0"/>
                <a:ea typeface="+mn-ea"/>
                <a:cs typeface="Times New Roman" panose="02020603050405020304" pitchFamily="18" charset="0"/>
              </a:rPr>
              <a:t>: </a:t>
            </a:r>
            <a:r>
              <a:rPr kumimoji="0" lang="en-AU" altLang="en-US" b="0" i="0" u="none" strike="noStrike" kern="1200" cap="none" spc="0" normalizeH="0" baseline="0" noProof="0" dirty="0">
                <a:ln>
                  <a:noFill/>
                </a:ln>
                <a:solidFill>
                  <a:srgbClr val="FF0000"/>
                </a:solidFill>
                <a:effectLst/>
                <a:uLnTx/>
                <a:uFillTx/>
                <a:latin typeface="Calibri" panose="020F0502020204030204" pitchFamily="34" charset="0"/>
                <a:ea typeface="+mn-ea"/>
                <a:cs typeface="Times New Roman" panose="02020603050405020304" pitchFamily="18" charset="0"/>
              </a:rPr>
              <a:t>presenter Bodo Zeschke, Australian Bureau of Meteorology</a:t>
            </a:r>
            <a:r>
              <a:rPr lang="en-AU" altLang="en-US" dirty="0">
                <a:solidFill>
                  <a:srgbClr val="FF0000"/>
                </a:solidFill>
                <a:latin typeface="Calibri" panose="020F0502020204030204" pitchFamily="34" charset="0"/>
                <a:cs typeface="Times New Roman" panose="02020603050405020304" pitchFamily="18" charset="0"/>
              </a:rPr>
              <a:t>.</a:t>
            </a:r>
            <a:endParaRPr kumimoji="0" lang="en-AU" altLang="en-US" b="0" i="0" u="none" strike="noStrike" kern="1200" cap="none" spc="0" normalizeH="0" baseline="0" noProof="0" dirty="0">
              <a:ln>
                <a:noFill/>
              </a:ln>
              <a:solidFill>
                <a:srgbClr val="FF0000"/>
              </a:solidFill>
              <a:effectLst/>
              <a:uLnTx/>
              <a:uFillTx/>
              <a:latin typeface="Calibri" panose="020F0502020204030204" pitchFamily="34" charset="0"/>
              <a:ea typeface="+mn-ea"/>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2D457C46-C37E-2C2A-2E3D-3C2CB2EA0EC4}"/>
              </a:ext>
            </a:extLst>
          </p:cNvPr>
          <p:cNvSpPr>
            <a:spLocks noGrp="1" noChangeArrowheads="1"/>
          </p:cNvSpPr>
          <p:nvPr>
            <p:ph type="title"/>
          </p:nvPr>
        </p:nvSpPr>
        <p:spPr>
          <a:xfrm>
            <a:off x="447675" y="579438"/>
            <a:ext cx="8229600" cy="820737"/>
          </a:xfrm>
        </p:spPr>
        <p:txBody>
          <a:bodyPr/>
          <a:lstStyle/>
          <a:p>
            <a:r>
              <a:rPr lang="en-AU" altLang="en-US" sz="2800" b="1" dirty="0"/>
              <a:t>Introducing additional data for information about seas and winds </a:t>
            </a:r>
          </a:p>
        </p:txBody>
      </p:sp>
      <p:sp>
        <p:nvSpPr>
          <p:cNvPr id="24579" name="Content Placeholder 2">
            <a:extLst>
              <a:ext uri="{FF2B5EF4-FFF2-40B4-BE49-F238E27FC236}">
                <a16:creationId xmlns:a16="http://schemas.microsoft.com/office/drawing/2014/main" id="{C2D71FD7-ADAF-CDB7-A8C7-3389FF9E1E79}"/>
              </a:ext>
            </a:extLst>
          </p:cNvPr>
          <p:cNvSpPr>
            <a:spLocks noGrp="1" noChangeArrowheads="1"/>
          </p:cNvSpPr>
          <p:nvPr>
            <p:ph idx="1"/>
          </p:nvPr>
        </p:nvSpPr>
        <p:spPr>
          <a:xfrm>
            <a:off x="5095875" y="1704975"/>
            <a:ext cx="3867150" cy="3286125"/>
          </a:xfrm>
        </p:spPr>
        <p:txBody>
          <a:bodyPr/>
          <a:lstStyle/>
          <a:p>
            <a:pPr marL="0" indent="0" algn="ctr">
              <a:buFontTx/>
              <a:buNone/>
            </a:pPr>
            <a:r>
              <a:rPr lang="en-AU" altLang="en-US" sz="2000" dirty="0" err="1"/>
              <a:t>Stormsurf</a:t>
            </a:r>
            <a:r>
              <a:rPr lang="en-AU" altLang="en-US" sz="2000" dirty="0"/>
              <a:t> Web Page</a:t>
            </a:r>
          </a:p>
          <a:p>
            <a:pPr marL="0" indent="0" algn="ctr">
              <a:buFontTx/>
              <a:buNone/>
            </a:pPr>
            <a:r>
              <a:rPr lang="en-AU" altLang="en-US" sz="2000" dirty="0">
                <a:hlinkClick r:id="rId2"/>
              </a:rPr>
              <a:t>http://www.stormsurf.com/mdls/menu_alt.html</a:t>
            </a:r>
            <a:r>
              <a:rPr lang="en-AU" altLang="en-US" sz="2000" dirty="0"/>
              <a:t> </a:t>
            </a:r>
          </a:p>
        </p:txBody>
      </p:sp>
      <p:pic>
        <p:nvPicPr>
          <p:cNvPr id="24580" name="Picture 4">
            <a:extLst>
              <a:ext uri="{FF2B5EF4-FFF2-40B4-BE49-F238E27FC236}">
                <a16:creationId xmlns:a16="http://schemas.microsoft.com/office/drawing/2014/main" id="{87B558CD-EEC2-B7A4-7934-C0F7341891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4263" y="2971800"/>
            <a:ext cx="4125912"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5A35FAA7-8975-57E0-F53D-B0D33234C590}"/>
              </a:ext>
            </a:extLst>
          </p:cNvPr>
          <p:cNvSpPr txBox="1">
            <a:spLocks/>
          </p:cNvSpPr>
          <p:nvPr/>
        </p:nvSpPr>
        <p:spPr bwMode="auto">
          <a:xfrm>
            <a:off x="561975" y="1695450"/>
            <a:ext cx="3867150" cy="3286125"/>
          </a:xfrm>
          <a:prstGeom prst="rect">
            <a:avLst/>
          </a:prstGeom>
          <a:noFill/>
          <a:ln>
            <a:noFill/>
          </a:ln>
          <a:effectLst/>
        </p:spPr>
        <p:txBody>
          <a:bodyPr/>
          <a:lstStyle>
            <a:lvl1pPr marL="342900" indent="-342900" algn="l" rtl="0" eaLnBrk="0" fontAlgn="base" hangingPunct="0">
              <a:spcBef>
                <a:spcPct val="20000"/>
              </a:spcBef>
              <a:spcAft>
                <a:spcPct val="0"/>
              </a:spcAft>
              <a:buChar char="•"/>
              <a:defRPr sz="3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3600">
                <a:solidFill>
                  <a:schemeClr val="tx1"/>
                </a:solidFill>
                <a:latin typeface="+mn-lt"/>
              </a:defRPr>
            </a:lvl2pPr>
            <a:lvl3pPr marL="1143000" indent="-228600" algn="l" rtl="0" eaLnBrk="0" fontAlgn="base" hangingPunct="0">
              <a:spcBef>
                <a:spcPct val="20000"/>
              </a:spcBef>
              <a:spcAft>
                <a:spcPct val="0"/>
              </a:spcAft>
              <a:buChar char="•"/>
              <a:defRPr sz="3600">
                <a:solidFill>
                  <a:schemeClr val="tx1"/>
                </a:solidFill>
                <a:latin typeface="+mn-lt"/>
              </a:defRPr>
            </a:lvl3pPr>
            <a:lvl4pPr marL="1600200" indent="-228600" algn="l" rtl="0" eaLnBrk="0" fontAlgn="base" hangingPunct="0">
              <a:spcBef>
                <a:spcPct val="20000"/>
              </a:spcBef>
              <a:spcAft>
                <a:spcPct val="0"/>
              </a:spcAft>
              <a:buChar char="–"/>
              <a:defRPr sz="3600">
                <a:solidFill>
                  <a:schemeClr val="tx1"/>
                </a:solidFill>
                <a:latin typeface="+mn-lt"/>
              </a:defRPr>
            </a:lvl4pPr>
            <a:lvl5pPr marL="2057400" indent="-228600" algn="l" rtl="0" eaLnBrk="0" fontAlgn="base" hangingPunct="0">
              <a:spcBef>
                <a:spcPct val="20000"/>
              </a:spcBef>
              <a:spcAft>
                <a:spcPct val="0"/>
              </a:spcAft>
              <a:buChar char="»"/>
              <a:defRPr sz="3600">
                <a:solidFill>
                  <a:schemeClr val="tx1"/>
                </a:solidFill>
                <a:latin typeface="+mn-lt"/>
              </a:defRPr>
            </a:lvl5pPr>
            <a:lvl6pPr marL="2514600" indent="-228600" algn="l" rtl="0" fontAlgn="base">
              <a:spcBef>
                <a:spcPct val="20000"/>
              </a:spcBef>
              <a:spcAft>
                <a:spcPct val="0"/>
              </a:spcAft>
              <a:buChar char="»"/>
              <a:defRPr sz="3600">
                <a:solidFill>
                  <a:schemeClr val="tx1"/>
                </a:solidFill>
                <a:latin typeface="+mn-lt"/>
              </a:defRPr>
            </a:lvl6pPr>
            <a:lvl7pPr marL="2971800" indent="-228600" algn="l" rtl="0" fontAlgn="base">
              <a:spcBef>
                <a:spcPct val="20000"/>
              </a:spcBef>
              <a:spcAft>
                <a:spcPct val="0"/>
              </a:spcAft>
              <a:buChar char="»"/>
              <a:defRPr sz="3600">
                <a:solidFill>
                  <a:schemeClr val="tx1"/>
                </a:solidFill>
                <a:latin typeface="+mn-lt"/>
              </a:defRPr>
            </a:lvl7pPr>
            <a:lvl8pPr marL="3429000" indent="-228600" algn="l" rtl="0" fontAlgn="base">
              <a:spcBef>
                <a:spcPct val="20000"/>
              </a:spcBef>
              <a:spcAft>
                <a:spcPct val="0"/>
              </a:spcAft>
              <a:buChar char="»"/>
              <a:defRPr sz="3600">
                <a:solidFill>
                  <a:schemeClr val="tx1"/>
                </a:solidFill>
                <a:latin typeface="+mn-lt"/>
              </a:defRPr>
            </a:lvl8pPr>
            <a:lvl9pPr marL="3886200" indent="-228600" algn="l" rtl="0" fontAlgn="base">
              <a:spcBef>
                <a:spcPct val="20000"/>
              </a:spcBef>
              <a:spcAft>
                <a:spcPct val="0"/>
              </a:spcAft>
              <a:buChar char="»"/>
              <a:defRPr sz="3600">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AU" sz="2000" b="0" i="0" u="none" strike="noStrike" kern="0" cap="none" spc="0" normalizeH="0" baseline="0" noProof="0" dirty="0">
                <a:ln>
                  <a:noFill/>
                </a:ln>
                <a:solidFill>
                  <a:srgbClr val="000000"/>
                </a:solidFill>
                <a:effectLst/>
                <a:uLnTx/>
                <a:uFillTx/>
                <a:latin typeface="Calibri"/>
                <a:ea typeface="+mn-ea"/>
                <a:cs typeface="+mn-cs"/>
              </a:rPr>
              <a:t>EUMETRAIN Map Viewer</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AU" sz="2000" b="0" i="0" u="none" strike="noStrike" kern="0" cap="none" spc="0" normalizeH="0" baseline="0" noProof="0" dirty="0">
                <a:ln>
                  <a:noFill/>
                </a:ln>
                <a:solidFill>
                  <a:srgbClr val="000000"/>
                </a:solidFill>
                <a:effectLst/>
                <a:uLnTx/>
                <a:uFillTx/>
                <a:latin typeface="Calibri"/>
                <a:ea typeface="+mn-ea"/>
                <a:cs typeface="+mn-cs"/>
                <a:hlinkClick r:id="rId4"/>
              </a:rPr>
              <a:t>http://resources.eumetrain.org/ePort_MapViewer/index.html</a:t>
            </a:r>
            <a:r>
              <a:rPr kumimoji="0" lang="en-AU" sz="2000" b="0" i="0" u="none" strike="noStrike" kern="0" cap="none" spc="0" normalizeH="0" baseline="0" noProof="0" dirty="0">
                <a:ln>
                  <a:noFill/>
                </a:ln>
                <a:solidFill>
                  <a:srgbClr val="000000"/>
                </a:solidFill>
                <a:effectLst/>
                <a:uLnTx/>
                <a:uFillTx/>
                <a:latin typeface="Calibri"/>
                <a:ea typeface="+mn-ea"/>
                <a:cs typeface="+mn-cs"/>
              </a:rPr>
              <a:t> </a:t>
            </a:r>
          </a:p>
        </p:txBody>
      </p:sp>
      <p:pic>
        <p:nvPicPr>
          <p:cNvPr id="24582" name="Picture 7">
            <a:extLst>
              <a:ext uri="{FF2B5EF4-FFF2-40B4-BE49-F238E27FC236}">
                <a16:creationId xmlns:a16="http://schemas.microsoft.com/office/drawing/2014/main" id="{D3C610C3-4BF5-C4FA-DA53-5B29B5ABA76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 y="2817813"/>
            <a:ext cx="4629150" cy="321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C3FA093-92A2-D207-1F88-BBCFF960784C}"/>
              </a:ext>
            </a:extLst>
          </p:cNvPr>
          <p:cNvSpPr txBox="1"/>
          <p:nvPr/>
        </p:nvSpPr>
        <p:spPr>
          <a:xfrm>
            <a:off x="4867275" y="4191000"/>
            <a:ext cx="4146520" cy="400110"/>
          </a:xfrm>
          <a:prstGeom prst="rect">
            <a:avLst/>
          </a:prstGeom>
          <a:noFill/>
        </p:spPr>
        <p:txBody>
          <a:bodyPr wrap="none" rtlCol="0">
            <a:spAutoFit/>
          </a:bodyPr>
          <a:lstStyle/>
          <a:p>
            <a:r>
              <a:rPr lang="en-AU" sz="2000" b="1" dirty="0">
                <a:solidFill>
                  <a:srgbClr val="FF0000"/>
                </a:solidFill>
                <a:highlight>
                  <a:srgbClr val="FFFF00"/>
                </a:highlight>
              </a:rPr>
              <a:t>Does this web page have an archive?</a:t>
            </a:r>
          </a:p>
        </p:txBody>
      </p:sp>
    </p:spTree>
    <p:extLst>
      <p:ext uri="{BB962C8B-B14F-4D97-AF65-F5344CB8AC3E}">
        <p14:creationId xmlns:p14="http://schemas.microsoft.com/office/powerpoint/2010/main" val="35526382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EC0A7-C71F-FD14-7627-690273CF11E5}"/>
              </a:ext>
            </a:extLst>
          </p:cNvPr>
          <p:cNvSpPr>
            <a:spLocks noGrp="1"/>
          </p:cNvSpPr>
          <p:nvPr>
            <p:ph type="title"/>
          </p:nvPr>
        </p:nvSpPr>
        <p:spPr>
          <a:xfrm>
            <a:off x="76200" y="238125"/>
            <a:ext cx="9067800" cy="552450"/>
          </a:xfrm>
        </p:spPr>
        <p:txBody>
          <a:bodyPr/>
          <a:lstStyle/>
          <a:p>
            <a:pPr algn="ctr"/>
            <a:r>
              <a:rPr lang="en-AU" sz="2500" b="1" dirty="0">
                <a:latin typeface="Calibri" panose="020F0502020204030204" pitchFamily="34" charset="0"/>
                <a:cs typeface="Calibri" panose="020F0502020204030204" pitchFamily="34" charset="0"/>
              </a:rPr>
              <a:t>ASCAT B and C surface winds and ECMWF MSLP</a:t>
            </a:r>
          </a:p>
        </p:txBody>
      </p:sp>
      <p:pic>
        <p:nvPicPr>
          <p:cNvPr id="17" name="Picture 16">
            <a:extLst>
              <a:ext uri="{FF2B5EF4-FFF2-40B4-BE49-F238E27FC236}">
                <a16:creationId xmlns:a16="http://schemas.microsoft.com/office/drawing/2014/main" id="{AE3DBC5E-AEC1-1A51-161C-1482F36DDA03}"/>
              </a:ext>
            </a:extLst>
          </p:cNvPr>
          <p:cNvPicPr>
            <a:picLocks noChangeAspect="1"/>
          </p:cNvPicPr>
          <p:nvPr/>
        </p:nvPicPr>
        <p:blipFill>
          <a:blip r:embed="rId3"/>
          <a:stretch>
            <a:fillRect/>
          </a:stretch>
        </p:blipFill>
        <p:spPr>
          <a:xfrm>
            <a:off x="4561575" y="4811454"/>
            <a:ext cx="3746124" cy="1918800"/>
          </a:xfrm>
          <a:prstGeom prst="rect">
            <a:avLst/>
          </a:prstGeom>
          <a:ln>
            <a:solidFill>
              <a:schemeClr val="tx1"/>
            </a:solidFill>
          </a:ln>
        </p:spPr>
      </p:pic>
      <p:pic>
        <p:nvPicPr>
          <p:cNvPr id="19" name="Picture 18">
            <a:extLst>
              <a:ext uri="{FF2B5EF4-FFF2-40B4-BE49-F238E27FC236}">
                <a16:creationId xmlns:a16="http://schemas.microsoft.com/office/drawing/2014/main" id="{8E14D9C2-E52D-69EC-B323-1920204580B1}"/>
              </a:ext>
            </a:extLst>
          </p:cNvPr>
          <p:cNvPicPr>
            <a:picLocks noChangeAspect="1"/>
          </p:cNvPicPr>
          <p:nvPr/>
        </p:nvPicPr>
        <p:blipFill>
          <a:blip r:embed="rId4"/>
          <a:stretch>
            <a:fillRect/>
          </a:stretch>
        </p:blipFill>
        <p:spPr>
          <a:xfrm>
            <a:off x="729366" y="4810363"/>
            <a:ext cx="3746226" cy="1918800"/>
          </a:xfrm>
          <a:prstGeom prst="rect">
            <a:avLst/>
          </a:prstGeom>
          <a:ln>
            <a:solidFill>
              <a:schemeClr val="tx1"/>
            </a:solidFill>
          </a:ln>
        </p:spPr>
      </p:pic>
      <p:pic>
        <p:nvPicPr>
          <p:cNvPr id="21" name="Picture 20">
            <a:extLst>
              <a:ext uri="{FF2B5EF4-FFF2-40B4-BE49-F238E27FC236}">
                <a16:creationId xmlns:a16="http://schemas.microsoft.com/office/drawing/2014/main" id="{1F594EBB-2F63-6DB1-05C2-471A16292B40}"/>
              </a:ext>
            </a:extLst>
          </p:cNvPr>
          <p:cNvPicPr>
            <a:picLocks noChangeAspect="1"/>
          </p:cNvPicPr>
          <p:nvPr/>
        </p:nvPicPr>
        <p:blipFill>
          <a:blip r:embed="rId5"/>
          <a:stretch>
            <a:fillRect/>
          </a:stretch>
        </p:blipFill>
        <p:spPr>
          <a:xfrm>
            <a:off x="4563881" y="2837307"/>
            <a:ext cx="3744159" cy="1918800"/>
          </a:xfrm>
          <a:prstGeom prst="rect">
            <a:avLst/>
          </a:prstGeom>
          <a:ln>
            <a:solidFill>
              <a:schemeClr val="tx1"/>
            </a:solidFill>
          </a:ln>
        </p:spPr>
      </p:pic>
      <p:pic>
        <p:nvPicPr>
          <p:cNvPr id="23" name="Picture 22">
            <a:extLst>
              <a:ext uri="{FF2B5EF4-FFF2-40B4-BE49-F238E27FC236}">
                <a16:creationId xmlns:a16="http://schemas.microsoft.com/office/drawing/2014/main" id="{D469C88C-F09E-8557-792E-04AD2A5A19F1}"/>
              </a:ext>
            </a:extLst>
          </p:cNvPr>
          <p:cNvPicPr>
            <a:picLocks noChangeAspect="1"/>
          </p:cNvPicPr>
          <p:nvPr/>
        </p:nvPicPr>
        <p:blipFill>
          <a:blip r:embed="rId6"/>
          <a:stretch>
            <a:fillRect/>
          </a:stretch>
        </p:blipFill>
        <p:spPr>
          <a:xfrm>
            <a:off x="724711" y="2832882"/>
            <a:ext cx="3741661" cy="1918800"/>
          </a:xfrm>
          <a:prstGeom prst="rect">
            <a:avLst/>
          </a:prstGeom>
          <a:ln>
            <a:solidFill>
              <a:schemeClr val="tx1"/>
            </a:solidFill>
          </a:ln>
        </p:spPr>
      </p:pic>
      <p:pic>
        <p:nvPicPr>
          <p:cNvPr id="25" name="Picture 24">
            <a:extLst>
              <a:ext uri="{FF2B5EF4-FFF2-40B4-BE49-F238E27FC236}">
                <a16:creationId xmlns:a16="http://schemas.microsoft.com/office/drawing/2014/main" id="{27680BC3-7BEC-9ED4-C934-B8B660ADFBF6}"/>
              </a:ext>
            </a:extLst>
          </p:cNvPr>
          <p:cNvPicPr>
            <a:picLocks noChangeAspect="1"/>
          </p:cNvPicPr>
          <p:nvPr/>
        </p:nvPicPr>
        <p:blipFill>
          <a:blip r:embed="rId7"/>
          <a:stretch>
            <a:fillRect/>
          </a:stretch>
        </p:blipFill>
        <p:spPr>
          <a:xfrm>
            <a:off x="4564129" y="847725"/>
            <a:ext cx="3743947" cy="1918800"/>
          </a:xfrm>
          <a:prstGeom prst="rect">
            <a:avLst/>
          </a:prstGeom>
          <a:ln>
            <a:solidFill>
              <a:schemeClr val="tx1"/>
            </a:solidFill>
          </a:ln>
        </p:spPr>
      </p:pic>
      <p:pic>
        <p:nvPicPr>
          <p:cNvPr id="27" name="Picture 26">
            <a:extLst>
              <a:ext uri="{FF2B5EF4-FFF2-40B4-BE49-F238E27FC236}">
                <a16:creationId xmlns:a16="http://schemas.microsoft.com/office/drawing/2014/main" id="{5E73ED13-CB04-6D1E-5400-2D4170FA4B55}"/>
              </a:ext>
            </a:extLst>
          </p:cNvPr>
          <p:cNvPicPr>
            <a:picLocks noChangeAspect="1"/>
          </p:cNvPicPr>
          <p:nvPr/>
        </p:nvPicPr>
        <p:blipFill>
          <a:blip r:embed="rId8"/>
          <a:stretch>
            <a:fillRect/>
          </a:stretch>
        </p:blipFill>
        <p:spPr>
          <a:xfrm>
            <a:off x="734235" y="837375"/>
            <a:ext cx="3726898" cy="1918800"/>
          </a:xfrm>
          <a:prstGeom prst="rect">
            <a:avLst/>
          </a:prstGeom>
          <a:ln>
            <a:solidFill>
              <a:schemeClr val="tx1"/>
            </a:solidFill>
          </a:ln>
        </p:spPr>
      </p:pic>
      <p:sp>
        <p:nvSpPr>
          <p:cNvPr id="4" name="TextBox 20">
            <a:extLst>
              <a:ext uri="{FF2B5EF4-FFF2-40B4-BE49-F238E27FC236}">
                <a16:creationId xmlns:a16="http://schemas.microsoft.com/office/drawing/2014/main" id="{865701F5-3C19-E025-C84E-33776615436F}"/>
              </a:ext>
            </a:extLst>
          </p:cNvPr>
          <p:cNvSpPr txBox="1">
            <a:spLocks noChangeArrowheads="1"/>
          </p:cNvSpPr>
          <p:nvPr/>
        </p:nvSpPr>
        <p:spPr bwMode="auto">
          <a:xfrm>
            <a:off x="4569069" y="2840214"/>
            <a:ext cx="2175389"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18UTC 30</a:t>
            </a:r>
            <a:r>
              <a:rPr kumimoji="0" lang="en-AU" alt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th</a:t>
            </a: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Aug 2024</a:t>
            </a:r>
          </a:p>
        </p:txBody>
      </p:sp>
      <p:sp>
        <p:nvSpPr>
          <p:cNvPr id="5" name="TextBox 20">
            <a:extLst>
              <a:ext uri="{FF2B5EF4-FFF2-40B4-BE49-F238E27FC236}">
                <a16:creationId xmlns:a16="http://schemas.microsoft.com/office/drawing/2014/main" id="{5E9642FC-3722-7DCD-4E29-97018296B778}"/>
              </a:ext>
            </a:extLst>
          </p:cNvPr>
          <p:cNvSpPr txBox="1">
            <a:spLocks noChangeArrowheads="1"/>
          </p:cNvSpPr>
          <p:nvPr/>
        </p:nvSpPr>
        <p:spPr bwMode="auto">
          <a:xfrm>
            <a:off x="4585002" y="842232"/>
            <a:ext cx="2175389"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12UTC 30</a:t>
            </a:r>
            <a:r>
              <a:rPr kumimoji="0" lang="en-AU" alt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th</a:t>
            </a: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Aug 2024</a:t>
            </a:r>
          </a:p>
        </p:txBody>
      </p:sp>
      <p:sp>
        <p:nvSpPr>
          <p:cNvPr id="6" name="TextBox 20">
            <a:extLst>
              <a:ext uri="{FF2B5EF4-FFF2-40B4-BE49-F238E27FC236}">
                <a16:creationId xmlns:a16="http://schemas.microsoft.com/office/drawing/2014/main" id="{42221611-9240-D944-3789-B69D0ABE1679}"/>
              </a:ext>
            </a:extLst>
          </p:cNvPr>
          <p:cNvSpPr txBox="1">
            <a:spLocks noChangeArrowheads="1"/>
          </p:cNvSpPr>
          <p:nvPr/>
        </p:nvSpPr>
        <p:spPr bwMode="auto">
          <a:xfrm>
            <a:off x="734815" y="839955"/>
            <a:ext cx="2175389"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03UTC 30</a:t>
            </a:r>
            <a:r>
              <a:rPr kumimoji="0" lang="en-AU" alt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th</a:t>
            </a: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Aug 2024</a:t>
            </a:r>
          </a:p>
        </p:txBody>
      </p:sp>
      <p:sp>
        <p:nvSpPr>
          <p:cNvPr id="7" name="TextBox 20">
            <a:extLst>
              <a:ext uri="{FF2B5EF4-FFF2-40B4-BE49-F238E27FC236}">
                <a16:creationId xmlns:a16="http://schemas.microsoft.com/office/drawing/2014/main" id="{6CE7156D-48D8-444E-5F75-F9E63FFEDF8D}"/>
              </a:ext>
            </a:extLst>
          </p:cNvPr>
          <p:cNvSpPr txBox="1">
            <a:spLocks noChangeArrowheads="1"/>
          </p:cNvSpPr>
          <p:nvPr/>
        </p:nvSpPr>
        <p:spPr bwMode="auto">
          <a:xfrm>
            <a:off x="736566" y="2846531"/>
            <a:ext cx="2175389"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15UTC 30</a:t>
            </a:r>
            <a:r>
              <a:rPr kumimoji="0" lang="en-AU" alt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th</a:t>
            </a: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Aug 2024</a:t>
            </a:r>
          </a:p>
        </p:txBody>
      </p:sp>
      <p:sp>
        <p:nvSpPr>
          <p:cNvPr id="8" name="TextBox 20">
            <a:extLst>
              <a:ext uri="{FF2B5EF4-FFF2-40B4-BE49-F238E27FC236}">
                <a16:creationId xmlns:a16="http://schemas.microsoft.com/office/drawing/2014/main" id="{FC55CF56-FAED-2822-638A-A37BCB062C55}"/>
              </a:ext>
            </a:extLst>
          </p:cNvPr>
          <p:cNvSpPr txBox="1">
            <a:spLocks noChangeArrowheads="1"/>
          </p:cNvSpPr>
          <p:nvPr/>
        </p:nvSpPr>
        <p:spPr bwMode="auto">
          <a:xfrm>
            <a:off x="747624" y="4811765"/>
            <a:ext cx="2175389"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03UTC 31</a:t>
            </a:r>
            <a:r>
              <a:rPr kumimoji="0" lang="en-AU" alt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st</a:t>
            </a: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Aug 2024</a:t>
            </a:r>
          </a:p>
        </p:txBody>
      </p:sp>
      <p:sp>
        <p:nvSpPr>
          <p:cNvPr id="9" name="TextBox 20">
            <a:extLst>
              <a:ext uri="{FF2B5EF4-FFF2-40B4-BE49-F238E27FC236}">
                <a16:creationId xmlns:a16="http://schemas.microsoft.com/office/drawing/2014/main" id="{12731BB6-1F1A-FFD2-1ED6-4F611A192054}"/>
              </a:ext>
            </a:extLst>
          </p:cNvPr>
          <p:cNvSpPr txBox="1">
            <a:spLocks noChangeArrowheads="1"/>
          </p:cNvSpPr>
          <p:nvPr/>
        </p:nvSpPr>
        <p:spPr bwMode="auto">
          <a:xfrm>
            <a:off x="4566111" y="4814569"/>
            <a:ext cx="2175389"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12UTC 31</a:t>
            </a:r>
            <a:r>
              <a:rPr kumimoji="0" lang="en-AU" alt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st</a:t>
            </a: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Aug 2024</a:t>
            </a:r>
          </a:p>
        </p:txBody>
      </p:sp>
      <p:sp>
        <p:nvSpPr>
          <p:cNvPr id="10" name="TextBox 17">
            <a:extLst>
              <a:ext uri="{FF2B5EF4-FFF2-40B4-BE49-F238E27FC236}">
                <a16:creationId xmlns:a16="http://schemas.microsoft.com/office/drawing/2014/main" id="{5076A1FD-B366-2440-5912-A370028803F8}"/>
              </a:ext>
            </a:extLst>
          </p:cNvPr>
          <p:cNvSpPr txBox="1">
            <a:spLocks noChangeArrowheads="1"/>
          </p:cNvSpPr>
          <p:nvPr/>
        </p:nvSpPr>
        <p:spPr bwMode="auto">
          <a:xfrm>
            <a:off x="7146915" y="0"/>
            <a:ext cx="19970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images courtesy EUMETRAIN</a:t>
            </a:r>
          </a:p>
        </p:txBody>
      </p:sp>
      <p:sp>
        <p:nvSpPr>
          <p:cNvPr id="11" name="TextBox 10">
            <a:extLst>
              <a:ext uri="{FF2B5EF4-FFF2-40B4-BE49-F238E27FC236}">
                <a16:creationId xmlns:a16="http://schemas.microsoft.com/office/drawing/2014/main" id="{74FB8F82-E46E-D56A-44A2-AF2A2BDE699E}"/>
              </a:ext>
            </a:extLst>
          </p:cNvPr>
          <p:cNvSpPr txBox="1"/>
          <p:nvPr/>
        </p:nvSpPr>
        <p:spPr>
          <a:xfrm flipH="1">
            <a:off x="7919370" y="3733214"/>
            <a:ext cx="873597" cy="276999"/>
          </a:xfrm>
          <a:prstGeom prst="rect">
            <a:avLst/>
          </a:prstGeom>
          <a:noFill/>
        </p:spPr>
        <p:txBody>
          <a:bodyPr wrap="square" rtlCol="0">
            <a:spAutoFit/>
          </a:bodyPr>
          <a:lstStyle/>
          <a:p>
            <a:r>
              <a:rPr lang="en-AU" sz="1200" dirty="0">
                <a:solidFill>
                  <a:srgbClr val="000000"/>
                </a:solidFill>
                <a:highlight>
                  <a:srgbClr val="FFFF00"/>
                </a:highlight>
                <a:cs typeface="Calibri" panose="020F0502020204030204" pitchFamily="34" charset="0"/>
              </a:rPr>
              <a:t>Tasmania</a:t>
            </a:r>
          </a:p>
        </p:txBody>
      </p:sp>
      <p:cxnSp>
        <p:nvCxnSpPr>
          <p:cNvPr id="12" name="Straight Arrow Connector 11">
            <a:extLst>
              <a:ext uri="{FF2B5EF4-FFF2-40B4-BE49-F238E27FC236}">
                <a16:creationId xmlns:a16="http://schemas.microsoft.com/office/drawing/2014/main" id="{2D8F194E-C45B-5855-E93A-1FF3D2D0C5FC}"/>
              </a:ext>
            </a:extLst>
          </p:cNvPr>
          <p:cNvCxnSpPr>
            <a:stCxn id="11" idx="3"/>
          </p:cNvCxnSpPr>
          <p:nvPr/>
        </p:nvCxnSpPr>
        <p:spPr>
          <a:xfrm flipH="1" flipV="1">
            <a:off x="7327962" y="3646198"/>
            <a:ext cx="591408" cy="225516"/>
          </a:xfrm>
          <a:prstGeom prst="straightConnector1">
            <a:avLst/>
          </a:prstGeom>
          <a:noFill/>
          <a:ln w="22225" cap="flat" cmpd="sng" algn="ctr">
            <a:solidFill>
              <a:schemeClr val="tx1"/>
            </a:solidFill>
            <a:prstDash val="solid"/>
            <a:tailEnd type="triangle"/>
          </a:ln>
          <a:effectLst/>
        </p:spPr>
      </p:cxnSp>
      <p:pic>
        <p:nvPicPr>
          <p:cNvPr id="14" name="Picture 13">
            <a:extLst>
              <a:ext uri="{FF2B5EF4-FFF2-40B4-BE49-F238E27FC236}">
                <a16:creationId xmlns:a16="http://schemas.microsoft.com/office/drawing/2014/main" id="{68E862D1-8954-DE79-341F-DD337085A305}"/>
              </a:ext>
            </a:extLst>
          </p:cNvPr>
          <p:cNvPicPr>
            <a:picLocks noChangeAspect="1"/>
          </p:cNvPicPr>
          <p:nvPr/>
        </p:nvPicPr>
        <p:blipFill>
          <a:blip r:embed="rId9"/>
          <a:stretch>
            <a:fillRect/>
          </a:stretch>
        </p:blipFill>
        <p:spPr>
          <a:xfrm>
            <a:off x="3210128" y="6559991"/>
            <a:ext cx="2815236" cy="298009"/>
          </a:xfrm>
          <a:prstGeom prst="rect">
            <a:avLst/>
          </a:prstGeom>
        </p:spPr>
      </p:pic>
    </p:spTree>
    <p:extLst>
      <p:ext uri="{BB962C8B-B14F-4D97-AF65-F5344CB8AC3E}">
        <p14:creationId xmlns:p14="http://schemas.microsoft.com/office/powerpoint/2010/main" val="942705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FB1EAC-9BFF-D878-5E45-F729062A9ED4}"/>
              </a:ext>
            </a:extLst>
          </p:cNvPr>
          <p:cNvPicPr>
            <a:picLocks noChangeAspect="1"/>
          </p:cNvPicPr>
          <p:nvPr/>
        </p:nvPicPr>
        <p:blipFill>
          <a:blip r:embed="rId3"/>
          <a:stretch>
            <a:fillRect/>
          </a:stretch>
        </p:blipFill>
        <p:spPr>
          <a:xfrm>
            <a:off x="723482" y="834013"/>
            <a:ext cx="3750481" cy="1918800"/>
          </a:xfrm>
          <a:prstGeom prst="rect">
            <a:avLst/>
          </a:prstGeom>
          <a:ln>
            <a:solidFill>
              <a:schemeClr val="tx1"/>
            </a:solidFill>
          </a:ln>
        </p:spPr>
      </p:pic>
      <p:pic>
        <p:nvPicPr>
          <p:cNvPr id="15" name="Picture 14">
            <a:extLst>
              <a:ext uri="{FF2B5EF4-FFF2-40B4-BE49-F238E27FC236}">
                <a16:creationId xmlns:a16="http://schemas.microsoft.com/office/drawing/2014/main" id="{0E065445-8D1B-8DA2-C15A-DE52E48FF7BD}"/>
              </a:ext>
            </a:extLst>
          </p:cNvPr>
          <p:cNvPicPr>
            <a:picLocks noChangeAspect="1"/>
          </p:cNvPicPr>
          <p:nvPr/>
        </p:nvPicPr>
        <p:blipFill>
          <a:blip r:embed="rId4"/>
          <a:stretch>
            <a:fillRect/>
          </a:stretch>
        </p:blipFill>
        <p:spPr>
          <a:xfrm>
            <a:off x="693337" y="2833446"/>
            <a:ext cx="3763211" cy="1918800"/>
          </a:xfrm>
          <a:prstGeom prst="rect">
            <a:avLst/>
          </a:prstGeom>
          <a:ln>
            <a:solidFill>
              <a:schemeClr val="tx1"/>
            </a:solidFill>
          </a:ln>
        </p:spPr>
      </p:pic>
      <p:pic>
        <p:nvPicPr>
          <p:cNvPr id="18" name="Picture 17">
            <a:extLst>
              <a:ext uri="{FF2B5EF4-FFF2-40B4-BE49-F238E27FC236}">
                <a16:creationId xmlns:a16="http://schemas.microsoft.com/office/drawing/2014/main" id="{6A9F4B32-85CA-BCEF-69DF-E76F6D81B5C9}"/>
              </a:ext>
            </a:extLst>
          </p:cNvPr>
          <p:cNvPicPr>
            <a:picLocks noChangeAspect="1"/>
          </p:cNvPicPr>
          <p:nvPr/>
        </p:nvPicPr>
        <p:blipFill>
          <a:blip r:embed="rId5"/>
          <a:stretch>
            <a:fillRect/>
          </a:stretch>
        </p:blipFill>
        <p:spPr>
          <a:xfrm>
            <a:off x="693336" y="4815205"/>
            <a:ext cx="3774078" cy="1918800"/>
          </a:xfrm>
          <a:prstGeom prst="rect">
            <a:avLst/>
          </a:prstGeom>
          <a:ln>
            <a:solidFill>
              <a:schemeClr val="tx1"/>
            </a:solidFill>
          </a:ln>
        </p:spPr>
      </p:pic>
      <p:pic>
        <p:nvPicPr>
          <p:cNvPr id="13" name="Picture 12">
            <a:extLst>
              <a:ext uri="{FF2B5EF4-FFF2-40B4-BE49-F238E27FC236}">
                <a16:creationId xmlns:a16="http://schemas.microsoft.com/office/drawing/2014/main" id="{C1A8AB1B-16EE-5C8C-0128-C224AE3F709A}"/>
              </a:ext>
            </a:extLst>
          </p:cNvPr>
          <p:cNvPicPr>
            <a:picLocks noChangeAspect="1"/>
          </p:cNvPicPr>
          <p:nvPr/>
        </p:nvPicPr>
        <p:blipFill>
          <a:blip r:embed="rId6"/>
          <a:stretch>
            <a:fillRect/>
          </a:stretch>
        </p:blipFill>
        <p:spPr>
          <a:xfrm>
            <a:off x="4560347" y="844062"/>
            <a:ext cx="3746124" cy="1918800"/>
          </a:xfrm>
          <a:prstGeom prst="rect">
            <a:avLst/>
          </a:prstGeom>
          <a:ln>
            <a:solidFill>
              <a:schemeClr val="tx1"/>
            </a:solidFill>
          </a:ln>
        </p:spPr>
      </p:pic>
      <p:pic>
        <p:nvPicPr>
          <p:cNvPr id="16" name="Picture 15">
            <a:extLst>
              <a:ext uri="{FF2B5EF4-FFF2-40B4-BE49-F238E27FC236}">
                <a16:creationId xmlns:a16="http://schemas.microsoft.com/office/drawing/2014/main" id="{CA9BDD6D-B6F1-BE16-2527-60480D47BC84}"/>
              </a:ext>
            </a:extLst>
          </p:cNvPr>
          <p:cNvPicPr>
            <a:picLocks noChangeAspect="1"/>
          </p:cNvPicPr>
          <p:nvPr/>
        </p:nvPicPr>
        <p:blipFill>
          <a:blip r:embed="rId7"/>
          <a:stretch>
            <a:fillRect/>
          </a:stretch>
        </p:blipFill>
        <p:spPr>
          <a:xfrm>
            <a:off x="4570296" y="2837485"/>
            <a:ext cx="3737640" cy="1918800"/>
          </a:xfrm>
          <a:prstGeom prst="rect">
            <a:avLst/>
          </a:prstGeom>
          <a:ln>
            <a:solidFill>
              <a:schemeClr val="tx1"/>
            </a:solidFill>
          </a:ln>
        </p:spPr>
      </p:pic>
      <p:pic>
        <p:nvPicPr>
          <p:cNvPr id="20" name="Picture 19">
            <a:extLst>
              <a:ext uri="{FF2B5EF4-FFF2-40B4-BE49-F238E27FC236}">
                <a16:creationId xmlns:a16="http://schemas.microsoft.com/office/drawing/2014/main" id="{62CD7B7D-6CB3-436D-B396-751D2BD3EA1A}"/>
              </a:ext>
            </a:extLst>
          </p:cNvPr>
          <p:cNvPicPr>
            <a:picLocks noChangeAspect="1"/>
          </p:cNvPicPr>
          <p:nvPr/>
        </p:nvPicPr>
        <p:blipFill>
          <a:blip r:embed="rId8"/>
          <a:stretch>
            <a:fillRect/>
          </a:stretch>
        </p:blipFill>
        <p:spPr>
          <a:xfrm>
            <a:off x="4548617" y="4821548"/>
            <a:ext cx="3769620" cy="1918800"/>
          </a:xfrm>
          <a:prstGeom prst="rect">
            <a:avLst/>
          </a:prstGeom>
          <a:ln>
            <a:solidFill>
              <a:schemeClr val="tx1"/>
            </a:solidFill>
          </a:ln>
        </p:spPr>
      </p:pic>
      <p:sp>
        <p:nvSpPr>
          <p:cNvPr id="2" name="Title 1">
            <a:extLst>
              <a:ext uri="{FF2B5EF4-FFF2-40B4-BE49-F238E27FC236}">
                <a16:creationId xmlns:a16="http://schemas.microsoft.com/office/drawing/2014/main" id="{95FEC0A7-C71F-FD14-7627-690273CF11E5}"/>
              </a:ext>
            </a:extLst>
          </p:cNvPr>
          <p:cNvSpPr>
            <a:spLocks noGrp="1"/>
          </p:cNvSpPr>
          <p:nvPr>
            <p:ph type="title"/>
          </p:nvPr>
        </p:nvSpPr>
        <p:spPr>
          <a:xfrm>
            <a:off x="76200" y="238125"/>
            <a:ext cx="9067800" cy="552450"/>
          </a:xfrm>
        </p:spPr>
        <p:txBody>
          <a:bodyPr/>
          <a:lstStyle/>
          <a:p>
            <a:pPr algn="ctr"/>
            <a:r>
              <a:rPr lang="en-AU" sz="2500" b="1" dirty="0">
                <a:latin typeface="Calibri" panose="020F0502020204030204" pitchFamily="34" charset="0"/>
                <a:cs typeface="Calibri" panose="020F0502020204030204" pitchFamily="34" charset="0"/>
              </a:rPr>
              <a:t>ECMWF Significant Wave Height and MSLP</a:t>
            </a:r>
          </a:p>
        </p:txBody>
      </p:sp>
      <p:sp>
        <p:nvSpPr>
          <p:cNvPr id="4" name="TextBox 20">
            <a:extLst>
              <a:ext uri="{FF2B5EF4-FFF2-40B4-BE49-F238E27FC236}">
                <a16:creationId xmlns:a16="http://schemas.microsoft.com/office/drawing/2014/main" id="{865701F5-3C19-E025-C84E-33776615436F}"/>
              </a:ext>
            </a:extLst>
          </p:cNvPr>
          <p:cNvSpPr txBox="1">
            <a:spLocks noChangeArrowheads="1"/>
          </p:cNvSpPr>
          <p:nvPr/>
        </p:nvSpPr>
        <p:spPr bwMode="auto">
          <a:xfrm>
            <a:off x="4569069" y="2840214"/>
            <a:ext cx="2175389"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18UTC 30</a:t>
            </a:r>
            <a:r>
              <a:rPr kumimoji="0" lang="en-AU" alt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th</a:t>
            </a: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Aug 2024</a:t>
            </a:r>
          </a:p>
        </p:txBody>
      </p:sp>
      <p:sp>
        <p:nvSpPr>
          <p:cNvPr id="5" name="TextBox 20">
            <a:extLst>
              <a:ext uri="{FF2B5EF4-FFF2-40B4-BE49-F238E27FC236}">
                <a16:creationId xmlns:a16="http://schemas.microsoft.com/office/drawing/2014/main" id="{5E9642FC-3722-7DCD-4E29-97018296B778}"/>
              </a:ext>
            </a:extLst>
          </p:cNvPr>
          <p:cNvSpPr txBox="1">
            <a:spLocks noChangeArrowheads="1"/>
          </p:cNvSpPr>
          <p:nvPr/>
        </p:nvSpPr>
        <p:spPr bwMode="auto">
          <a:xfrm>
            <a:off x="4585002" y="842232"/>
            <a:ext cx="2175389"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12UTC 30</a:t>
            </a:r>
            <a:r>
              <a:rPr kumimoji="0" lang="en-AU" alt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th</a:t>
            </a: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Aug 2024</a:t>
            </a:r>
          </a:p>
        </p:txBody>
      </p:sp>
      <p:sp>
        <p:nvSpPr>
          <p:cNvPr id="6" name="TextBox 20">
            <a:extLst>
              <a:ext uri="{FF2B5EF4-FFF2-40B4-BE49-F238E27FC236}">
                <a16:creationId xmlns:a16="http://schemas.microsoft.com/office/drawing/2014/main" id="{42221611-9240-D944-3789-B69D0ABE1679}"/>
              </a:ext>
            </a:extLst>
          </p:cNvPr>
          <p:cNvSpPr txBox="1">
            <a:spLocks noChangeArrowheads="1"/>
          </p:cNvSpPr>
          <p:nvPr/>
        </p:nvSpPr>
        <p:spPr bwMode="auto">
          <a:xfrm>
            <a:off x="734815" y="839955"/>
            <a:ext cx="2175389"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03UTC 30</a:t>
            </a:r>
            <a:r>
              <a:rPr kumimoji="0" lang="en-AU" alt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th</a:t>
            </a: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Aug 2024</a:t>
            </a:r>
          </a:p>
        </p:txBody>
      </p:sp>
      <p:sp>
        <p:nvSpPr>
          <p:cNvPr id="7" name="TextBox 20">
            <a:extLst>
              <a:ext uri="{FF2B5EF4-FFF2-40B4-BE49-F238E27FC236}">
                <a16:creationId xmlns:a16="http://schemas.microsoft.com/office/drawing/2014/main" id="{6CE7156D-48D8-444E-5F75-F9E63FFEDF8D}"/>
              </a:ext>
            </a:extLst>
          </p:cNvPr>
          <p:cNvSpPr txBox="1">
            <a:spLocks noChangeArrowheads="1"/>
          </p:cNvSpPr>
          <p:nvPr/>
        </p:nvSpPr>
        <p:spPr bwMode="auto">
          <a:xfrm>
            <a:off x="736566" y="2846531"/>
            <a:ext cx="2175389"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15UTC 30</a:t>
            </a:r>
            <a:r>
              <a:rPr kumimoji="0" lang="en-AU" alt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th</a:t>
            </a: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Aug 2024</a:t>
            </a:r>
          </a:p>
        </p:txBody>
      </p:sp>
      <p:sp>
        <p:nvSpPr>
          <p:cNvPr id="8" name="TextBox 20">
            <a:extLst>
              <a:ext uri="{FF2B5EF4-FFF2-40B4-BE49-F238E27FC236}">
                <a16:creationId xmlns:a16="http://schemas.microsoft.com/office/drawing/2014/main" id="{FC55CF56-FAED-2822-638A-A37BCB062C55}"/>
              </a:ext>
            </a:extLst>
          </p:cNvPr>
          <p:cNvSpPr txBox="1">
            <a:spLocks noChangeArrowheads="1"/>
          </p:cNvSpPr>
          <p:nvPr/>
        </p:nvSpPr>
        <p:spPr bwMode="auto">
          <a:xfrm>
            <a:off x="747624" y="4811765"/>
            <a:ext cx="2175389"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03UTC 31</a:t>
            </a:r>
            <a:r>
              <a:rPr kumimoji="0" lang="en-AU" alt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st</a:t>
            </a: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Aug 2024</a:t>
            </a:r>
          </a:p>
        </p:txBody>
      </p:sp>
      <p:sp>
        <p:nvSpPr>
          <p:cNvPr id="9" name="TextBox 20">
            <a:extLst>
              <a:ext uri="{FF2B5EF4-FFF2-40B4-BE49-F238E27FC236}">
                <a16:creationId xmlns:a16="http://schemas.microsoft.com/office/drawing/2014/main" id="{12731BB6-1F1A-FFD2-1ED6-4F611A192054}"/>
              </a:ext>
            </a:extLst>
          </p:cNvPr>
          <p:cNvSpPr txBox="1">
            <a:spLocks noChangeArrowheads="1"/>
          </p:cNvSpPr>
          <p:nvPr/>
        </p:nvSpPr>
        <p:spPr bwMode="auto">
          <a:xfrm>
            <a:off x="4566111" y="4814569"/>
            <a:ext cx="2175389"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12UTC 31</a:t>
            </a:r>
            <a:r>
              <a:rPr kumimoji="0" lang="en-AU" alt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st</a:t>
            </a: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Aug 2024</a:t>
            </a:r>
          </a:p>
        </p:txBody>
      </p:sp>
      <p:sp>
        <p:nvSpPr>
          <p:cNvPr id="10" name="TextBox 17">
            <a:extLst>
              <a:ext uri="{FF2B5EF4-FFF2-40B4-BE49-F238E27FC236}">
                <a16:creationId xmlns:a16="http://schemas.microsoft.com/office/drawing/2014/main" id="{5076A1FD-B366-2440-5912-A370028803F8}"/>
              </a:ext>
            </a:extLst>
          </p:cNvPr>
          <p:cNvSpPr txBox="1">
            <a:spLocks noChangeArrowheads="1"/>
          </p:cNvSpPr>
          <p:nvPr/>
        </p:nvSpPr>
        <p:spPr bwMode="auto">
          <a:xfrm>
            <a:off x="7146915" y="0"/>
            <a:ext cx="199708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images courtesy EUMETRAIN</a:t>
            </a:r>
          </a:p>
        </p:txBody>
      </p:sp>
      <p:sp>
        <p:nvSpPr>
          <p:cNvPr id="11" name="TextBox 10">
            <a:extLst>
              <a:ext uri="{FF2B5EF4-FFF2-40B4-BE49-F238E27FC236}">
                <a16:creationId xmlns:a16="http://schemas.microsoft.com/office/drawing/2014/main" id="{74FB8F82-E46E-D56A-44A2-AF2A2BDE699E}"/>
              </a:ext>
            </a:extLst>
          </p:cNvPr>
          <p:cNvSpPr txBox="1"/>
          <p:nvPr/>
        </p:nvSpPr>
        <p:spPr>
          <a:xfrm flipH="1">
            <a:off x="7919370" y="3733214"/>
            <a:ext cx="873597"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highlight>
                  <a:srgbClr val="FFFF00"/>
                </a:highlight>
                <a:uLnTx/>
                <a:uFillTx/>
                <a:latin typeface="+mn-lt"/>
                <a:ea typeface="+mn-ea"/>
                <a:cs typeface="Calibri" panose="020F0502020204030204" pitchFamily="34" charset="0"/>
              </a:rPr>
              <a:t>Tasmania</a:t>
            </a:r>
          </a:p>
        </p:txBody>
      </p:sp>
      <p:cxnSp>
        <p:nvCxnSpPr>
          <p:cNvPr id="12" name="Straight Arrow Connector 11">
            <a:extLst>
              <a:ext uri="{FF2B5EF4-FFF2-40B4-BE49-F238E27FC236}">
                <a16:creationId xmlns:a16="http://schemas.microsoft.com/office/drawing/2014/main" id="{2D8F194E-C45B-5855-E93A-1FF3D2D0C5FC}"/>
              </a:ext>
            </a:extLst>
          </p:cNvPr>
          <p:cNvCxnSpPr>
            <a:stCxn id="11" idx="3"/>
          </p:cNvCxnSpPr>
          <p:nvPr/>
        </p:nvCxnSpPr>
        <p:spPr>
          <a:xfrm flipH="1" flipV="1">
            <a:off x="7327962" y="3646198"/>
            <a:ext cx="591408" cy="225516"/>
          </a:xfrm>
          <a:prstGeom prst="straightConnector1">
            <a:avLst/>
          </a:prstGeom>
          <a:noFill/>
          <a:ln w="22225" cap="flat" cmpd="sng" algn="ctr">
            <a:solidFill>
              <a:srgbClr val="FFFF00"/>
            </a:solidFill>
            <a:prstDash val="solid"/>
            <a:tailEnd type="triangle"/>
          </a:ln>
          <a:effectLst/>
        </p:spPr>
      </p:cxnSp>
      <p:pic>
        <p:nvPicPr>
          <p:cNvPr id="14" name="Picture 13">
            <a:extLst>
              <a:ext uri="{FF2B5EF4-FFF2-40B4-BE49-F238E27FC236}">
                <a16:creationId xmlns:a16="http://schemas.microsoft.com/office/drawing/2014/main" id="{68E862D1-8954-DE79-341F-DD337085A305}"/>
              </a:ext>
            </a:extLst>
          </p:cNvPr>
          <p:cNvPicPr>
            <a:picLocks noChangeAspect="1"/>
          </p:cNvPicPr>
          <p:nvPr/>
        </p:nvPicPr>
        <p:blipFill>
          <a:blip r:embed="rId9"/>
          <a:stretch>
            <a:fillRect/>
          </a:stretch>
        </p:blipFill>
        <p:spPr>
          <a:xfrm>
            <a:off x="3210128" y="6559991"/>
            <a:ext cx="2815236" cy="298009"/>
          </a:xfrm>
          <a:prstGeom prst="rect">
            <a:avLst/>
          </a:prstGeom>
        </p:spPr>
      </p:pic>
      <p:pic>
        <p:nvPicPr>
          <p:cNvPr id="24" name="Picture 23">
            <a:extLst>
              <a:ext uri="{FF2B5EF4-FFF2-40B4-BE49-F238E27FC236}">
                <a16:creationId xmlns:a16="http://schemas.microsoft.com/office/drawing/2014/main" id="{66CE85BE-66D4-937C-0EB6-510912C4909C}"/>
              </a:ext>
            </a:extLst>
          </p:cNvPr>
          <p:cNvPicPr>
            <a:picLocks noChangeAspect="1"/>
          </p:cNvPicPr>
          <p:nvPr/>
        </p:nvPicPr>
        <p:blipFill>
          <a:blip r:embed="rId10"/>
          <a:stretch>
            <a:fillRect/>
          </a:stretch>
        </p:blipFill>
        <p:spPr>
          <a:xfrm>
            <a:off x="0" y="0"/>
            <a:ext cx="1426866" cy="827582"/>
          </a:xfrm>
          <a:prstGeom prst="rect">
            <a:avLst/>
          </a:prstGeom>
        </p:spPr>
      </p:pic>
    </p:spTree>
    <p:extLst>
      <p:ext uri="{BB962C8B-B14F-4D97-AF65-F5344CB8AC3E}">
        <p14:creationId xmlns:p14="http://schemas.microsoft.com/office/powerpoint/2010/main" val="37895327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51249D46-424F-5D48-0BC9-F4D7F6683C57}"/>
              </a:ext>
            </a:extLst>
          </p:cNvPr>
          <p:cNvSpPr>
            <a:spLocks noGrp="1" noChangeArrowheads="1"/>
          </p:cNvSpPr>
          <p:nvPr>
            <p:ph type="title"/>
          </p:nvPr>
        </p:nvSpPr>
        <p:spPr>
          <a:xfrm>
            <a:off x="427038" y="176213"/>
            <a:ext cx="8229600" cy="658812"/>
          </a:xfrm>
        </p:spPr>
        <p:txBody>
          <a:bodyPr/>
          <a:lstStyle/>
          <a:p>
            <a:r>
              <a:rPr kumimoji="0" lang="en-AU" altLang="en-US" sz="2800" b="1" i="0" u="none" strike="noStrike" kern="0" cap="none" spc="0" normalizeH="0" baseline="0" noProof="0" dirty="0">
                <a:ln>
                  <a:noFill/>
                </a:ln>
                <a:solidFill>
                  <a:srgbClr val="000000"/>
                </a:solidFill>
                <a:effectLst/>
                <a:uLnTx/>
                <a:uFillTx/>
                <a:latin typeface="Calibri"/>
                <a:ea typeface="+mj-ea"/>
                <a:cs typeface="+mj-cs"/>
              </a:rPr>
              <a:t>Introducing additional data for information about seas and winds </a:t>
            </a:r>
            <a:endParaRPr lang="en-AU" altLang="en-US" sz="2800" b="1" dirty="0">
              <a:solidFill>
                <a:srgbClr val="FF0000"/>
              </a:solidFill>
            </a:endParaRPr>
          </a:p>
        </p:txBody>
      </p:sp>
      <p:sp>
        <p:nvSpPr>
          <p:cNvPr id="40963" name="Content Placeholder 2">
            <a:extLst>
              <a:ext uri="{FF2B5EF4-FFF2-40B4-BE49-F238E27FC236}">
                <a16:creationId xmlns:a16="http://schemas.microsoft.com/office/drawing/2014/main" id="{367B8367-3CE8-144F-811A-8F2C089DB5EC}"/>
              </a:ext>
            </a:extLst>
          </p:cNvPr>
          <p:cNvSpPr>
            <a:spLocks noGrp="1" noChangeArrowheads="1"/>
          </p:cNvSpPr>
          <p:nvPr>
            <p:ph idx="1"/>
          </p:nvPr>
        </p:nvSpPr>
        <p:spPr>
          <a:xfrm>
            <a:off x="4838700" y="859343"/>
            <a:ext cx="3867150" cy="3286125"/>
          </a:xfrm>
        </p:spPr>
        <p:txBody>
          <a:bodyPr/>
          <a:lstStyle/>
          <a:p>
            <a:pPr marL="0" indent="0" algn="ctr">
              <a:buFontTx/>
              <a:buNone/>
            </a:pPr>
            <a:r>
              <a:rPr lang="en-AU" altLang="en-US" sz="2000"/>
              <a:t>Stormsurf Web Page</a:t>
            </a:r>
          </a:p>
          <a:p>
            <a:pPr marL="0" indent="0" algn="ctr">
              <a:buFontTx/>
              <a:buNone/>
            </a:pPr>
            <a:r>
              <a:rPr lang="en-AU" altLang="en-US" sz="2000">
                <a:hlinkClick r:id="rId2"/>
              </a:rPr>
              <a:t>http://www.stormsurf.com/mdls/menu_alt.html</a:t>
            </a:r>
            <a:r>
              <a:rPr lang="en-AU" altLang="en-US" sz="2000"/>
              <a:t> </a:t>
            </a:r>
          </a:p>
        </p:txBody>
      </p:sp>
      <p:sp>
        <p:nvSpPr>
          <p:cNvPr id="6" name="Content Placeholder 2">
            <a:extLst>
              <a:ext uri="{FF2B5EF4-FFF2-40B4-BE49-F238E27FC236}">
                <a16:creationId xmlns:a16="http://schemas.microsoft.com/office/drawing/2014/main" id="{A3F44C28-10A1-0B19-EB4C-05251E0CDB5A}"/>
              </a:ext>
            </a:extLst>
          </p:cNvPr>
          <p:cNvSpPr txBox="1">
            <a:spLocks/>
          </p:cNvSpPr>
          <p:nvPr/>
        </p:nvSpPr>
        <p:spPr bwMode="auto">
          <a:xfrm>
            <a:off x="472377" y="1231134"/>
            <a:ext cx="4076700" cy="981075"/>
          </a:xfrm>
          <a:prstGeom prst="rect">
            <a:avLst/>
          </a:prstGeom>
          <a:noFill/>
          <a:ln>
            <a:noFill/>
          </a:ln>
          <a:effectLst/>
        </p:spPr>
        <p:txBody>
          <a:bodyPr/>
          <a:lstStyle>
            <a:lvl1pPr marL="342900" indent="-342900" algn="l" rtl="0" eaLnBrk="0" fontAlgn="base" hangingPunct="0">
              <a:spcBef>
                <a:spcPct val="20000"/>
              </a:spcBef>
              <a:spcAft>
                <a:spcPct val="0"/>
              </a:spcAft>
              <a:buChar char="•"/>
              <a:defRPr sz="3600">
                <a:solidFill>
                  <a:schemeClr val="tx1"/>
                </a:solidFill>
                <a:latin typeface="+mn-lt"/>
                <a:ea typeface="+mn-ea"/>
                <a:cs typeface="+mn-cs"/>
              </a:defRPr>
            </a:lvl1pPr>
            <a:lvl2pPr marL="742950" indent="-285750" algn="l" rtl="0" eaLnBrk="0" fontAlgn="base" hangingPunct="0">
              <a:spcBef>
                <a:spcPct val="20000"/>
              </a:spcBef>
              <a:spcAft>
                <a:spcPct val="0"/>
              </a:spcAft>
              <a:buChar char="–"/>
              <a:defRPr sz="3600">
                <a:solidFill>
                  <a:schemeClr val="tx1"/>
                </a:solidFill>
                <a:latin typeface="+mn-lt"/>
              </a:defRPr>
            </a:lvl2pPr>
            <a:lvl3pPr marL="1143000" indent="-228600" algn="l" rtl="0" eaLnBrk="0" fontAlgn="base" hangingPunct="0">
              <a:spcBef>
                <a:spcPct val="20000"/>
              </a:spcBef>
              <a:spcAft>
                <a:spcPct val="0"/>
              </a:spcAft>
              <a:buChar char="•"/>
              <a:defRPr sz="3600">
                <a:solidFill>
                  <a:schemeClr val="tx1"/>
                </a:solidFill>
                <a:latin typeface="+mn-lt"/>
              </a:defRPr>
            </a:lvl3pPr>
            <a:lvl4pPr marL="1600200" indent="-228600" algn="l" rtl="0" eaLnBrk="0" fontAlgn="base" hangingPunct="0">
              <a:spcBef>
                <a:spcPct val="20000"/>
              </a:spcBef>
              <a:spcAft>
                <a:spcPct val="0"/>
              </a:spcAft>
              <a:buChar char="–"/>
              <a:defRPr sz="3600">
                <a:solidFill>
                  <a:schemeClr val="tx1"/>
                </a:solidFill>
                <a:latin typeface="+mn-lt"/>
              </a:defRPr>
            </a:lvl4pPr>
            <a:lvl5pPr marL="2057400" indent="-228600" algn="l" rtl="0" eaLnBrk="0" fontAlgn="base" hangingPunct="0">
              <a:spcBef>
                <a:spcPct val="20000"/>
              </a:spcBef>
              <a:spcAft>
                <a:spcPct val="0"/>
              </a:spcAft>
              <a:buChar char="»"/>
              <a:defRPr sz="3600">
                <a:solidFill>
                  <a:schemeClr val="tx1"/>
                </a:solidFill>
                <a:latin typeface="+mn-lt"/>
              </a:defRPr>
            </a:lvl5pPr>
            <a:lvl6pPr marL="2514600" indent="-228600" algn="l" rtl="0" fontAlgn="base">
              <a:spcBef>
                <a:spcPct val="20000"/>
              </a:spcBef>
              <a:spcAft>
                <a:spcPct val="0"/>
              </a:spcAft>
              <a:buChar char="»"/>
              <a:defRPr sz="3600">
                <a:solidFill>
                  <a:schemeClr val="tx1"/>
                </a:solidFill>
                <a:latin typeface="+mn-lt"/>
              </a:defRPr>
            </a:lvl6pPr>
            <a:lvl7pPr marL="2971800" indent="-228600" algn="l" rtl="0" fontAlgn="base">
              <a:spcBef>
                <a:spcPct val="20000"/>
              </a:spcBef>
              <a:spcAft>
                <a:spcPct val="0"/>
              </a:spcAft>
              <a:buChar char="»"/>
              <a:defRPr sz="3600">
                <a:solidFill>
                  <a:schemeClr val="tx1"/>
                </a:solidFill>
                <a:latin typeface="+mn-lt"/>
              </a:defRPr>
            </a:lvl7pPr>
            <a:lvl8pPr marL="3429000" indent="-228600" algn="l" rtl="0" fontAlgn="base">
              <a:spcBef>
                <a:spcPct val="20000"/>
              </a:spcBef>
              <a:spcAft>
                <a:spcPct val="0"/>
              </a:spcAft>
              <a:buChar char="»"/>
              <a:defRPr sz="3600">
                <a:solidFill>
                  <a:schemeClr val="tx1"/>
                </a:solidFill>
                <a:latin typeface="+mn-lt"/>
              </a:defRPr>
            </a:lvl8pPr>
            <a:lvl9pPr marL="3886200" indent="-228600" algn="l" rtl="0" fontAlgn="base">
              <a:spcBef>
                <a:spcPct val="20000"/>
              </a:spcBef>
              <a:spcAft>
                <a:spcPct val="0"/>
              </a:spcAft>
              <a:buChar char="»"/>
              <a:defRPr sz="3600">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AU" sz="2000" b="0" i="0" u="none" strike="noStrike" kern="0" cap="none" spc="0" normalizeH="0" baseline="0" noProof="0" dirty="0">
                <a:ln>
                  <a:noFill/>
                </a:ln>
                <a:solidFill>
                  <a:srgbClr val="000000"/>
                </a:solidFill>
                <a:effectLst/>
                <a:uLnTx/>
                <a:uFillTx/>
                <a:latin typeface="Calibri"/>
                <a:ea typeface="+mn-ea"/>
                <a:cs typeface="+mn-cs"/>
              </a:rPr>
              <a:t>Earth NullSchool Viewer </a:t>
            </a:r>
            <a:r>
              <a:rPr kumimoji="0" lang="en-AU" sz="1200" b="0" i="0" u="none" strike="noStrike" kern="0" cap="none" spc="0" normalizeH="0" baseline="0" noProof="0" dirty="0">
                <a:ln>
                  <a:noFill/>
                </a:ln>
                <a:solidFill>
                  <a:srgbClr val="000000"/>
                </a:solidFill>
                <a:effectLst/>
                <a:uLnTx/>
                <a:uFillTx/>
                <a:latin typeface="Calibri"/>
                <a:ea typeface="+mn-ea"/>
                <a:cs typeface="+mn-cs"/>
              </a:rPr>
              <a:t>(Cameron Beccario)</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AU" sz="2000" b="0" i="0" u="none" strike="noStrike" kern="0" cap="none" spc="0" normalizeH="0" baseline="0" noProof="0" dirty="0">
                <a:ln>
                  <a:noFill/>
                </a:ln>
                <a:solidFill>
                  <a:srgbClr val="000000"/>
                </a:solidFill>
                <a:effectLst/>
                <a:uLnTx/>
                <a:uFillTx/>
                <a:latin typeface="Calibri"/>
                <a:ea typeface="+mn-ea"/>
                <a:cs typeface="+mn-cs"/>
                <a:hlinkClick r:id="rId3"/>
              </a:rPr>
              <a:t>https://earth.nullschool.net/</a:t>
            </a:r>
            <a:r>
              <a:rPr kumimoji="0" lang="en-AU" sz="2000" b="0" i="0" u="none" strike="noStrike" kern="0" cap="none" spc="0" normalizeH="0" baseline="0" noProof="0" dirty="0">
                <a:ln>
                  <a:noFill/>
                </a:ln>
                <a:solidFill>
                  <a:srgbClr val="000000"/>
                </a:solidFill>
                <a:effectLst/>
                <a:uLnTx/>
                <a:uFillTx/>
                <a:latin typeface="Calibri"/>
                <a:ea typeface="+mn-ea"/>
                <a:cs typeface="+mn-cs"/>
              </a:rPr>
              <a:t> </a:t>
            </a:r>
          </a:p>
        </p:txBody>
      </p:sp>
      <p:sp>
        <p:nvSpPr>
          <p:cNvPr id="7" name="Oval 6">
            <a:extLst>
              <a:ext uri="{FF2B5EF4-FFF2-40B4-BE49-F238E27FC236}">
                <a16:creationId xmlns:a16="http://schemas.microsoft.com/office/drawing/2014/main" id="{31432989-AD07-69C3-0814-C93EE391300C}"/>
              </a:ext>
            </a:extLst>
          </p:cNvPr>
          <p:cNvSpPr/>
          <p:nvPr/>
        </p:nvSpPr>
        <p:spPr>
          <a:xfrm rot="18933609">
            <a:off x="5865813" y="2324606"/>
            <a:ext cx="790575" cy="458787"/>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AU" sz="2400" b="0" i="0" u="none" strike="noStrike" kern="1200" cap="none" spc="0" normalizeH="0" baseline="0" noProof="0" dirty="0">
              <a:ln>
                <a:noFill/>
              </a:ln>
              <a:solidFill>
                <a:srgbClr val="FFFFFF"/>
              </a:solidFill>
              <a:effectLst/>
              <a:uLnTx/>
              <a:uFillTx/>
              <a:latin typeface="Calibri"/>
              <a:ea typeface="+mn-ea"/>
              <a:cs typeface="+mn-cs"/>
            </a:endParaRPr>
          </a:p>
        </p:txBody>
      </p:sp>
      <p:pic>
        <p:nvPicPr>
          <p:cNvPr id="40966" name="Picture 2">
            <a:extLst>
              <a:ext uri="{FF2B5EF4-FFF2-40B4-BE49-F238E27FC236}">
                <a16:creationId xmlns:a16="http://schemas.microsoft.com/office/drawing/2014/main" id="{28E9FB1B-FDAB-2791-014E-08A655BF3C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32314"/>
          <a:stretch>
            <a:fillRect/>
          </a:stretch>
        </p:blipFill>
        <p:spPr bwMode="auto">
          <a:xfrm>
            <a:off x="5189538" y="1945193"/>
            <a:ext cx="3533775"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9">
            <a:extLst>
              <a:ext uri="{FF2B5EF4-FFF2-40B4-BE49-F238E27FC236}">
                <a16:creationId xmlns:a16="http://schemas.microsoft.com/office/drawing/2014/main" id="{A71FD0D8-0D88-C4FE-C4B8-DF6E84ECE2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8850" y="6071106"/>
            <a:ext cx="4375150"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8" name="TextBox 22">
            <a:extLst>
              <a:ext uri="{FF2B5EF4-FFF2-40B4-BE49-F238E27FC236}">
                <a16:creationId xmlns:a16="http://schemas.microsoft.com/office/drawing/2014/main" id="{477F3400-A2AF-AABC-16AF-36F1E717863B}"/>
              </a:ext>
            </a:extLst>
          </p:cNvPr>
          <p:cNvSpPr txBox="1">
            <a:spLocks noChangeArrowheads="1"/>
          </p:cNvSpPr>
          <p:nvPr/>
        </p:nvSpPr>
        <p:spPr bwMode="auto">
          <a:xfrm>
            <a:off x="5238750" y="6293356"/>
            <a:ext cx="3346450" cy="400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altLang="en-US" sz="2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Significant Wave Height (ft)</a:t>
            </a:r>
          </a:p>
        </p:txBody>
      </p:sp>
      <p:sp>
        <p:nvSpPr>
          <p:cNvPr id="40969" name="TextBox 15">
            <a:extLst>
              <a:ext uri="{FF2B5EF4-FFF2-40B4-BE49-F238E27FC236}">
                <a16:creationId xmlns:a16="http://schemas.microsoft.com/office/drawing/2014/main" id="{225B82CE-2BD7-6D38-C6B8-0C8FBEDF43B4}"/>
              </a:ext>
            </a:extLst>
          </p:cNvPr>
          <p:cNvSpPr txBox="1">
            <a:spLocks noChangeArrowheads="1"/>
          </p:cNvSpPr>
          <p:nvPr/>
        </p:nvSpPr>
        <p:spPr bwMode="auto">
          <a:xfrm>
            <a:off x="7585075" y="623102"/>
            <a:ext cx="1558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 from </a:t>
            </a:r>
            <a:r>
              <a:rPr kumimoji="0" lang="en-AU" altLang="en-US"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Stormsurf</a:t>
            </a:r>
            <a:endParaRPr kumimoji="0" lang="en-AU"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40970" name="Picture 2">
            <a:extLst>
              <a:ext uri="{FF2B5EF4-FFF2-40B4-BE49-F238E27FC236}">
                <a16:creationId xmlns:a16="http://schemas.microsoft.com/office/drawing/2014/main" id="{2EEDA86F-3D99-F5AE-F0AE-8EDE9E5B62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645" t="17847" r="21286" b="14641"/>
          <a:stretch>
            <a:fillRect/>
          </a:stretch>
        </p:blipFill>
        <p:spPr bwMode="auto">
          <a:xfrm>
            <a:off x="5268913" y="3585081"/>
            <a:ext cx="3370262" cy="230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2466C05B-F767-C170-D7F9-5B98A07B4347}"/>
              </a:ext>
            </a:extLst>
          </p:cNvPr>
          <p:cNvSpPr txBox="1"/>
          <p:nvPr/>
        </p:nvSpPr>
        <p:spPr>
          <a:xfrm>
            <a:off x="5360509" y="5430612"/>
            <a:ext cx="1992725" cy="369332"/>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800" b="1" i="0" u="none" strike="noStrike" kern="1200" cap="none" spc="0" normalizeH="0" baseline="0" noProof="0" dirty="0">
                <a:ln>
                  <a:noFill/>
                </a:ln>
                <a:solidFill>
                  <a:srgbClr val="FF0000"/>
                </a:solidFill>
                <a:effectLst/>
                <a:highlight>
                  <a:srgbClr val="FFFF00"/>
                </a:highlight>
                <a:uLnTx/>
                <a:uFillTx/>
                <a:latin typeface="Calibri"/>
                <a:ea typeface="+mn-ea"/>
                <a:cs typeface="+mn-cs"/>
              </a:rPr>
              <a:t>in excess of 30 feet</a:t>
            </a:r>
          </a:p>
        </p:txBody>
      </p:sp>
      <p:cxnSp>
        <p:nvCxnSpPr>
          <p:cNvPr id="15" name="Straight Arrow Connector 14">
            <a:extLst>
              <a:ext uri="{FF2B5EF4-FFF2-40B4-BE49-F238E27FC236}">
                <a16:creationId xmlns:a16="http://schemas.microsoft.com/office/drawing/2014/main" id="{1E40E125-F852-5A55-45D8-AEE53AC05A40}"/>
              </a:ext>
            </a:extLst>
          </p:cNvPr>
          <p:cNvCxnSpPr>
            <a:cxnSpLocks/>
          </p:cNvCxnSpPr>
          <p:nvPr/>
        </p:nvCxnSpPr>
        <p:spPr>
          <a:xfrm flipV="1">
            <a:off x="6207125" y="5012243"/>
            <a:ext cx="895350" cy="584200"/>
          </a:xfrm>
          <a:prstGeom prst="straightConnector1">
            <a:avLst/>
          </a:prstGeom>
          <a:ln w="38100">
            <a:solidFill>
              <a:srgbClr val="FFFE02"/>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CB6846A1-109B-0C84-64EA-E49CE913B024}"/>
              </a:ext>
            </a:extLst>
          </p:cNvPr>
          <p:cNvSpPr txBox="1"/>
          <p:nvPr/>
        </p:nvSpPr>
        <p:spPr>
          <a:xfrm>
            <a:off x="4965700" y="3119943"/>
            <a:ext cx="4011613" cy="307975"/>
          </a:xfrm>
          <a:prstGeom prst="rect">
            <a:avLst/>
          </a:prstGeom>
          <a:solidFill>
            <a:schemeClr val="bg1"/>
          </a:solid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Calibri"/>
                <a:ea typeface="+mn-ea"/>
                <a:cs typeface="+mn-cs"/>
              </a:rPr>
              <a:t>NOAA Wavewatch III with JASON-3 Altimetry overlay</a:t>
            </a:r>
          </a:p>
        </p:txBody>
      </p:sp>
      <p:pic>
        <p:nvPicPr>
          <p:cNvPr id="40974" name="Picture 2">
            <a:extLst>
              <a:ext uri="{FF2B5EF4-FFF2-40B4-BE49-F238E27FC236}">
                <a16:creationId xmlns:a16="http://schemas.microsoft.com/office/drawing/2014/main" id="{2AED2F0E-EE6C-7902-D047-D8FB236E1E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6085" t="53207" r="45113" b="39819"/>
          <a:stretch>
            <a:fillRect/>
          </a:stretch>
        </p:blipFill>
        <p:spPr bwMode="auto">
          <a:xfrm>
            <a:off x="4847074" y="3563920"/>
            <a:ext cx="14192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BA3A858A-138A-BFB0-BF3B-560C71FD3A48}"/>
              </a:ext>
            </a:extLst>
          </p:cNvPr>
          <p:cNvSpPr txBox="1"/>
          <p:nvPr/>
        </p:nvSpPr>
        <p:spPr>
          <a:xfrm>
            <a:off x="6419222" y="3564880"/>
            <a:ext cx="2809875" cy="369332"/>
          </a:xfrm>
          <a:prstGeom prst="rect">
            <a:avLst/>
          </a:prstGeom>
          <a:noFill/>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800" b="1" i="0" u="none" strike="noStrike" kern="1200" cap="none" spc="0" normalizeH="0" baseline="0" noProof="0" dirty="0">
                <a:ln>
                  <a:noFill/>
                </a:ln>
                <a:solidFill>
                  <a:srgbClr val="FF0000"/>
                </a:solidFill>
                <a:effectLst/>
                <a:highlight>
                  <a:srgbClr val="FFFF00"/>
                </a:highlight>
                <a:uLnTx/>
                <a:uFillTx/>
                <a:latin typeface="Calibri"/>
                <a:ea typeface="+mn-ea"/>
                <a:cs typeface="+mn-cs"/>
              </a:rPr>
              <a:t>35-36ft JASON-3 Altimetry</a:t>
            </a:r>
            <a:endParaRPr kumimoji="0" lang="en-AU" sz="1800" b="1" i="0" u="none" strike="noStrike" kern="1200" cap="none" spc="0" normalizeH="0" baseline="0" noProof="0" dirty="0">
              <a:ln>
                <a:noFill/>
              </a:ln>
              <a:solidFill>
                <a:srgbClr val="FF0000"/>
              </a:solidFill>
              <a:effectLst/>
              <a:highlight>
                <a:srgbClr val="FFFF00"/>
              </a:highlight>
              <a:uLnTx/>
              <a:uFillTx/>
              <a:latin typeface="Georgia" panose="02040502050405020303" pitchFamily="18" charset="0"/>
              <a:ea typeface="+mn-ea"/>
              <a:cs typeface="+mn-cs"/>
            </a:endParaRPr>
          </a:p>
        </p:txBody>
      </p:sp>
      <p:cxnSp>
        <p:nvCxnSpPr>
          <p:cNvPr id="19" name="Straight Arrow Connector 18">
            <a:extLst>
              <a:ext uri="{FF2B5EF4-FFF2-40B4-BE49-F238E27FC236}">
                <a16:creationId xmlns:a16="http://schemas.microsoft.com/office/drawing/2014/main" id="{8A2A7603-69B0-E487-9393-3A777A183A8A}"/>
              </a:ext>
            </a:extLst>
          </p:cNvPr>
          <p:cNvCxnSpPr>
            <a:cxnSpLocks/>
          </p:cNvCxnSpPr>
          <p:nvPr/>
        </p:nvCxnSpPr>
        <p:spPr>
          <a:xfrm flipH="1">
            <a:off x="5930272" y="3724275"/>
            <a:ext cx="622300" cy="161925"/>
          </a:xfrm>
          <a:prstGeom prst="straightConnector1">
            <a:avLst/>
          </a:prstGeom>
          <a:ln w="38100">
            <a:solidFill>
              <a:srgbClr val="FFFE02"/>
            </a:solidFill>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D019B06C-B0EE-8006-3CC1-C110B89AB5BB}"/>
              </a:ext>
            </a:extLst>
          </p:cNvPr>
          <p:cNvSpPr txBox="1"/>
          <p:nvPr/>
        </p:nvSpPr>
        <p:spPr>
          <a:xfrm>
            <a:off x="-3849286" y="4252931"/>
            <a:ext cx="339725" cy="400050"/>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2000" b="1" i="0" u="none" strike="noStrike" kern="1200" cap="none" spc="0" normalizeH="0" baseline="0" noProof="0" dirty="0">
                <a:ln>
                  <a:noFill/>
                </a:ln>
                <a:solidFill>
                  <a:srgbClr val="FFFFFF"/>
                </a:solidFill>
                <a:effectLst/>
                <a:uLnTx/>
                <a:uFillTx/>
                <a:latin typeface="Calibri"/>
                <a:ea typeface="+mn-ea"/>
                <a:cs typeface="+mn-cs"/>
              </a:rPr>
              <a:t>A</a:t>
            </a:r>
          </a:p>
        </p:txBody>
      </p:sp>
      <p:sp>
        <p:nvSpPr>
          <p:cNvPr id="29" name="TextBox 28">
            <a:extLst>
              <a:ext uri="{FF2B5EF4-FFF2-40B4-BE49-F238E27FC236}">
                <a16:creationId xmlns:a16="http://schemas.microsoft.com/office/drawing/2014/main" id="{AA066048-3CC8-0D7F-F219-972D970486AC}"/>
              </a:ext>
            </a:extLst>
          </p:cNvPr>
          <p:cNvSpPr txBox="1"/>
          <p:nvPr/>
        </p:nvSpPr>
        <p:spPr>
          <a:xfrm>
            <a:off x="-2412598" y="2606694"/>
            <a:ext cx="346075" cy="400050"/>
          </a:xfrm>
          <a:prstGeom prst="rect">
            <a:avLst/>
          </a:prstGeom>
          <a:noFill/>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2000" b="1" i="0" u="none" strike="noStrike" kern="1200" cap="none" spc="0" normalizeH="0" baseline="0" noProof="0" dirty="0">
                <a:ln>
                  <a:noFill/>
                </a:ln>
                <a:solidFill>
                  <a:srgbClr val="FFFFFF"/>
                </a:solidFill>
                <a:effectLst/>
                <a:uLnTx/>
                <a:uFillTx/>
                <a:latin typeface="Calibri"/>
                <a:ea typeface="+mn-ea"/>
                <a:cs typeface="+mn-cs"/>
              </a:rPr>
              <a:t>H</a:t>
            </a:r>
          </a:p>
        </p:txBody>
      </p:sp>
      <p:pic>
        <p:nvPicPr>
          <p:cNvPr id="40981" name="Picture 24">
            <a:extLst>
              <a:ext uri="{FF2B5EF4-FFF2-40B4-BE49-F238E27FC236}">
                <a16:creationId xmlns:a16="http://schemas.microsoft.com/office/drawing/2014/main" id="{B607A96B-065D-FF47-93AA-A05D9A7A1F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4591" y="2146057"/>
            <a:ext cx="4497388" cy="412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2" name="Picture 2">
            <a:extLst>
              <a:ext uri="{FF2B5EF4-FFF2-40B4-BE49-F238E27FC236}">
                <a16:creationId xmlns:a16="http://schemas.microsoft.com/office/drawing/2014/main" id="{F73B51E6-7BDC-DF4B-60BF-C343CA9E404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3004" y="2044457"/>
            <a:ext cx="4511675"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3" name="Picture 26">
            <a:extLst>
              <a:ext uri="{FF2B5EF4-FFF2-40B4-BE49-F238E27FC236}">
                <a16:creationId xmlns:a16="http://schemas.microsoft.com/office/drawing/2014/main" id="{008A72EE-F76D-0FB1-06A3-6EF825371D2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23616" y="5298832"/>
            <a:ext cx="1884363" cy="847725"/>
          </a:xfrm>
          <a:prstGeom prst="rect">
            <a:avLst/>
          </a:prstGeom>
          <a:noFill/>
          <a:ln w="28575">
            <a:solidFill>
              <a:srgbClr val="37F23D"/>
            </a:solidFill>
            <a:miter lim="800000"/>
            <a:headEnd/>
            <a:tailEnd/>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F5235CB-CA38-6900-8EDF-DCA0B8B2D303}"/>
              </a:ext>
            </a:extLst>
          </p:cNvPr>
          <p:cNvSpPr txBox="1"/>
          <p:nvPr/>
        </p:nvSpPr>
        <p:spPr>
          <a:xfrm>
            <a:off x="4997480" y="2009775"/>
            <a:ext cx="4146520" cy="400110"/>
          </a:xfrm>
          <a:prstGeom prst="rect">
            <a:avLst/>
          </a:prstGeom>
          <a:noFill/>
        </p:spPr>
        <p:txBody>
          <a:bodyPr wrap="none" rtlCol="0">
            <a:spAutoFit/>
          </a:bodyPr>
          <a:lstStyle/>
          <a:p>
            <a:r>
              <a:rPr lang="en-AU" sz="2000" b="1" dirty="0">
                <a:solidFill>
                  <a:srgbClr val="FF0000"/>
                </a:solidFill>
                <a:highlight>
                  <a:srgbClr val="FFFF00"/>
                </a:highlight>
              </a:rPr>
              <a:t>Does this web page have an archive?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6BBF3-B188-4B66-8B1A-B0FA387DCD19}"/>
              </a:ext>
            </a:extLst>
          </p:cNvPr>
          <p:cNvSpPr>
            <a:spLocks noGrp="1"/>
          </p:cNvSpPr>
          <p:nvPr>
            <p:ph type="title"/>
          </p:nvPr>
        </p:nvSpPr>
        <p:spPr>
          <a:xfrm>
            <a:off x="76200" y="76200"/>
            <a:ext cx="9067800" cy="867383"/>
          </a:xfrm>
        </p:spPr>
        <p:txBody>
          <a:bodyPr/>
          <a:lstStyle/>
          <a:p>
            <a:pPr algn="ctr"/>
            <a:r>
              <a:rPr lang="en-AU" sz="2500" b="1" dirty="0">
                <a:latin typeface="Calibri" panose="020F0502020204030204" pitchFamily="34" charset="0"/>
                <a:cs typeface="Calibri" panose="020F0502020204030204" pitchFamily="34" charset="0"/>
              </a:rPr>
              <a:t>Surface wind and Peak Wave Period (GFS)</a:t>
            </a:r>
          </a:p>
        </p:txBody>
      </p:sp>
      <p:sp>
        <p:nvSpPr>
          <p:cNvPr id="3" name="Content Placeholder 2">
            <a:extLst>
              <a:ext uri="{FF2B5EF4-FFF2-40B4-BE49-F238E27FC236}">
                <a16:creationId xmlns:a16="http://schemas.microsoft.com/office/drawing/2014/main" id="{0421FFC4-C678-D562-1D92-5B3B339D1FEC}"/>
              </a:ext>
            </a:extLst>
          </p:cNvPr>
          <p:cNvSpPr>
            <a:spLocks noGrp="1"/>
          </p:cNvSpPr>
          <p:nvPr>
            <p:ph idx="1"/>
          </p:nvPr>
        </p:nvSpPr>
        <p:spPr/>
        <p:txBody>
          <a:bodyPr/>
          <a:lstStyle/>
          <a:p>
            <a:endParaRPr lang="en-AU"/>
          </a:p>
        </p:txBody>
      </p:sp>
      <p:pic>
        <p:nvPicPr>
          <p:cNvPr id="5" name="Picture 4">
            <a:extLst>
              <a:ext uri="{FF2B5EF4-FFF2-40B4-BE49-F238E27FC236}">
                <a16:creationId xmlns:a16="http://schemas.microsoft.com/office/drawing/2014/main" id="{C02B222A-6E12-BBD8-F5DF-040175FCDB6C}"/>
              </a:ext>
            </a:extLst>
          </p:cNvPr>
          <p:cNvPicPr>
            <a:picLocks noChangeAspect="1"/>
          </p:cNvPicPr>
          <p:nvPr/>
        </p:nvPicPr>
        <p:blipFill>
          <a:blip r:embed="rId3"/>
          <a:stretch>
            <a:fillRect/>
          </a:stretch>
        </p:blipFill>
        <p:spPr>
          <a:xfrm>
            <a:off x="331597" y="1035689"/>
            <a:ext cx="4170921" cy="2880000"/>
          </a:xfrm>
          <a:prstGeom prst="rect">
            <a:avLst/>
          </a:prstGeom>
        </p:spPr>
      </p:pic>
      <p:pic>
        <p:nvPicPr>
          <p:cNvPr id="7" name="Picture 6">
            <a:extLst>
              <a:ext uri="{FF2B5EF4-FFF2-40B4-BE49-F238E27FC236}">
                <a16:creationId xmlns:a16="http://schemas.microsoft.com/office/drawing/2014/main" id="{B48FB70B-B993-6F3B-6A55-C067BA919DC8}"/>
              </a:ext>
            </a:extLst>
          </p:cNvPr>
          <p:cNvPicPr>
            <a:picLocks noChangeAspect="1"/>
          </p:cNvPicPr>
          <p:nvPr/>
        </p:nvPicPr>
        <p:blipFill>
          <a:blip r:embed="rId4"/>
          <a:stretch>
            <a:fillRect/>
          </a:stretch>
        </p:blipFill>
        <p:spPr>
          <a:xfrm>
            <a:off x="351692" y="3978000"/>
            <a:ext cx="4135719" cy="2880000"/>
          </a:xfrm>
          <a:prstGeom prst="rect">
            <a:avLst/>
          </a:prstGeom>
        </p:spPr>
      </p:pic>
      <p:pic>
        <p:nvPicPr>
          <p:cNvPr id="9" name="Picture 8">
            <a:extLst>
              <a:ext uri="{FF2B5EF4-FFF2-40B4-BE49-F238E27FC236}">
                <a16:creationId xmlns:a16="http://schemas.microsoft.com/office/drawing/2014/main" id="{5E13B8FD-8779-EEDE-1F58-933AA935D55C}"/>
              </a:ext>
            </a:extLst>
          </p:cNvPr>
          <p:cNvPicPr>
            <a:picLocks noChangeAspect="1"/>
          </p:cNvPicPr>
          <p:nvPr/>
        </p:nvPicPr>
        <p:blipFill>
          <a:blip r:embed="rId5"/>
          <a:stretch>
            <a:fillRect/>
          </a:stretch>
        </p:blipFill>
        <p:spPr>
          <a:xfrm>
            <a:off x="4578247" y="1027670"/>
            <a:ext cx="4147331" cy="2880000"/>
          </a:xfrm>
          <a:prstGeom prst="rect">
            <a:avLst/>
          </a:prstGeom>
        </p:spPr>
      </p:pic>
      <p:pic>
        <p:nvPicPr>
          <p:cNvPr id="11" name="Picture 10">
            <a:extLst>
              <a:ext uri="{FF2B5EF4-FFF2-40B4-BE49-F238E27FC236}">
                <a16:creationId xmlns:a16="http://schemas.microsoft.com/office/drawing/2014/main" id="{60CEF75F-1009-C674-EE28-723F2CF5C699}"/>
              </a:ext>
            </a:extLst>
          </p:cNvPr>
          <p:cNvPicPr>
            <a:picLocks noChangeAspect="1"/>
          </p:cNvPicPr>
          <p:nvPr/>
        </p:nvPicPr>
        <p:blipFill>
          <a:blip r:embed="rId6"/>
          <a:stretch>
            <a:fillRect/>
          </a:stretch>
        </p:blipFill>
        <p:spPr>
          <a:xfrm>
            <a:off x="4550594" y="3967698"/>
            <a:ext cx="4174196" cy="2880000"/>
          </a:xfrm>
          <a:prstGeom prst="rect">
            <a:avLst/>
          </a:prstGeom>
        </p:spPr>
      </p:pic>
      <p:sp>
        <p:nvSpPr>
          <p:cNvPr id="4" name="TextBox 20">
            <a:extLst>
              <a:ext uri="{FF2B5EF4-FFF2-40B4-BE49-F238E27FC236}">
                <a16:creationId xmlns:a16="http://schemas.microsoft.com/office/drawing/2014/main" id="{A4598F87-D711-966A-72E5-08BD144FF6BB}"/>
              </a:ext>
            </a:extLst>
          </p:cNvPr>
          <p:cNvSpPr txBox="1">
            <a:spLocks noChangeArrowheads="1"/>
          </p:cNvSpPr>
          <p:nvPr/>
        </p:nvSpPr>
        <p:spPr bwMode="auto">
          <a:xfrm>
            <a:off x="2526891" y="744793"/>
            <a:ext cx="2018072"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00UTC 30</a:t>
            </a:r>
            <a:r>
              <a:rPr kumimoji="0" lang="en-AU" alt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th</a:t>
            </a: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Aug 2024</a:t>
            </a:r>
          </a:p>
        </p:txBody>
      </p:sp>
      <p:sp>
        <p:nvSpPr>
          <p:cNvPr id="6" name="TextBox 20">
            <a:extLst>
              <a:ext uri="{FF2B5EF4-FFF2-40B4-BE49-F238E27FC236}">
                <a16:creationId xmlns:a16="http://schemas.microsoft.com/office/drawing/2014/main" id="{EFC6ADC6-1ACB-F62A-42B8-D416EF625C3F}"/>
              </a:ext>
            </a:extLst>
          </p:cNvPr>
          <p:cNvSpPr txBox="1">
            <a:spLocks noChangeArrowheads="1"/>
          </p:cNvSpPr>
          <p:nvPr/>
        </p:nvSpPr>
        <p:spPr bwMode="auto">
          <a:xfrm>
            <a:off x="6956323" y="759542"/>
            <a:ext cx="2018072"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12UTC 30</a:t>
            </a:r>
            <a:r>
              <a:rPr kumimoji="0" lang="en-AU" alt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th</a:t>
            </a: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Aug 2024</a:t>
            </a:r>
          </a:p>
        </p:txBody>
      </p:sp>
      <p:sp>
        <p:nvSpPr>
          <p:cNvPr id="8" name="TextBox 20">
            <a:extLst>
              <a:ext uri="{FF2B5EF4-FFF2-40B4-BE49-F238E27FC236}">
                <a16:creationId xmlns:a16="http://schemas.microsoft.com/office/drawing/2014/main" id="{AD8E7D73-6EAB-BFB5-AB5A-69BD108D0A84}"/>
              </a:ext>
            </a:extLst>
          </p:cNvPr>
          <p:cNvSpPr txBox="1">
            <a:spLocks noChangeArrowheads="1"/>
          </p:cNvSpPr>
          <p:nvPr/>
        </p:nvSpPr>
        <p:spPr bwMode="auto">
          <a:xfrm>
            <a:off x="2521975" y="3758380"/>
            <a:ext cx="2018072"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00UTC 30</a:t>
            </a:r>
            <a:r>
              <a:rPr kumimoji="0" lang="en-AU" alt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th</a:t>
            </a: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Aug 2024</a:t>
            </a:r>
          </a:p>
        </p:txBody>
      </p:sp>
      <p:sp>
        <p:nvSpPr>
          <p:cNvPr id="10" name="TextBox 20">
            <a:extLst>
              <a:ext uri="{FF2B5EF4-FFF2-40B4-BE49-F238E27FC236}">
                <a16:creationId xmlns:a16="http://schemas.microsoft.com/office/drawing/2014/main" id="{3564746A-323F-5E5C-C3A9-C9DF43D2CF22}"/>
              </a:ext>
            </a:extLst>
          </p:cNvPr>
          <p:cNvSpPr txBox="1">
            <a:spLocks noChangeArrowheads="1"/>
          </p:cNvSpPr>
          <p:nvPr/>
        </p:nvSpPr>
        <p:spPr bwMode="auto">
          <a:xfrm>
            <a:off x="6941575" y="3763296"/>
            <a:ext cx="2018072"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12UTC 30</a:t>
            </a:r>
            <a:r>
              <a:rPr kumimoji="0" lang="en-AU" alt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th</a:t>
            </a: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Aug 2024</a:t>
            </a:r>
          </a:p>
        </p:txBody>
      </p:sp>
      <p:sp>
        <p:nvSpPr>
          <p:cNvPr id="12" name="TextBox 11">
            <a:extLst>
              <a:ext uri="{FF2B5EF4-FFF2-40B4-BE49-F238E27FC236}">
                <a16:creationId xmlns:a16="http://schemas.microsoft.com/office/drawing/2014/main" id="{E919D712-0DDA-B984-B78F-7B8D633D97C3}"/>
              </a:ext>
            </a:extLst>
          </p:cNvPr>
          <p:cNvSpPr txBox="1"/>
          <p:nvPr/>
        </p:nvSpPr>
        <p:spPr>
          <a:xfrm flipH="1">
            <a:off x="8113923" y="2410252"/>
            <a:ext cx="873597" cy="276999"/>
          </a:xfrm>
          <a:prstGeom prst="rect">
            <a:avLst/>
          </a:prstGeom>
          <a:noFill/>
        </p:spPr>
        <p:txBody>
          <a:bodyPr wrap="square" rtlCol="0">
            <a:spAutoFit/>
          </a:bodyPr>
          <a:lstStyle/>
          <a:p>
            <a:r>
              <a:rPr lang="en-AU" sz="1200" dirty="0">
                <a:solidFill>
                  <a:srgbClr val="000000"/>
                </a:solidFill>
                <a:highlight>
                  <a:srgbClr val="FFFF00"/>
                </a:highlight>
                <a:cs typeface="Calibri" panose="020F0502020204030204" pitchFamily="34" charset="0"/>
              </a:rPr>
              <a:t>Tasmania</a:t>
            </a:r>
          </a:p>
        </p:txBody>
      </p:sp>
      <p:cxnSp>
        <p:nvCxnSpPr>
          <p:cNvPr id="14" name="Straight Arrow Connector 13">
            <a:extLst>
              <a:ext uri="{FF2B5EF4-FFF2-40B4-BE49-F238E27FC236}">
                <a16:creationId xmlns:a16="http://schemas.microsoft.com/office/drawing/2014/main" id="{C5C51A08-9878-0DAE-EBD7-2922838F4F77}"/>
              </a:ext>
            </a:extLst>
          </p:cNvPr>
          <p:cNvCxnSpPr>
            <a:stCxn id="12" idx="3"/>
          </p:cNvCxnSpPr>
          <p:nvPr/>
        </p:nvCxnSpPr>
        <p:spPr>
          <a:xfrm flipH="1" flipV="1">
            <a:off x="7522515" y="2323236"/>
            <a:ext cx="591408" cy="225516"/>
          </a:xfrm>
          <a:prstGeom prst="straightConnector1">
            <a:avLst/>
          </a:prstGeom>
          <a:noFill/>
          <a:ln w="22225" cap="flat" cmpd="sng" algn="ctr">
            <a:solidFill>
              <a:srgbClr val="FFFF00"/>
            </a:solidFill>
            <a:prstDash val="solid"/>
            <a:tailEnd type="triangle"/>
          </a:ln>
          <a:effectLst/>
        </p:spPr>
      </p:cxnSp>
      <p:sp>
        <p:nvSpPr>
          <p:cNvPr id="16" name="TextBox 17">
            <a:extLst>
              <a:ext uri="{FF2B5EF4-FFF2-40B4-BE49-F238E27FC236}">
                <a16:creationId xmlns:a16="http://schemas.microsoft.com/office/drawing/2014/main" id="{A67CD32C-ED7E-BE60-2833-C1942FC5409D}"/>
              </a:ext>
            </a:extLst>
          </p:cNvPr>
          <p:cNvSpPr txBox="1">
            <a:spLocks noChangeArrowheads="1"/>
          </p:cNvSpPr>
          <p:nvPr/>
        </p:nvSpPr>
        <p:spPr bwMode="auto">
          <a:xfrm>
            <a:off x="5153228" y="19455"/>
            <a:ext cx="39907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images courtesy Earth </a:t>
            </a:r>
            <a:r>
              <a:rPr kumimoji="0" lang="en-AU" altLang="en-US"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Nullschool</a:t>
            </a:r>
            <a:r>
              <a:rPr kumimoji="0" lang="en-AU"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Viewer / Cameron </a:t>
            </a:r>
            <a:r>
              <a:rPr kumimoji="0" lang="en-AU" altLang="en-US"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Beccario</a:t>
            </a:r>
            <a:endParaRPr kumimoji="0" lang="en-AU"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9282135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6BBF3-B188-4B66-8B1A-B0FA387DCD19}"/>
              </a:ext>
            </a:extLst>
          </p:cNvPr>
          <p:cNvSpPr>
            <a:spLocks noGrp="1"/>
          </p:cNvSpPr>
          <p:nvPr>
            <p:ph type="title"/>
          </p:nvPr>
        </p:nvSpPr>
        <p:spPr>
          <a:xfrm>
            <a:off x="76200" y="76200"/>
            <a:ext cx="9067800" cy="867383"/>
          </a:xfrm>
        </p:spPr>
        <p:txBody>
          <a:bodyPr/>
          <a:lstStyle/>
          <a:p>
            <a:pPr algn="ctr"/>
            <a:r>
              <a:rPr lang="en-AU" sz="2500" b="1" dirty="0">
                <a:latin typeface="Calibri" panose="020F0502020204030204" pitchFamily="34" charset="0"/>
                <a:cs typeface="Calibri" panose="020F0502020204030204" pitchFamily="34" charset="0"/>
              </a:rPr>
              <a:t>Surface wind and Peak Wave Period (GFS)</a:t>
            </a:r>
          </a:p>
        </p:txBody>
      </p:sp>
      <p:sp>
        <p:nvSpPr>
          <p:cNvPr id="3" name="Content Placeholder 2">
            <a:extLst>
              <a:ext uri="{FF2B5EF4-FFF2-40B4-BE49-F238E27FC236}">
                <a16:creationId xmlns:a16="http://schemas.microsoft.com/office/drawing/2014/main" id="{0421FFC4-C678-D562-1D92-5B3B339D1FEC}"/>
              </a:ext>
            </a:extLst>
          </p:cNvPr>
          <p:cNvSpPr>
            <a:spLocks noGrp="1"/>
          </p:cNvSpPr>
          <p:nvPr>
            <p:ph idx="1"/>
          </p:nvPr>
        </p:nvSpPr>
        <p:spPr/>
        <p:txBody>
          <a:bodyPr/>
          <a:lstStyle/>
          <a:p>
            <a:endParaRPr lang="en-AU" dirty="0"/>
          </a:p>
        </p:txBody>
      </p:sp>
      <p:pic>
        <p:nvPicPr>
          <p:cNvPr id="5" name="Picture 4">
            <a:extLst>
              <a:ext uri="{FF2B5EF4-FFF2-40B4-BE49-F238E27FC236}">
                <a16:creationId xmlns:a16="http://schemas.microsoft.com/office/drawing/2014/main" id="{C02B222A-6E12-BBD8-F5DF-040175FCDB6C}"/>
              </a:ext>
            </a:extLst>
          </p:cNvPr>
          <p:cNvPicPr>
            <a:picLocks noChangeAspect="1"/>
          </p:cNvPicPr>
          <p:nvPr/>
        </p:nvPicPr>
        <p:blipFill>
          <a:blip r:embed="rId3"/>
          <a:stretch>
            <a:fillRect/>
          </a:stretch>
        </p:blipFill>
        <p:spPr>
          <a:xfrm>
            <a:off x="331597" y="1035689"/>
            <a:ext cx="4170921" cy="2880000"/>
          </a:xfrm>
          <a:prstGeom prst="rect">
            <a:avLst/>
          </a:prstGeom>
        </p:spPr>
      </p:pic>
      <p:pic>
        <p:nvPicPr>
          <p:cNvPr id="7" name="Picture 6">
            <a:extLst>
              <a:ext uri="{FF2B5EF4-FFF2-40B4-BE49-F238E27FC236}">
                <a16:creationId xmlns:a16="http://schemas.microsoft.com/office/drawing/2014/main" id="{B48FB70B-B993-6F3B-6A55-C067BA919DC8}"/>
              </a:ext>
            </a:extLst>
          </p:cNvPr>
          <p:cNvPicPr>
            <a:picLocks noChangeAspect="1"/>
          </p:cNvPicPr>
          <p:nvPr/>
        </p:nvPicPr>
        <p:blipFill>
          <a:blip r:embed="rId4"/>
          <a:stretch>
            <a:fillRect/>
          </a:stretch>
        </p:blipFill>
        <p:spPr>
          <a:xfrm>
            <a:off x="351692" y="3978000"/>
            <a:ext cx="4135719" cy="2880000"/>
          </a:xfrm>
          <a:prstGeom prst="rect">
            <a:avLst/>
          </a:prstGeom>
        </p:spPr>
      </p:pic>
      <p:pic>
        <p:nvPicPr>
          <p:cNvPr id="9" name="Picture 8">
            <a:extLst>
              <a:ext uri="{FF2B5EF4-FFF2-40B4-BE49-F238E27FC236}">
                <a16:creationId xmlns:a16="http://schemas.microsoft.com/office/drawing/2014/main" id="{5E13B8FD-8779-EEDE-1F58-933AA935D55C}"/>
              </a:ext>
            </a:extLst>
          </p:cNvPr>
          <p:cNvPicPr>
            <a:picLocks noChangeAspect="1"/>
          </p:cNvPicPr>
          <p:nvPr/>
        </p:nvPicPr>
        <p:blipFill>
          <a:blip r:embed="rId5"/>
          <a:stretch>
            <a:fillRect/>
          </a:stretch>
        </p:blipFill>
        <p:spPr>
          <a:xfrm>
            <a:off x="4578247" y="1027670"/>
            <a:ext cx="4147331" cy="2880000"/>
          </a:xfrm>
          <a:prstGeom prst="rect">
            <a:avLst/>
          </a:prstGeom>
        </p:spPr>
      </p:pic>
      <p:pic>
        <p:nvPicPr>
          <p:cNvPr id="11" name="Picture 10">
            <a:extLst>
              <a:ext uri="{FF2B5EF4-FFF2-40B4-BE49-F238E27FC236}">
                <a16:creationId xmlns:a16="http://schemas.microsoft.com/office/drawing/2014/main" id="{60CEF75F-1009-C674-EE28-723F2CF5C699}"/>
              </a:ext>
            </a:extLst>
          </p:cNvPr>
          <p:cNvPicPr>
            <a:picLocks noChangeAspect="1"/>
          </p:cNvPicPr>
          <p:nvPr/>
        </p:nvPicPr>
        <p:blipFill>
          <a:blip r:embed="rId6"/>
          <a:stretch>
            <a:fillRect/>
          </a:stretch>
        </p:blipFill>
        <p:spPr>
          <a:xfrm>
            <a:off x="4550594" y="3967698"/>
            <a:ext cx="4174196" cy="2880000"/>
          </a:xfrm>
          <a:prstGeom prst="rect">
            <a:avLst/>
          </a:prstGeom>
        </p:spPr>
      </p:pic>
      <p:sp>
        <p:nvSpPr>
          <p:cNvPr id="4" name="TextBox 20">
            <a:extLst>
              <a:ext uri="{FF2B5EF4-FFF2-40B4-BE49-F238E27FC236}">
                <a16:creationId xmlns:a16="http://schemas.microsoft.com/office/drawing/2014/main" id="{A4598F87-D711-966A-72E5-08BD144FF6BB}"/>
              </a:ext>
            </a:extLst>
          </p:cNvPr>
          <p:cNvSpPr txBox="1">
            <a:spLocks noChangeArrowheads="1"/>
          </p:cNvSpPr>
          <p:nvPr/>
        </p:nvSpPr>
        <p:spPr bwMode="auto">
          <a:xfrm>
            <a:off x="2526891" y="744793"/>
            <a:ext cx="2018072"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00UTC 30</a:t>
            </a:r>
            <a:r>
              <a:rPr kumimoji="0" lang="en-AU" alt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th</a:t>
            </a: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Aug 2024</a:t>
            </a:r>
          </a:p>
        </p:txBody>
      </p:sp>
      <p:sp>
        <p:nvSpPr>
          <p:cNvPr id="6" name="TextBox 20">
            <a:extLst>
              <a:ext uri="{FF2B5EF4-FFF2-40B4-BE49-F238E27FC236}">
                <a16:creationId xmlns:a16="http://schemas.microsoft.com/office/drawing/2014/main" id="{EFC6ADC6-1ACB-F62A-42B8-D416EF625C3F}"/>
              </a:ext>
            </a:extLst>
          </p:cNvPr>
          <p:cNvSpPr txBox="1">
            <a:spLocks noChangeArrowheads="1"/>
          </p:cNvSpPr>
          <p:nvPr/>
        </p:nvSpPr>
        <p:spPr bwMode="auto">
          <a:xfrm>
            <a:off x="6956323" y="759542"/>
            <a:ext cx="2018072"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12UTC 30</a:t>
            </a:r>
            <a:r>
              <a:rPr kumimoji="0" lang="en-AU" alt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th</a:t>
            </a: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Aug 2024</a:t>
            </a:r>
          </a:p>
        </p:txBody>
      </p:sp>
      <p:sp>
        <p:nvSpPr>
          <p:cNvPr id="8" name="TextBox 20">
            <a:extLst>
              <a:ext uri="{FF2B5EF4-FFF2-40B4-BE49-F238E27FC236}">
                <a16:creationId xmlns:a16="http://schemas.microsoft.com/office/drawing/2014/main" id="{AD8E7D73-6EAB-BFB5-AB5A-69BD108D0A84}"/>
              </a:ext>
            </a:extLst>
          </p:cNvPr>
          <p:cNvSpPr txBox="1">
            <a:spLocks noChangeArrowheads="1"/>
          </p:cNvSpPr>
          <p:nvPr/>
        </p:nvSpPr>
        <p:spPr bwMode="auto">
          <a:xfrm>
            <a:off x="2521975" y="3758380"/>
            <a:ext cx="2018072"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00UTC 30</a:t>
            </a:r>
            <a:r>
              <a:rPr kumimoji="0" lang="en-AU" alt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th</a:t>
            </a: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Aug 2024</a:t>
            </a:r>
          </a:p>
        </p:txBody>
      </p:sp>
      <p:sp>
        <p:nvSpPr>
          <p:cNvPr id="10" name="TextBox 20">
            <a:extLst>
              <a:ext uri="{FF2B5EF4-FFF2-40B4-BE49-F238E27FC236}">
                <a16:creationId xmlns:a16="http://schemas.microsoft.com/office/drawing/2014/main" id="{3564746A-323F-5E5C-C3A9-C9DF43D2CF22}"/>
              </a:ext>
            </a:extLst>
          </p:cNvPr>
          <p:cNvSpPr txBox="1">
            <a:spLocks noChangeArrowheads="1"/>
          </p:cNvSpPr>
          <p:nvPr/>
        </p:nvSpPr>
        <p:spPr bwMode="auto">
          <a:xfrm>
            <a:off x="6941575" y="3763296"/>
            <a:ext cx="2018072"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12UTC 30</a:t>
            </a:r>
            <a:r>
              <a:rPr kumimoji="0" lang="en-AU" alt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th</a:t>
            </a: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Aug 2024</a:t>
            </a:r>
          </a:p>
        </p:txBody>
      </p:sp>
      <p:sp>
        <p:nvSpPr>
          <p:cNvPr id="12" name="TextBox 11">
            <a:extLst>
              <a:ext uri="{FF2B5EF4-FFF2-40B4-BE49-F238E27FC236}">
                <a16:creationId xmlns:a16="http://schemas.microsoft.com/office/drawing/2014/main" id="{E919D712-0DDA-B984-B78F-7B8D633D97C3}"/>
              </a:ext>
            </a:extLst>
          </p:cNvPr>
          <p:cNvSpPr txBox="1"/>
          <p:nvPr/>
        </p:nvSpPr>
        <p:spPr>
          <a:xfrm flipH="1">
            <a:off x="8113923" y="2410252"/>
            <a:ext cx="873597"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highlight>
                  <a:srgbClr val="FFFF00"/>
                </a:highlight>
                <a:uLnTx/>
                <a:uFillTx/>
                <a:latin typeface="+mn-lt"/>
                <a:ea typeface="+mn-ea"/>
                <a:cs typeface="Calibri" panose="020F0502020204030204" pitchFamily="34" charset="0"/>
              </a:rPr>
              <a:t>Tasmania</a:t>
            </a:r>
          </a:p>
        </p:txBody>
      </p:sp>
      <p:cxnSp>
        <p:nvCxnSpPr>
          <p:cNvPr id="14" name="Straight Arrow Connector 13">
            <a:extLst>
              <a:ext uri="{FF2B5EF4-FFF2-40B4-BE49-F238E27FC236}">
                <a16:creationId xmlns:a16="http://schemas.microsoft.com/office/drawing/2014/main" id="{C5C51A08-9878-0DAE-EBD7-2922838F4F77}"/>
              </a:ext>
            </a:extLst>
          </p:cNvPr>
          <p:cNvCxnSpPr>
            <a:stCxn id="12" idx="3"/>
          </p:cNvCxnSpPr>
          <p:nvPr/>
        </p:nvCxnSpPr>
        <p:spPr>
          <a:xfrm flipH="1" flipV="1">
            <a:off x="7522515" y="2323236"/>
            <a:ext cx="591408" cy="225516"/>
          </a:xfrm>
          <a:prstGeom prst="straightConnector1">
            <a:avLst/>
          </a:prstGeom>
          <a:noFill/>
          <a:ln w="22225" cap="flat" cmpd="sng" algn="ctr">
            <a:solidFill>
              <a:srgbClr val="FFFF00"/>
            </a:solidFill>
            <a:prstDash val="solid"/>
            <a:tailEnd type="triangle"/>
          </a:ln>
          <a:effectLst/>
        </p:spPr>
      </p:cxnSp>
      <p:sp>
        <p:nvSpPr>
          <p:cNvPr id="16" name="TextBox 17">
            <a:extLst>
              <a:ext uri="{FF2B5EF4-FFF2-40B4-BE49-F238E27FC236}">
                <a16:creationId xmlns:a16="http://schemas.microsoft.com/office/drawing/2014/main" id="{A67CD32C-ED7E-BE60-2833-C1942FC5409D}"/>
              </a:ext>
            </a:extLst>
          </p:cNvPr>
          <p:cNvSpPr txBox="1">
            <a:spLocks noChangeArrowheads="1"/>
          </p:cNvSpPr>
          <p:nvPr/>
        </p:nvSpPr>
        <p:spPr bwMode="auto">
          <a:xfrm>
            <a:off x="5153228" y="19455"/>
            <a:ext cx="399077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images courtesy Earth </a:t>
            </a:r>
            <a:r>
              <a:rPr kumimoji="0" lang="en-AU" altLang="en-US"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Nullschool</a:t>
            </a:r>
            <a:r>
              <a:rPr kumimoji="0" lang="en-AU"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Viewer / Cameron </a:t>
            </a:r>
            <a:r>
              <a:rPr kumimoji="0" lang="en-AU" altLang="en-US" sz="12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Beccario</a:t>
            </a:r>
            <a:endParaRPr kumimoji="0" lang="en-AU"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endParaRPr>
          </a:p>
        </p:txBody>
      </p:sp>
      <p:sp>
        <p:nvSpPr>
          <p:cNvPr id="13" name="Oval 12">
            <a:extLst>
              <a:ext uri="{FF2B5EF4-FFF2-40B4-BE49-F238E27FC236}">
                <a16:creationId xmlns:a16="http://schemas.microsoft.com/office/drawing/2014/main" id="{AC6C7B56-C4AB-03E3-5865-9D645C825296}"/>
              </a:ext>
            </a:extLst>
          </p:cNvPr>
          <p:cNvSpPr/>
          <p:nvPr/>
        </p:nvSpPr>
        <p:spPr>
          <a:xfrm>
            <a:off x="7372931" y="2259065"/>
            <a:ext cx="72000" cy="72000"/>
          </a:xfrm>
          <a:prstGeom prst="ellipse">
            <a:avLst/>
          </a:prstGeom>
          <a:noFill/>
          <a:ln w="19050">
            <a:solidFill>
              <a:srgbClr val="00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 name="Oval 14">
            <a:extLst>
              <a:ext uri="{FF2B5EF4-FFF2-40B4-BE49-F238E27FC236}">
                <a16:creationId xmlns:a16="http://schemas.microsoft.com/office/drawing/2014/main" id="{7B240347-531A-A0EA-3D96-B095485FA0EB}"/>
              </a:ext>
            </a:extLst>
          </p:cNvPr>
          <p:cNvSpPr/>
          <p:nvPr/>
        </p:nvSpPr>
        <p:spPr>
          <a:xfrm>
            <a:off x="7364507" y="5177640"/>
            <a:ext cx="72000" cy="72000"/>
          </a:xfrm>
          <a:prstGeom prst="ellipse">
            <a:avLst/>
          </a:prstGeom>
          <a:noFill/>
          <a:ln w="19050">
            <a:solidFill>
              <a:srgbClr val="00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Oval 16">
            <a:extLst>
              <a:ext uri="{FF2B5EF4-FFF2-40B4-BE49-F238E27FC236}">
                <a16:creationId xmlns:a16="http://schemas.microsoft.com/office/drawing/2014/main" id="{729EF6FF-1D97-5921-7F46-80419989BFFB}"/>
              </a:ext>
            </a:extLst>
          </p:cNvPr>
          <p:cNvSpPr/>
          <p:nvPr/>
        </p:nvSpPr>
        <p:spPr>
          <a:xfrm>
            <a:off x="3141725" y="2255235"/>
            <a:ext cx="72000" cy="72000"/>
          </a:xfrm>
          <a:prstGeom prst="ellipse">
            <a:avLst/>
          </a:prstGeom>
          <a:noFill/>
          <a:ln w="19050">
            <a:solidFill>
              <a:srgbClr val="00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Oval 17">
            <a:extLst>
              <a:ext uri="{FF2B5EF4-FFF2-40B4-BE49-F238E27FC236}">
                <a16:creationId xmlns:a16="http://schemas.microsoft.com/office/drawing/2014/main" id="{C18435A0-F5FB-91EB-C2B6-0E09D9032A2C}"/>
              </a:ext>
            </a:extLst>
          </p:cNvPr>
          <p:cNvSpPr/>
          <p:nvPr/>
        </p:nvSpPr>
        <p:spPr>
          <a:xfrm>
            <a:off x="3147086" y="5196785"/>
            <a:ext cx="72000" cy="72000"/>
          </a:xfrm>
          <a:prstGeom prst="ellipse">
            <a:avLst/>
          </a:prstGeom>
          <a:noFill/>
          <a:ln w="19050">
            <a:solidFill>
              <a:srgbClr val="00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0" name="Picture 19">
            <a:extLst>
              <a:ext uri="{FF2B5EF4-FFF2-40B4-BE49-F238E27FC236}">
                <a16:creationId xmlns:a16="http://schemas.microsoft.com/office/drawing/2014/main" id="{CC01C117-5415-2694-32AC-457F5C64F985}"/>
              </a:ext>
            </a:extLst>
          </p:cNvPr>
          <p:cNvPicPr>
            <a:picLocks noChangeAspect="1"/>
          </p:cNvPicPr>
          <p:nvPr/>
        </p:nvPicPr>
        <p:blipFill>
          <a:blip r:embed="rId7"/>
          <a:stretch>
            <a:fillRect/>
          </a:stretch>
        </p:blipFill>
        <p:spPr>
          <a:xfrm>
            <a:off x="6419962" y="2717241"/>
            <a:ext cx="2162477" cy="914528"/>
          </a:xfrm>
          <a:prstGeom prst="rect">
            <a:avLst/>
          </a:prstGeom>
          <a:ln w="19050">
            <a:solidFill>
              <a:srgbClr val="00FF00"/>
            </a:solidFill>
          </a:ln>
        </p:spPr>
      </p:pic>
      <p:pic>
        <p:nvPicPr>
          <p:cNvPr id="22" name="Picture 21">
            <a:extLst>
              <a:ext uri="{FF2B5EF4-FFF2-40B4-BE49-F238E27FC236}">
                <a16:creationId xmlns:a16="http://schemas.microsoft.com/office/drawing/2014/main" id="{37F59BFF-7253-765A-7CE5-BCCBAEF829B2}"/>
              </a:ext>
            </a:extLst>
          </p:cNvPr>
          <p:cNvPicPr>
            <a:picLocks noChangeAspect="1"/>
          </p:cNvPicPr>
          <p:nvPr/>
        </p:nvPicPr>
        <p:blipFill>
          <a:blip r:embed="rId8"/>
          <a:stretch>
            <a:fillRect/>
          </a:stretch>
        </p:blipFill>
        <p:spPr>
          <a:xfrm>
            <a:off x="2183708" y="2715255"/>
            <a:ext cx="2152950" cy="924054"/>
          </a:xfrm>
          <a:prstGeom prst="rect">
            <a:avLst/>
          </a:prstGeom>
          <a:ln w="19050">
            <a:solidFill>
              <a:srgbClr val="00FF00"/>
            </a:solidFill>
          </a:ln>
        </p:spPr>
      </p:pic>
      <p:pic>
        <p:nvPicPr>
          <p:cNvPr id="24" name="Picture 23">
            <a:extLst>
              <a:ext uri="{FF2B5EF4-FFF2-40B4-BE49-F238E27FC236}">
                <a16:creationId xmlns:a16="http://schemas.microsoft.com/office/drawing/2014/main" id="{5928DF63-48FF-634E-1D87-93FCC0DA650F}"/>
              </a:ext>
            </a:extLst>
          </p:cNvPr>
          <p:cNvPicPr>
            <a:picLocks noChangeAspect="1"/>
          </p:cNvPicPr>
          <p:nvPr/>
        </p:nvPicPr>
        <p:blipFill>
          <a:blip r:embed="rId9"/>
          <a:stretch>
            <a:fillRect/>
          </a:stretch>
        </p:blipFill>
        <p:spPr>
          <a:xfrm>
            <a:off x="2211590" y="5643479"/>
            <a:ext cx="2136234" cy="925200"/>
          </a:xfrm>
          <a:prstGeom prst="rect">
            <a:avLst/>
          </a:prstGeom>
          <a:ln w="19050">
            <a:solidFill>
              <a:srgbClr val="00FF00"/>
            </a:solidFill>
          </a:ln>
        </p:spPr>
      </p:pic>
      <p:pic>
        <p:nvPicPr>
          <p:cNvPr id="26" name="Picture 25">
            <a:extLst>
              <a:ext uri="{FF2B5EF4-FFF2-40B4-BE49-F238E27FC236}">
                <a16:creationId xmlns:a16="http://schemas.microsoft.com/office/drawing/2014/main" id="{9EACF2D9-D6A7-E517-735A-E85BB3CE0EFE}"/>
              </a:ext>
            </a:extLst>
          </p:cNvPr>
          <p:cNvPicPr>
            <a:picLocks noChangeAspect="1"/>
          </p:cNvPicPr>
          <p:nvPr/>
        </p:nvPicPr>
        <p:blipFill>
          <a:blip r:embed="rId10"/>
          <a:stretch>
            <a:fillRect/>
          </a:stretch>
        </p:blipFill>
        <p:spPr>
          <a:xfrm>
            <a:off x="6433952" y="5614906"/>
            <a:ext cx="2133312" cy="925200"/>
          </a:xfrm>
          <a:prstGeom prst="rect">
            <a:avLst/>
          </a:prstGeom>
          <a:ln w="19050">
            <a:solidFill>
              <a:srgbClr val="00FF00"/>
            </a:solidFill>
          </a:ln>
        </p:spPr>
      </p:pic>
    </p:spTree>
    <p:extLst>
      <p:ext uri="{BB962C8B-B14F-4D97-AF65-F5344CB8AC3E}">
        <p14:creationId xmlns:p14="http://schemas.microsoft.com/office/powerpoint/2010/main" val="18712223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pic>
        <p:nvPicPr>
          <p:cNvPr id="26626" name="Picture 4">
            <a:extLst>
              <a:ext uri="{FF2B5EF4-FFF2-40B4-BE49-F238E27FC236}">
                <a16:creationId xmlns:a16="http://schemas.microsoft.com/office/drawing/2014/main" id="{317F4D2F-5776-9381-5CC9-CB51B2F18E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7915"/>
          <a:stretch>
            <a:fillRect/>
          </a:stretch>
        </p:blipFill>
        <p:spPr bwMode="auto">
          <a:xfrm>
            <a:off x="1017588" y="1052513"/>
            <a:ext cx="6772275" cy="524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A2687DF2-7B32-2151-4A22-E2A68E56393E}"/>
              </a:ext>
            </a:extLst>
          </p:cNvPr>
          <p:cNvSpPr/>
          <p:nvPr/>
        </p:nvSpPr>
        <p:spPr>
          <a:xfrm>
            <a:off x="5927725" y="1849438"/>
            <a:ext cx="257175" cy="4386262"/>
          </a:xfrm>
          <a:prstGeom prst="rect">
            <a:avLst/>
          </a:prstGeom>
          <a:noFill/>
          <a:ln w="38100">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Calibri"/>
              <a:ea typeface="+mn-ea"/>
              <a:cs typeface="+mn-cs"/>
            </a:endParaRPr>
          </a:p>
        </p:txBody>
      </p:sp>
      <p:sp>
        <p:nvSpPr>
          <p:cNvPr id="25602" name="Title 1">
            <a:extLst>
              <a:ext uri="{FF2B5EF4-FFF2-40B4-BE49-F238E27FC236}">
                <a16:creationId xmlns:a16="http://schemas.microsoft.com/office/drawing/2014/main" id="{B22B875F-FE33-BE8B-A038-644EFABF7D26}"/>
              </a:ext>
            </a:extLst>
          </p:cNvPr>
          <p:cNvSpPr>
            <a:spLocks noGrp="1" noChangeArrowheads="1"/>
          </p:cNvSpPr>
          <p:nvPr>
            <p:ph type="title"/>
          </p:nvPr>
        </p:nvSpPr>
        <p:spPr/>
        <p:txBody>
          <a:bodyPr/>
          <a:lstStyle/>
          <a:p>
            <a:pPr>
              <a:defRPr/>
            </a:pPr>
            <a:r>
              <a:rPr lang="en-AU" sz="2800" b="1" kern="1200" dirty="0">
                <a:solidFill>
                  <a:srgbClr val="000000"/>
                </a:solidFill>
                <a:ea typeface="+mn-ea"/>
                <a:cs typeface="+mn-cs"/>
              </a:rPr>
              <a:t>Manual Wave Forecasting Diagram </a:t>
            </a:r>
            <a:br>
              <a:rPr lang="en-AU" sz="2800" b="1" kern="1200" dirty="0">
                <a:solidFill>
                  <a:srgbClr val="000000"/>
                </a:solidFill>
                <a:ea typeface="+mn-ea"/>
                <a:cs typeface="+mn-cs"/>
              </a:rPr>
            </a:br>
            <a:r>
              <a:rPr lang="en-AU" sz="2000" kern="1200" dirty="0">
                <a:solidFill>
                  <a:srgbClr val="000000"/>
                </a:solidFill>
                <a:ea typeface="+mn-ea"/>
                <a:cs typeface="+mn-cs"/>
              </a:rPr>
              <a:t>(Groen and </a:t>
            </a:r>
            <a:r>
              <a:rPr lang="en-AU" sz="2000" kern="1200" dirty="0" err="1">
                <a:solidFill>
                  <a:srgbClr val="000000"/>
                </a:solidFill>
                <a:ea typeface="+mn-ea"/>
                <a:cs typeface="+mn-cs"/>
              </a:rPr>
              <a:t>Dorrestein</a:t>
            </a:r>
            <a:r>
              <a:rPr lang="en-AU" sz="2000" kern="1200" dirty="0">
                <a:solidFill>
                  <a:srgbClr val="000000"/>
                </a:solidFill>
                <a:ea typeface="+mn-ea"/>
                <a:cs typeface="+mn-cs"/>
              </a:rPr>
              <a:t> 1976) forwarded by Tristan Oakley (BOM)</a:t>
            </a:r>
            <a:endParaRPr lang="en-US" altLang="en-US" sz="2000" dirty="0"/>
          </a:p>
        </p:txBody>
      </p:sp>
      <p:sp>
        <p:nvSpPr>
          <p:cNvPr id="8" name="TextBox 7">
            <a:extLst>
              <a:ext uri="{FF2B5EF4-FFF2-40B4-BE49-F238E27FC236}">
                <a16:creationId xmlns:a16="http://schemas.microsoft.com/office/drawing/2014/main" id="{76F778FA-6BD0-8341-CAEA-5CCB3165429F}"/>
              </a:ext>
            </a:extLst>
          </p:cNvPr>
          <p:cNvSpPr txBox="1"/>
          <p:nvPr/>
        </p:nvSpPr>
        <p:spPr>
          <a:xfrm>
            <a:off x="4253503" y="6283589"/>
            <a:ext cx="4048016" cy="36933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800" b="1" i="0" u="none" strike="noStrike" kern="1200" cap="none" spc="0" normalizeH="0" baseline="0" noProof="0" dirty="0">
                <a:ln>
                  <a:noFill/>
                </a:ln>
                <a:solidFill>
                  <a:srgbClr val="0000CC"/>
                </a:solidFill>
                <a:effectLst/>
                <a:highlight>
                  <a:srgbClr val="FFFF00"/>
                </a:highlight>
                <a:uLnTx/>
                <a:uFillTx/>
                <a:latin typeface="Calibri"/>
                <a:ea typeface="+mn-ea"/>
                <a:cs typeface="+mn-cs"/>
              </a:rPr>
              <a:t>24 hour wind duration, as per our data</a:t>
            </a:r>
          </a:p>
        </p:txBody>
      </p:sp>
      <p:sp>
        <p:nvSpPr>
          <p:cNvPr id="9" name="TextBox 8">
            <a:extLst>
              <a:ext uri="{FF2B5EF4-FFF2-40B4-BE49-F238E27FC236}">
                <a16:creationId xmlns:a16="http://schemas.microsoft.com/office/drawing/2014/main" id="{37394CF4-F94F-64D5-E667-23C1C7BC91AF}"/>
              </a:ext>
            </a:extLst>
          </p:cNvPr>
          <p:cNvSpPr txBox="1"/>
          <p:nvPr/>
        </p:nvSpPr>
        <p:spPr>
          <a:xfrm>
            <a:off x="7477876" y="2161940"/>
            <a:ext cx="1666124" cy="92333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800" b="1" i="0" u="none" strike="noStrike" kern="1200" cap="none" spc="0" normalizeH="0" baseline="0" noProof="0" dirty="0">
                <a:ln>
                  <a:noFill/>
                </a:ln>
                <a:solidFill>
                  <a:srgbClr val="006600"/>
                </a:solidFill>
                <a:effectLst/>
                <a:highlight>
                  <a:srgbClr val="FFFF00"/>
                </a:highlight>
                <a:uLnTx/>
                <a:uFillTx/>
                <a:latin typeface="Calibri"/>
                <a:ea typeface="+mn-ea"/>
                <a:cs typeface="+mn-cs"/>
              </a:rPr>
              <a:t>30-45 knots wind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800" b="1" i="0" u="none" strike="noStrike" kern="1200" cap="none" spc="0" normalizeH="0" baseline="0" noProof="0" dirty="0">
                <a:ln>
                  <a:noFill/>
                </a:ln>
                <a:solidFill>
                  <a:srgbClr val="006600"/>
                </a:solidFill>
                <a:effectLst/>
                <a:highlight>
                  <a:srgbClr val="FFFF00"/>
                </a:highlight>
                <a:uLnTx/>
                <a:uFillTx/>
                <a:latin typeface="Calibri"/>
                <a:ea typeface="+mn-ea"/>
                <a:cs typeface="+mn-cs"/>
              </a:rPr>
              <a:t>(15 – 23 m/s)</a:t>
            </a:r>
          </a:p>
        </p:txBody>
      </p:sp>
      <p:sp>
        <p:nvSpPr>
          <p:cNvPr id="3" name="Freeform: Shape 2">
            <a:extLst>
              <a:ext uri="{FF2B5EF4-FFF2-40B4-BE49-F238E27FC236}">
                <a16:creationId xmlns:a16="http://schemas.microsoft.com/office/drawing/2014/main" id="{8C83D3B4-DB0A-5194-0D6A-D1DF178FFD07}"/>
              </a:ext>
            </a:extLst>
          </p:cNvPr>
          <p:cNvSpPr/>
          <p:nvPr/>
        </p:nvSpPr>
        <p:spPr>
          <a:xfrm>
            <a:off x="6040438" y="2373313"/>
            <a:ext cx="925512" cy="790575"/>
          </a:xfrm>
          <a:custGeom>
            <a:avLst/>
            <a:gdLst>
              <a:gd name="connsiteX0" fmla="*/ 0 w 1160980"/>
              <a:gd name="connsiteY0" fmla="*/ 308225 h 791110"/>
              <a:gd name="connsiteX1" fmla="*/ 308225 w 1160980"/>
              <a:gd name="connsiteY1" fmla="*/ 195209 h 791110"/>
              <a:gd name="connsiteX2" fmla="*/ 955497 w 1160980"/>
              <a:gd name="connsiteY2" fmla="*/ 30823 h 791110"/>
              <a:gd name="connsiteX3" fmla="*/ 1150705 w 1160980"/>
              <a:gd name="connsiteY3" fmla="*/ 0 h 791110"/>
              <a:gd name="connsiteX4" fmla="*/ 1140431 w 1160980"/>
              <a:gd name="connsiteY4" fmla="*/ 256854 h 791110"/>
              <a:gd name="connsiteX5" fmla="*/ 760288 w 1160980"/>
              <a:gd name="connsiteY5" fmla="*/ 308225 h 791110"/>
              <a:gd name="connsiteX6" fmla="*/ 1160980 w 1160980"/>
              <a:gd name="connsiteY6" fmla="*/ 667821 h 791110"/>
              <a:gd name="connsiteX7" fmla="*/ 698643 w 1160980"/>
              <a:gd name="connsiteY7" fmla="*/ 708917 h 791110"/>
              <a:gd name="connsiteX8" fmla="*/ 380144 w 1160980"/>
              <a:gd name="connsiteY8" fmla="*/ 739740 h 791110"/>
              <a:gd name="connsiteX9" fmla="*/ 236305 w 1160980"/>
              <a:gd name="connsiteY9" fmla="*/ 791110 h 791110"/>
              <a:gd name="connsiteX10" fmla="*/ 267128 w 1160980"/>
              <a:gd name="connsiteY10" fmla="*/ 215758 h 791110"/>
              <a:gd name="connsiteX0" fmla="*/ 0 w 1160980"/>
              <a:gd name="connsiteY0" fmla="*/ 308225 h 791110"/>
              <a:gd name="connsiteX1" fmla="*/ 308225 w 1160980"/>
              <a:gd name="connsiteY1" fmla="*/ 195209 h 791110"/>
              <a:gd name="connsiteX2" fmla="*/ 955497 w 1160980"/>
              <a:gd name="connsiteY2" fmla="*/ 30823 h 791110"/>
              <a:gd name="connsiteX3" fmla="*/ 1150705 w 1160980"/>
              <a:gd name="connsiteY3" fmla="*/ 0 h 791110"/>
              <a:gd name="connsiteX4" fmla="*/ 1140431 w 1160980"/>
              <a:gd name="connsiteY4" fmla="*/ 256854 h 791110"/>
              <a:gd name="connsiteX5" fmla="*/ 1160980 w 1160980"/>
              <a:gd name="connsiteY5" fmla="*/ 667821 h 791110"/>
              <a:gd name="connsiteX6" fmla="*/ 698643 w 1160980"/>
              <a:gd name="connsiteY6" fmla="*/ 708917 h 791110"/>
              <a:gd name="connsiteX7" fmla="*/ 380144 w 1160980"/>
              <a:gd name="connsiteY7" fmla="*/ 739740 h 791110"/>
              <a:gd name="connsiteX8" fmla="*/ 236305 w 1160980"/>
              <a:gd name="connsiteY8" fmla="*/ 791110 h 791110"/>
              <a:gd name="connsiteX9" fmla="*/ 267128 w 1160980"/>
              <a:gd name="connsiteY9" fmla="*/ 215758 h 791110"/>
              <a:gd name="connsiteX0" fmla="*/ 71920 w 924675"/>
              <a:gd name="connsiteY0" fmla="*/ 195209 h 791110"/>
              <a:gd name="connsiteX1" fmla="*/ 719192 w 924675"/>
              <a:gd name="connsiteY1" fmla="*/ 30823 h 791110"/>
              <a:gd name="connsiteX2" fmla="*/ 914400 w 924675"/>
              <a:gd name="connsiteY2" fmla="*/ 0 h 791110"/>
              <a:gd name="connsiteX3" fmla="*/ 904126 w 924675"/>
              <a:gd name="connsiteY3" fmla="*/ 256854 h 791110"/>
              <a:gd name="connsiteX4" fmla="*/ 924675 w 924675"/>
              <a:gd name="connsiteY4" fmla="*/ 667821 h 791110"/>
              <a:gd name="connsiteX5" fmla="*/ 462338 w 924675"/>
              <a:gd name="connsiteY5" fmla="*/ 708917 h 791110"/>
              <a:gd name="connsiteX6" fmla="*/ 143839 w 924675"/>
              <a:gd name="connsiteY6" fmla="*/ 739740 h 791110"/>
              <a:gd name="connsiteX7" fmla="*/ 0 w 924675"/>
              <a:gd name="connsiteY7" fmla="*/ 791110 h 791110"/>
              <a:gd name="connsiteX8" fmla="*/ 30823 w 924675"/>
              <a:gd name="connsiteY8" fmla="*/ 215758 h 791110"/>
              <a:gd name="connsiteX0" fmla="*/ 71920 w 924675"/>
              <a:gd name="connsiteY0" fmla="*/ 195209 h 791110"/>
              <a:gd name="connsiteX1" fmla="*/ 719192 w 924675"/>
              <a:gd name="connsiteY1" fmla="*/ 30823 h 791110"/>
              <a:gd name="connsiteX2" fmla="*/ 914400 w 924675"/>
              <a:gd name="connsiteY2" fmla="*/ 0 h 791110"/>
              <a:gd name="connsiteX3" fmla="*/ 904126 w 924675"/>
              <a:gd name="connsiteY3" fmla="*/ 256854 h 791110"/>
              <a:gd name="connsiteX4" fmla="*/ 924675 w 924675"/>
              <a:gd name="connsiteY4" fmla="*/ 667821 h 791110"/>
              <a:gd name="connsiteX5" fmla="*/ 462338 w 924675"/>
              <a:gd name="connsiteY5" fmla="*/ 708917 h 791110"/>
              <a:gd name="connsiteX6" fmla="*/ 143839 w 924675"/>
              <a:gd name="connsiteY6" fmla="*/ 739740 h 791110"/>
              <a:gd name="connsiteX7" fmla="*/ 0 w 924675"/>
              <a:gd name="connsiteY7" fmla="*/ 791110 h 791110"/>
              <a:gd name="connsiteX8" fmla="*/ 30823 w 924675"/>
              <a:gd name="connsiteY8" fmla="*/ 215758 h 791110"/>
              <a:gd name="connsiteX9" fmla="*/ 71920 w 924675"/>
              <a:gd name="connsiteY9" fmla="*/ 195209 h 791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24675" h="791110">
                <a:moveTo>
                  <a:pt x="71920" y="195209"/>
                </a:moveTo>
                <a:lnTo>
                  <a:pt x="719192" y="30823"/>
                </a:lnTo>
                <a:lnTo>
                  <a:pt x="914400" y="0"/>
                </a:lnTo>
                <a:lnTo>
                  <a:pt x="904126" y="256854"/>
                </a:lnTo>
                <a:lnTo>
                  <a:pt x="924675" y="667821"/>
                </a:lnTo>
                <a:lnTo>
                  <a:pt x="462338" y="708917"/>
                </a:lnTo>
                <a:lnTo>
                  <a:pt x="143839" y="739740"/>
                </a:lnTo>
                <a:lnTo>
                  <a:pt x="0" y="791110"/>
                </a:lnTo>
                <a:lnTo>
                  <a:pt x="30823" y="215758"/>
                </a:lnTo>
                <a:lnTo>
                  <a:pt x="71920" y="195209"/>
                </a:lnTo>
                <a:close/>
              </a:path>
            </a:pathLst>
          </a:custGeom>
          <a:noFill/>
          <a:ln w="38100">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Calibri"/>
              <a:ea typeface="+mn-ea"/>
              <a:cs typeface="+mn-cs"/>
            </a:endParaRPr>
          </a:p>
        </p:txBody>
      </p:sp>
      <p:sp>
        <p:nvSpPr>
          <p:cNvPr id="4" name="Freeform: Shape 3">
            <a:extLst>
              <a:ext uri="{FF2B5EF4-FFF2-40B4-BE49-F238E27FC236}">
                <a16:creationId xmlns:a16="http://schemas.microsoft.com/office/drawing/2014/main" id="{A41D94C9-457D-15BC-4CB3-019BF345741D}"/>
              </a:ext>
            </a:extLst>
          </p:cNvPr>
          <p:cNvSpPr/>
          <p:nvPr/>
        </p:nvSpPr>
        <p:spPr>
          <a:xfrm>
            <a:off x="6821488" y="2065338"/>
            <a:ext cx="369887" cy="719137"/>
          </a:xfrm>
          <a:custGeom>
            <a:avLst/>
            <a:gdLst>
              <a:gd name="connsiteX0" fmla="*/ 0 w 369870"/>
              <a:gd name="connsiteY0" fmla="*/ 0 h 719191"/>
              <a:gd name="connsiteX1" fmla="*/ 226032 w 369870"/>
              <a:gd name="connsiteY1" fmla="*/ 410966 h 719191"/>
              <a:gd name="connsiteX2" fmla="*/ 369870 w 369870"/>
              <a:gd name="connsiteY2" fmla="*/ 719191 h 719191"/>
            </a:gdLst>
            <a:ahLst/>
            <a:cxnLst>
              <a:cxn ang="0">
                <a:pos x="connsiteX0" y="connsiteY0"/>
              </a:cxn>
              <a:cxn ang="0">
                <a:pos x="connsiteX1" y="connsiteY1"/>
              </a:cxn>
              <a:cxn ang="0">
                <a:pos x="connsiteX2" y="connsiteY2"/>
              </a:cxn>
            </a:cxnLst>
            <a:rect l="l" t="t" r="r" b="b"/>
            <a:pathLst>
              <a:path w="369870" h="719191">
                <a:moveTo>
                  <a:pt x="0" y="0"/>
                </a:moveTo>
                <a:cubicBezTo>
                  <a:pt x="82193" y="145550"/>
                  <a:pt x="164387" y="291101"/>
                  <a:pt x="226032" y="410966"/>
                </a:cubicBezTo>
                <a:cubicBezTo>
                  <a:pt x="287677" y="530831"/>
                  <a:pt x="328773" y="625011"/>
                  <a:pt x="369870" y="719191"/>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98672CBE-3AD3-2630-4067-246CE86A3635}"/>
              </a:ext>
            </a:extLst>
          </p:cNvPr>
          <p:cNvSpPr txBox="1"/>
          <p:nvPr/>
        </p:nvSpPr>
        <p:spPr>
          <a:xfrm>
            <a:off x="6376829" y="1564327"/>
            <a:ext cx="1666124" cy="369332"/>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800" b="1" i="0" u="none" strike="noStrike" kern="1200" cap="none" spc="0" normalizeH="0" baseline="0" noProof="0" dirty="0">
                <a:ln>
                  <a:noFill/>
                </a:ln>
                <a:solidFill>
                  <a:srgbClr val="FF0000"/>
                </a:solidFill>
                <a:effectLst/>
                <a:highlight>
                  <a:srgbClr val="FFFF00"/>
                </a:highlight>
                <a:uLnTx/>
                <a:uFillTx/>
                <a:latin typeface="Calibri"/>
                <a:ea typeface="+mn-ea"/>
                <a:cs typeface="+mn-cs"/>
              </a:rPr>
              <a:t>2800km fetch</a:t>
            </a:r>
          </a:p>
        </p:txBody>
      </p:sp>
    </p:spTree>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8">
            <a:extLst>
              <a:ext uri="{FF2B5EF4-FFF2-40B4-BE49-F238E27FC236}">
                <a16:creationId xmlns:a16="http://schemas.microsoft.com/office/drawing/2014/main" id="{303D0849-72FD-AAB9-D6AA-657F54E934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71625"/>
            <a:ext cx="6305550"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7" name="Title 1">
            <a:extLst>
              <a:ext uri="{FF2B5EF4-FFF2-40B4-BE49-F238E27FC236}">
                <a16:creationId xmlns:a16="http://schemas.microsoft.com/office/drawing/2014/main" id="{8E4A633C-7B3A-F828-7472-AB17E93F487F}"/>
              </a:ext>
            </a:extLst>
          </p:cNvPr>
          <p:cNvSpPr>
            <a:spLocks noGrp="1" noChangeArrowheads="1"/>
          </p:cNvSpPr>
          <p:nvPr>
            <p:ph type="title"/>
          </p:nvPr>
        </p:nvSpPr>
        <p:spPr>
          <a:xfrm>
            <a:off x="0" y="304800"/>
            <a:ext cx="5335588" cy="1143000"/>
          </a:xfrm>
        </p:spPr>
        <p:txBody>
          <a:bodyPr/>
          <a:lstStyle/>
          <a:p>
            <a:r>
              <a:rPr lang="en-AU" altLang="en-US" sz="2800" b="1"/>
              <a:t>Satellite Altimeter measurements </a:t>
            </a:r>
            <a:br>
              <a:rPr lang="en-AU" altLang="en-US" sz="2800" b="1"/>
            </a:br>
            <a:r>
              <a:rPr lang="en-AU" altLang="en-US" sz="2000"/>
              <a:t>05-09UTC 12</a:t>
            </a:r>
            <a:r>
              <a:rPr lang="en-AU" altLang="en-US" sz="2000" baseline="30000"/>
              <a:t>th</a:t>
            </a:r>
            <a:r>
              <a:rPr lang="en-AU" altLang="en-US" sz="2000"/>
              <a:t> July 2022</a:t>
            </a:r>
            <a:br>
              <a:rPr lang="en-AU" altLang="en-US" sz="2000"/>
            </a:br>
            <a:r>
              <a:rPr lang="en-AU" altLang="en-US" sz="2000"/>
              <a:t>from NOAA/NESDIS/STAR website</a:t>
            </a:r>
          </a:p>
        </p:txBody>
      </p:sp>
      <p:pic>
        <p:nvPicPr>
          <p:cNvPr id="31748" name="Content Placeholder 4" descr="Graphical user interface, chart, line chart&#10;&#10;Description automatically generated">
            <a:extLst>
              <a:ext uri="{FF2B5EF4-FFF2-40B4-BE49-F238E27FC236}">
                <a16:creationId xmlns:a16="http://schemas.microsoft.com/office/drawing/2014/main" id="{AD4665E5-FFD6-3422-EAEC-47C83E40966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238750" y="0"/>
            <a:ext cx="3905250" cy="3430588"/>
          </a:xfrm>
        </p:spPr>
      </p:pic>
      <p:pic>
        <p:nvPicPr>
          <p:cNvPr id="31749" name="Picture 6" descr="Chart&#10;&#10;Description automatically generated">
            <a:extLst>
              <a:ext uri="{FF2B5EF4-FFF2-40B4-BE49-F238E27FC236}">
                <a16:creationId xmlns:a16="http://schemas.microsoft.com/office/drawing/2014/main" id="{4BD3CF0B-7AAB-B397-B12E-5A2E43177F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8750" y="3441700"/>
            <a:ext cx="38893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55B42A67-B079-8282-8CC5-808E677235E9}"/>
              </a:ext>
            </a:extLst>
          </p:cNvPr>
          <p:cNvSpPr/>
          <p:nvPr/>
        </p:nvSpPr>
        <p:spPr>
          <a:xfrm>
            <a:off x="2882900" y="4943475"/>
            <a:ext cx="371475" cy="38735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84B3D451-600B-EA95-96C0-A94F51FD81CC}"/>
              </a:ext>
            </a:extLst>
          </p:cNvPr>
          <p:cNvSpPr/>
          <p:nvPr/>
        </p:nvSpPr>
        <p:spPr>
          <a:xfrm>
            <a:off x="5362575" y="0"/>
            <a:ext cx="3781425" cy="6858000"/>
          </a:xfrm>
          <a:prstGeom prst="rect">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Calibri"/>
              <a:ea typeface="+mn-ea"/>
              <a:cs typeface="+mn-cs"/>
            </a:endParaRPr>
          </a:p>
        </p:txBody>
      </p:sp>
      <p:pic>
        <p:nvPicPr>
          <p:cNvPr id="31752" name="Picture 12">
            <a:extLst>
              <a:ext uri="{FF2B5EF4-FFF2-40B4-BE49-F238E27FC236}">
                <a16:creationId xmlns:a16="http://schemas.microsoft.com/office/drawing/2014/main" id="{8064D548-778A-9466-3D04-17E71E18F4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338" y="1887538"/>
            <a:ext cx="3943350"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3" name="TextBox 11">
            <a:extLst>
              <a:ext uri="{FF2B5EF4-FFF2-40B4-BE49-F238E27FC236}">
                <a16:creationId xmlns:a16="http://schemas.microsoft.com/office/drawing/2014/main" id="{8D9CCBE2-F4F0-5929-011D-65F9BC2E3671}"/>
              </a:ext>
            </a:extLst>
          </p:cNvPr>
          <p:cNvSpPr txBox="1">
            <a:spLocks noChangeArrowheads="1"/>
          </p:cNvSpPr>
          <p:nvPr/>
        </p:nvSpPr>
        <p:spPr bwMode="auto">
          <a:xfrm>
            <a:off x="6207125" y="5207000"/>
            <a:ext cx="10334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altLang="en-US" sz="1400" b="1" i="0" u="none" strike="noStrike" kern="1200" cap="none" spc="0" normalizeH="0" baseline="0" noProof="0">
                <a:ln>
                  <a:noFill/>
                </a:ln>
                <a:solidFill>
                  <a:srgbClr val="713737"/>
                </a:solidFill>
                <a:effectLst/>
                <a:uLnTx/>
                <a:uFillTx/>
                <a:latin typeface="Calibri" panose="020F0502020204030204" pitchFamily="34" charset="0"/>
                <a:ea typeface="+mn-ea"/>
                <a:cs typeface="+mn-cs"/>
              </a:rPr>
              <a:t>Sentinel 3A</a:t>
            </a:r>
          </a:p>
        </p:txBody>
      </p:sp>
      <p:sp>
        <p:nvSpPr>
          <p:cNvPr id="31754" name="TextBox 12">
            <a:extLst>
              <a:ext uri="{FF2B5EF4-FFF2-40B4-BE49-F238E27FC236}">
                <a16:creationId xmlns:a16="http://schemas.microsoft.com/office/drawing/2014/main" id="{D0C13F4A-2746-3A43-ACFE-AEC0B24024DB}"/>
              </a:ext>
            </a:extLst>
          </p:cNvPr>
          <p:cNvSpPr txBox="1">
            <a:spLocks noChangeArrowheads="1"/>
          </p:cNvSpPr>
          <p:nvPr/>
        </p:nvSpPr>
        <p:spPr bwMode="auto">
          <a:xfrm>
            <a:off x="6765925" y="1762125"/>
            <a:ext cx="1031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altLang="en-US" sz="1400" b="1" i="0" u="none" strike="noStrike" kern="1200" cap="none" spc="0" normalizeH="0" baseline="0" noProof="0">
                <a:ln>
                  <a:noFill/>
                </a:ln>
                <a:solidFill>
                  <a:srgbClr val="713737"/>
                </a:solidFill>
                <a:effectLst/>
                <a:uLnTx/>
                <a:uFillTx/>
                <a:latin typeface="Calibri" panose="020F0502020204030204" pitchFamily="34" charset="0"/>
                <a:ea typeface="+mn-ea"/>
                <a:cs typeface="+mn-cs"/>
              </a:rPr>
              <a:t>Sentinel 3A</a:t>
            </a:r>
          </a:p>
        </p:txBody>
      </p:sp>
      <p:sp>
        <p:nvSpPr>
          <p:cNvPr id="31755" name="TextBox 13">
            <a:extLst>
              <a:ext uri="{FF2B5EF4-FFF2-40B4-BE49-F238E27FC236}">
                <a16:creationId xmlns:a16="http://schemas.microsoft.com/office/drawing/2014/main" id="{E7526043-D9D7-66DE-D2F6-F50D5A8A0055}"/>
              </a:ext>
            </a:extLst>
          </p:cNvPr>
          <p:cNvSpPr txBox="1">
            <a:spLocks noChangeArrowheads="1"/>
          </p:cNvSpPr>
          <p:nvPr/>
        </p:nvSpPr>
        <p:spPr bwMode="auto">
          <a:xfrm>
            <a:off x="0" y="6318250"/>
            <a:ext cx="5976938" cy="2460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alt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images from the NOAA/NESDIS/STAR website at </a:t>
            </a:r>
            <a:r>
              <a:rPr kumimoji="0" lang="en-AU" alt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mn-cs"/>
                <a:hlinkClick r:id="rId6"/>
              </a:rPr>
              <a:t>https://manati.star.nesdis.noaa.gov/datasets/SGWHData.php</a:t>
            </a:r>
            <a:r>
              <a:rPr kumimoji="0" lang="en-AU" altLang="en-US" sz="10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t>   </a:t>
            </a:r>
            <a:endParaRPr kumimoji="0" lang="en-AU" altLang="en-US" sz="2400" b="0" i="0" u="none" strike="noStrike" kern="1200" cap="none" spc="0" normalizeH="0" baseline="0" noProof="0">
              <a:ln>
                <a:noFill/>
              </a:ln>
              <a:solidFill>
                <a:srgbClr val="000000"/>
              </a:solidFill>
              <a:effectLst/>
              <a:uLnTx/>
              <a:uFillTx/>
              <a:latin typeface="Georgia" panose="02040502050405020303" pitchFamily="18" charset="0"/>
              <a:ea typeface="+mn-ea"/>
              <a:cs typeface="+mn-cs"/>
            </a:endParaRPr>
          </a:p>
        </p:txBody>
      </p:sp>
      <p:sp>
        <p:nvSpPr>
          <p:cNvPr id="31756" name="TextBox 14">
            <a:extLst>
              <a:ext uri="{FF2B5EF4-FFF2-40B4-BE49-F238E27FC236}">
                <a16:creationId xmlns:a16="http://schemas.microsoft.com/office/drawing/2014/main" id="{87927AF9-12D5-A6CD-0F20-73DFD39F9FED}"/>
              </a:ext>
            </a:extLst>
          </p:cNvPr>
          <p:cNvSpPr txBox="1">
            <a:spLocks noChangeArrowheads="1"/>
          </p:cNvSpPr>
          <p:nvPr/>
        </p:nvSpPr>
        <p:spPr bwMode="auto">
          <a:xfrm>
            <a:off x="8232775" y="5691188"/>
            <a:ext cx="7286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altLang="en-US" sz="1400" b="1" i="0" u="none" strike="noStrike" kern="1200" cap="none" spc="0" normalizeH="0" baseline="0" noProof="0">
                <a:ln>
                  <a:noFill/>
                </a:ln>
                <a:solidFill>
                  <a:srgbClr val="006600"/>
                </a:solidFill>
                <a:effectLst/>
                <a:uLnTx/>
                <a:uFillTx/>
                <a:latin typeface="Calibri" panose="020F0502020204030204" pitchFamily="34" charset="0"/>
                <a:ea typeface="+mn-ea"/>
                <a:cs typeface="+mn-cs"/>
              </a:rPr>
              <a:t>Jason 3</a:t>
            </a:r>
          </a:p>
        </p:txBody>
      </p:sp>
      <p:sp>
        <p:nvSpPr>
          <p:cNvPr id="4" name="Oval 3">
            <a:extLst>
              <a:ext uri="{FF2B5EF4-FFF2-40B4-BE49-F238E27FC236}">
                <a16:creationId xmlns:a16="http://schemas.microsoft.com/office/drawing/2014/main" id="{8F0A0C80-06D3-A1AA-4AA3-3DF22B79A051}"/>
              </a:ext>
            </a:extLst>
          </p:cNvPr>
          <p:cNvSpPr/>
          <p:nvPr/>
        </p:nvSpPr>
        <p:spPr>
          <a:xfrm rot="20647760">
            <a:off x="7272338" y="4530725"/>
            <a:ext cx="414337" cy="21859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Calibri"/>
              <a:ea typeface="+mn-ea"/>
              <a:cs typeface="+mn-cs"/>
            </a:endParaRPr>
          </a:p>
        </p:txBody>
      </p:sp>
      <p:sp>
        <p:nvSpPr>
          <p:cNvPr id="16" name="Oval 15">
            <a:extLst>
              <a:ext uri="{FF2B5EF4-FFF2-40B4-BE49-F238E27FC236}">
                <a16:creationId xmlns:a16="http://schemas.microsoft.com/office/drawing/2014/main" id="{B4BB849F-1BDD-B0EA-D207-3C67B3BF6A9E}"/>
              </a:ext>
            </a:extLst>
          </p:cNvPr>
          <p:cNvSpPr/>
          <p:nvPr/>
        </p:nvSpPr>
        <p:spPr>
          <a:xfrm rot="1690260">
            <a:off x="8662988" y="5554663"/>
            <a:ext cx="377825" cy="121443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AU" sz="2400" b="0" i="0" u="none" strike="noStrike" kern="1200" cap="none" spc="0" normalizeH="0" baseline="0" noProof="0">
              <a:ln>
                <a:noFill/>
              </a:ln>
              <a:solidFill>
                <a:srgbClr val="FFFFFF"/>
              </a:solidFill>
              <a:effectLst/>
              <a:uLnTx/>
              <a:uFillTx/>
              <a:latin typeface="Calibri"/>
              <a:ea typeface="+mn-ea"/>
              <a:cs typeface="+mn-cs"/>
            </a:endParaRPr>
          </a:p>
        </p:txBody>
      </p:sp>
      <p:sp>
        <p:nvSpPr>
          <p:cNvPr id="18" name="TextBox 17">
            <a:extLst>
              <a:ext uri="{FF2B5EF4-FFF2-40B4-BE49-F238E27FC236}">
                <a16:creationId xmlns:a16="http://schemas.microsoft.com/office/drawing/2014/main" id="{DAD3ABB8-0093-CD7E-4A67-36E8586B7AE2}"/>
              </a:ext>
            </a:extLst>
          </p:cNvPr>
          <p:cNvSpPr txBox="1"/>
          <p:nvPr/>
        </p:nvSpPr>
        <p:spPr>
          <a:xfrm>
            <a:off x="7520683" y="4865113"/>
            <a:ext cx="1543261" cy="923330"/>
          </a:xfrm>
          <a:prstGeom prst="rect">
            <a:avLst/>
          </a:prstGeom>
          <a:noFill/>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sz="1800" b="1" i="0" u="none" strike="noStrike" kern="1200" cap="none" spc="0" normalizeH="0" baseline="0" noProof="0" dirty="0">
                <a:ln>
                  <a:noFill/>
                </a:ln>
                <a:solidFill>
                  <a:srgbClr val="FF0000"/>
                </a:solidFill>
                <a:effectLst/>
                <a:highlight>
                  <a:srgbClr val="FFFF00"/>
                </a:highlight>
                <a:uLnTx/>
                <a:uFillTx/>
                <a:latin typeface="Calibri"/>
                <a:ea typeface="+mn-ea"/>
                <a:cs typeface="+mn-cs"/>
              </a:rPr>
              <a:t>Wave heights in excess of 25 feet</a:t>
            </a:r>
          </a:p>
        </p:txBody>
      </p:sp>
      <p:sp>
        <p:nvSpPr>
          <p:cNvPr id="2" name="TextBox 1">
            <a:extLst>
              <a:ext uri="{FF2B5EF4-FFF2-40B4-BE49-F238E27FC236}">
                <a16:creationId xmlns:a16="http://schemas.microsoft.com/office/drawing/2014/main" id="{47FF47F3-85EF-A573-8B8D-A62FBC2F40F7}"/>
              </a:ext>
            </a:extLst>
          </p:cNvPr>
          <p:cNvSpPr txBox="1"/>
          <p:nvPr/>
        </p:nvSpPr>
        <p:spPr>
          <a:xfrm>
            <a:off x="2828925" y="3228975"/>
            <a:ext cx="3514937" cy="707886"/>
          </a:xfrm>
          <a:prstGeom prst="rect">
            <a:avLst/>
          </a:prstGeom>
          <a:noFill/>
        </p:spPr>
        <p:txBody>
          <a:bodyPr wrap="none" rtlCol="0">
            <a:spAutoFit/>
          </a:bodyPr>
          <a:lstStyle/>
          <a:p>
            <a:r>
              <a:rPr lang="en-AU" sz="4000" b="1" dirty="0">
                <a:solidFill>
                  <a:srgbClr val="FF0000"/>
                </a:solidFill>
                <a:highlight>
                  <a:srgbClr val="FFFF00"/>
                </a:highlight>
              </a:rPr>
              <a:t>NOT AVAILABLE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DC51A-8CD0-E2EE-E7A7-AA63D895EF62}"/>
              </a:ext>
            </a:extLst>
          </p:cNvPr>
          <p:cNvSpPr>
            <a:spLocks noGrp="1"/>
          </p:cNvSpPr>
          <p:nvPr>
            <p:ph type="title"/>
          </p:nvPr>
        </p:nvSpPr>
        <p:spPr>
          <a:xfrm>
            <a:off x="419099" y="311585"/>
            <a:ext cx="6991351" cy="726639"/>
          </a:xfrm>
        </p:spPr>
        <p:txBody>
          <a:bodyPr/>
          <a:lstStyle/>
          <a:p>
            <a:pPr algn="ctr"/>
            <a:r>
              <a:rPr lang="en-AU" dirty="0">
                <a:latin typeface="Calibri" panose="020F0502020204030204" pitchFamily="34" charset="0"/>
                <a:cs typeface="Calibri" panose="020F0502020204030204" pitchFamily="34" charset="0"/>
              </a:rPr>
              <a:t>TARFISH Buoy at Burnie</a:t>
            </a:r>
            <a:br>
              <a:rPr lang="en-AU" dirty="0">
                <a:latin typeface="Calibri" panose="020F0502020204030204" pitchFamily="34" charset="0"/>
                <a:cs typeface="Calibri" panose="020F0502020204030204" pitchFamily="34" charset="0"/>
              </a:rPr>
            </a:br>
            <a:r>
              <a:rPr lang="en-AU" sz="2000" b="0" dirty="0">
                <a:latin typeface="Calibri" panose="020F0502020204030204" pitchFamily="34" charset="0"/>
                <a:cs typeface="Calibri" panose="020F0502020204030204" pitchFamily="34" charset="0"/>
              </a:rPr>
              <a:t>3am 29</a:t>
            </a:r>
            <a:r>
              <a:rPr lang="en-AU" sz="2000" b="0" baseline="30000" dirty="0">
                <a:latin typeface="Calibri" panose="020F0502020204030204" pitchFamily="34" charset="0"/>
                <a:cs typeface="Calibri" panose="020F0502020204030204" pitchFamily="34" charset="0"/>
              </a:rPr>
              <a:t>th</a:t>
            </a:r>
            <a:r>
              <a:rPr lang="en-AU" sz="2000" b="0" dirty="0">
                <a:latin typeface="Calibri" panose="020F0502020204030204" pitchFamily="34" charset="0"/>
                <a:cs typeface="Calibri" panose="020F0502020204030204" pitchFamily="34" charset="0"/>
              </a:rPr>
              <a:t> August to 12pm 1</a:t>
            </a:r>
            <a:r>
              <a:rPr lang="en-AU" sz="2000" b="0" baseline="30000" dirty="0">
                <a:latin typeface="Calibri" panose="020F0502020204030204" pitchFamily="34" charset="0"/>
                <a:cs typeface="Calibri" panose="020F0502020204030204" pitchFamily="34" charset="0"/>
              </a:rPr>
              <a:t>st</a:t>
            </a:r>
            <a:r>
              <a:rPr lang="en-AU" sz="2000" b="0" dirty="0">
                <a:latin typeface="Calibri" panose="020F0502020204030204" pitchFamily="34" charset="0"/>
                <a:cs typeface="Calibri" panose="020F0502020204030204" pitchFamily="34" charset="0"/>
              </a:rPr>
              <a:t> September</a:t>
            </a:r>
          </a:p>
        </p:txBody>
      </p:sp>
      <p:pic>
        <p:nvPicPr>
          <p:cNvPr id="1026" name="Picture 2" descr="Historical Observations &#10;Back to top &#10;so Wind &#10;3:00 an 12:00pm YOO Pm &#10;29 Aug 29Aug 29 Aug &#10;Back to top &#10;Fishin &#10;6:00 am 3:00pm 12:00am YOO am &#10;30Aug 30Aug 31Aug 31 Aug &#10;29 Aug 2024-1 sep 2024 &#10;Seas &#10;6:00 Pm &#10;31 &#10;3:00 am 12:00 Pm &#10;1 Sep 1 Sep &#10;Back to top &#10;3:00 am 12:00 pm 9:00 pm &#10;29 Aug 29Aug 29 Aug &#10;Back to top &#10;12.40- &#10;1180- &#10;Swell &amp; Period &#10;6:00 an 3:00 pm 12:00am 6:00pm 3:00am 12:00 Pm &#10;30 Aug 30Aug 31 Aug 31Aug 1 Sep 1 Sep &#10;29 Aug 2024 - 1 sep 2024 &#10;Surface Temperature &#10;3:00 am 11:00 am pm 3:00 am 11:00 am 7:00 pm 3:00 am 11:00 am 7:00 mn 3:00 an 11:00 an &#10;29Aug 29Aug 29Aug 30Aug 30Aug 30Aug 31Aug 31Aug 31Aug ISep ISep &#10;3:00 am 12:00 pm 9:00 mn &#10;29 Aug 29Aug 29 Aug &#10;Back to top &#10;Back to top &#10;12:00 am &#10;2 sep &#10;12:00 &#10;3 sep &#10;12:00 &#10;29 Aug 2024- 1 sep 2024 &#10;(C Tide &#10;IRÉ &#10;12:00 am &#10;5 sep &#10;1 sen - 7 sen &#10;12:00 am &#10;6 sep &#10;12:00 am &#10;7 sep &#10;1,010- &#10;3:00 am &#10;29 Aug &#10;12:oopm g:oopm &#10;29 Aug 29 Aug &#10;6:00 am 3:00pm 12:00 am YM am 6:00pm 3:00an 12:00 mn &#10;30 Aug 31Aug 31Aug ISep 1 Sep &#10;29 Aug 2024-1 sep 2024 &#10;@ Barometer &#10;6:00 am 3:00pm 12:00 am YM am 6:00pm 3:00an 12:00 mn &#10;30 Aug 31Aug 31Aug ISep 1 Sep &#10;Ana - 1 ">
            <a:extLst>
              <a:ext uri="{FF2B5EF4-FFF2-40B4-BE49-F238E27FC236}">
                <a16:creationId xmlns:a16="http://schemas.microsoft.com/office/drawing/2014/main" id="{B2243370-C158-F949-0083-952F9919893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314450" y="1017873"/>
            <a:ext cx="6438901" cy="551468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B66D707C-2E23-6F6E-2BF5-7E482D26B0FF}"/>
              </a:ext>
            </a:extLst>
          </p:cNvPr>
          <p:cNvSpPr txBox="1"/>
          <p:nvPr/>
        </p:nvSpPr>
        <p:spPr>
          <a:xfrm>
            <a:off x="0" y="6581001"/>
            <a:ext cx="4076700" cy="276999"/>
          </a:xfrm>
          <a:prstGeom prst="rect">
            <a:avLst/>
          </a:prstGeom>
          <a:noFill/>
        </p:spPr>
        <p:txBody>
          <a:bodyPr wrap="square">
            <a:spAutoFit/>
          </a:bodyPr>
          <a:lstStyle/>
          <a:p>
            <a:r>
              <a:rPr lang="en-AU" sz="1200" dirty="0">
                <a:latin typeface="Calibri" panose="020F0502020204030204" pitchFamily="34" charset="0"/>
                <a:cs typeface="Calibri" panose="020F0502020204030204" pitchFamily="34" charset="0"/>
              </a:rPr>
              <a:t>image courtesy TARFISH Weather https://weather.tarfish.org/</a:t>
            </a:r>
          </a:p>
        </p:txBody>
      </p:sp>
      <p:pic>
        <p:nvPicPr>
          <p:cNvPr id="7" name="Picture 6">
            <a:extLst>
              <a:ext uri="{FF2B5EF4-FFF2-40B4-BE49-F238E27FC236}">
                <a16:creationId xmlns:a16="http://schemas.microsoft.com/office/drawing/2014/main" id="{8B5BA8C6-D84E-D7FB-E7DA-FC246B943B35}"/>
              </a:ext>
            </a:extLst>
          </p:cNvPr>
          <p:cNvPicPr>
            <a:picLocks noChangeAspect="1"/>
          </p:cNvPicPr>
          <p:nvPr/>
        </p:nvPicPr>
        <p:blipFill>
          <a:blip r:embed="rId5"/>
          <a:stretch>
            <a:fillRect/>
          </a:stretch>
        </p:blipFill>
        <p:spPr>
          <a:xfrm>
            <a:off x="7477025" y="433320"/>
            <a:ext cx="1428949" cy="962159"/>
          </a:xfrm>
          <a:prstGeom prst="rect">
            <a:avLst/>
          </a:prstGeom>
        </p:spPr>
      </p:pic>
    </p:spTree>
    <p:extLst>
      <p:ext uri="{BB962C8B-B14F-4D97-AF65-F5344CB8AC3E}">
        <p14:creationId xmlns:p14="http://schemas.microsoft.com/office/powerpoint/2010/main" val="28094947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17158-C5F7-0E30-7EB2-BD64ADEB8826}"/>
              </a:ext>
            </a:extLst>
          </p:cNvPr>
          <p:cNvSpPr>
            <a:spLocks noGrp="1"/>
          </p:cNvSpPr>
          <p:nvPr>
            <p:ph type="title"/>
          </p:nvPr>
        </p:nvSpPr>
        <p:spPr/>
        <p:txBody>
          <a:bodyPr/>
          <a:lstStyle/>
          <a:p>
            <a:pPr algn="ctr"/>
            <a:r>
              <a:rPr lang="en-AU" dirty="0">
                <a:latin typeface="Calibri" panose="020F0502020204030204" pitchFamily="34" charset="0"/>
                <a:cs typeface="Calibri" panose="020F0502020204030204" pitchFamily="34" charset="0"/>
              </a:rPr>
              <a:t>Altimeter data, </a:t>
            </a:r>
            <a:r>
              <a:rPr lang="en-AU" sz="2000" b="0" dirty="0">
                <a:latin typeface="Calibri" panose="020F0502020204030204" pitchFamily="34" charset="0"/>
                <a:cs typeface="Calibri" panose="020F0502020204030204" pitchFamily="34" charset="0"/>
              </a:rPr>
              <a:t>12UTC 31</a:t>
            </a:r>
            <a:r>
              <a:rPr lang="en-AU" sz="2000" b="0" baseline="30000" dirty="0">
                <a:latin typeface="Calibri" panose="020F0502020204030204" pitchFamily="34" charset="0"/>
                <a:cs typeface="Calibri" panose="020F0502020204030204" pitchFamily="34" charset="0"/>
              </a:rPr>
              <a:t>st</a:t>
            </a:r>
            <a:r>
              <a:rPr lang="en-AU" sz="2000" b="0" dirty="0">
                <a:latin typeface="Calibri" panose="020F0502020204030204" pitchFamily="34" charset="0"/>
                <a:cs typeface="Calibri" panose="020F0502020204030204" pitchFamily="34" charset="0"/>
              </a:rPr>
              <a:t> August 2024</a:t>
            </a:r>
          </a:p>
        </p:txBody>
      </p:sp>
      <p:sp>
        <p:nvSpPr>
          <p:cNvPr id="3" name="Text Placeholder 2">
            <a:extLst>
              <a:ext uri="{FF2B5EF4-FFF2-40B4-BE49-F238E27FC236}">
                <a16:creationId xmlns:a16="http://schemas.microsoft.com/office/drawing/2014/main" id="{5DBD8E3E-8DBC-C852-5AB5-96A42A52EC1C}"/>
              </a:ext>
            </a:extLst>
          </p:cNvPr>
          <p:cNvSpPr>
            <a:spLocks noGrp="1"/>
          </p:cNvSpPr>
          <p:nvPr>
            <p:ph type="body" sz="quarter" idx="10"/>
          </p:nvPr>
        </p:nvSpPr>
        <p:spPr/>
        <p:txBody>
          <a:bodyPr/>
          <a:lstStyle/>
          <a:p>
            <a:endParaRPr lang="en-AU"/>
          </a:p>
        </p:txBody>
      </p:sp>
      <p:sp>
        <p:nvSpPr>
          <p:cNvPr id="4" name="Text Placeholder 3">
            <a:extLst>
              <a:ext uri="{FF2B5EF4-FFF2-40B4-BE49-F238E27FC236}">
                <a16:creationId xmlns:a16="http://schemas.microsoft.com/office/drawing/2014/main" id="{78F03719-95C8-198D-32FF-FFC6C96C151D}"/>
              </a:ext>
            </a:extLst>
          </p:cNvPr>
          <p:cNvSpPr>
            <a:spLocks noGrp="1"/>
          </p:cNvSpPr>
          <p:nvPr>
            <p:ph type="body" sz="quarter" idx="13"/>
          </p:nvPr>
        </p:nvSpPr>
        <p:spPr/>
        <p:txBody>
          <a:bodyPr/>
          <a:lstStyle/>
          <a:p>
            <a:endParaRPr lang="en-AU"/>
          </a:p>
        </p:txBody>
      </p:sp>
      <p:pic>
        <p:nvPicPr>
          <p:cNvPr id="12290" name="Picture 2" descr="C Ocean V*tual Laboratory &#10;by &#10;Yalata &#10;more * &#10;3.4 &#10;Ranges &#10;%ilcannia &#10;45tEbar &#10;Macquarie &#10;2017 &#10;Island &#10;skL.•éIa &#10;Madwa &#10;+ Display data &#10;9 SWI-: IHz Sentinel-BA (Eumetset) &#10;9 SWF Jason-2 (NASA, CNES) &#10;SWH NRT cryosat-2 (CMEMS) &#10;24 &#10;48 &#10;O SWH NRT Atika Saral (CMEMS) &#10;SWH Nadir SWIM CFOSAT (CNES, &#10;cwv,'IC) &#10;O SWF NRT Jason-3 (CMEMS) &#10;, h' Won&quot; process fime 'Eriods md g.wgrnlical zones for eæh moducts' &quot;you næd 'We, us &#10;:a9fBayX &#10;_ April: SHItineL3 0 &#10;issue yesterday (and runmded then amut data missing &#10;Griffith. &#10;delaide' &#10;Mount Baiké.• &#10;Sheppartor &#10;VICTORIA &#10;Melbourne &#10;Geelong &#10;Devonport &#10;1 as &#10;Canberra &#10;&quot;AUSTRALIAN &#10;CAPITAL &#10;TERRITORY &#10;Sydney &#10;Wollong ong &#10;Port Lincoln &#10;2007 &#10;Kangaroo &#10;island &#10;Google &#10;Buoy wave spectra Spotter (Sofar Ocean) &#10;Bi-—w &#10;La u n ceston &#10;Cradle &#10;Mountain/ &#10;TASMANIA &#10;Hdbart &#10;Port Arthur &#10;2024-08-31 UTC &#10;2004 &#10;2005 &#10;nog &#10;2010 &#10;2011 &#10;2012 &#10;14 &#10;July &#10;2015 &#10;August &#10;2018 &#10;S4)tenber &#10;Octo &#10;1600 E &#10;Tas anSea &#10;Nove &#10;100 w &#10;Nat &#10;39.61•S 145.940E &#10;December ">
            <a:extLst>
              <a:ext uri="{FF2B5EF4-FFF2-40B4-BE49-F238E27FC236}">
                <a16:creationId xmlns:a16="http://schemas.microsoft.com/office/drawing/2014/main" id="{C727ABE1-E1D6-DF16-F1A5-D8FEBB7072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31177"/>
            <a:ext cx="9144000" cy="50673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60A1738-A8BB-76CA-3695-332EECB27226}"/>
              </a:ext>
            </a:extLst>
          </p:cNvPr>
          <p:cNvPicPr>
            <a:picLocks noChangeAspect="1"/>
          </p:cNvPicPr>
          <p:nvPr/>
        </p:nvPicPr>
        <p:blipFill>
          <a:blip r:embed="rId4"/>
          <a:stretch>
            <a:fillRect/>
          </a:stretch>
        </p:blipFill>
        <p:spPr>
          <a:xfrm>
            <a:off x="7477025" y="433320"/>
            <a:ext cx="1428949" cy="962159"/>
          </a:xfrm>
          <a:prstGeom prst="rect">
            <a:avLst/>
          </a:prstGeom>
        </p:spPr>
      </p:pic>
    </p:spTree>
    <p:extLst>
      <p:ext uri="{BB962C8B-B14F-4D97-AF65-F5344CB8AC3E}">
        <p14:creationId xmlns:p14="http://schemas.microsoft.com/office/powerpoint/2010/main" val="2514859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42" name="Title 1">
            <a:extLst>
              <a:ext uri="{FF2B5EF4-FFF2-40B4-BE49-F238E27FC236}">
                <a16:creationId xmlns:a16="http://schemas.microsoft.com/office/drawing/2014/main" id="{19690D66-7B83-B6A9-EBCC-60D469E99985}"/>
              </a:ext>
            </a:extLst>
          </p:cNvPr>
          <p:cNvSpPr>
            <a:spLocks noGrp="1" noChangeArrowheads="1"/>
          </p:cNvSpPr>
          <p:nvPr>
            <p:ph type="title"/>
          </p:nvPr>
        </p:nvSpPr>
        <p:spPr>
          <a:xfrm>
            <a:off x="457200" y="274638"/>
            <a:ext cx="8229600" cy="773112"/>
          </a:xfrm>
        </p:spPr>
        <p:txBody>
          <a:bodyPr/>
          <a:lstStyle/>
          <a:p>
            <a:pPr algn="ctr"/>
            <a:r>
              <a:rPr lang="en-AU" altLang="en-US" sz="2800" b="1" dirty="0">
                <a:latin typeface="Calibri" panose="020F0502020204030204" pitchFamily="34" charset="0"/>
              </a:rPr>
              <a:t>Background info from James Taylor</a:t>
            </a:r>
          </a:p>
        </p:txBody>
      </p:sp>
      <p:sp>
        <p:nvSpPr>
          <p:cNvPr id="8195" name="Content Placeholder 2">
            <a:extLst>
              <a:ext uri="{FF2B5EF4-FFF2-40B4-BE49-F238E27FC236}">
                <a16:creationId xmlns:a16="http://schemas.microsoft.com/office/drawing/2014/main" id="{777BB734-1AEE-CC24-E9F8-687185216C89}"/>
              </a:ext>
            </a:extLst>
          </p:cNvPr>
          <p:cNvSpPr>
            <a:spLocks noGrp="1"/>
          </p:cNvSpPr>
          <p:nvPr>
            <p:ph idx="1"/>
          </p:nvPr>
        </p:nvSpPr>
        <p:spPr>
          <a:xfrm>
            <a:off x="1307690" y="1495425"/>
            <a:ext cx="6794092" cy="4572000"/>
          </a:xfrm>
        </p:spPr>
        <p:txBody>
          <a:bodyPr/>
          <a:lstStyle/>
          <a:p>
            <a:pPr marL="0" indent="0" algn="ctr">
              <a:spcBef>
                <a:spcPts val="0"/>
              </a:spcBef>
              <a:buNone/>
              <a:defRPr/>
            </a:pPr>
            <a:r>
              <a:rPr lang="en-AU" sz="2000" dirty="0">
                <a:latin typeface="Calibri" panose="020F0502020204030204" pitchFamily="34" charset="0"/>
                <a:cs typeface="Calibri" panose="020F0502020204030204" pitchFamily="34" charset="0"/>
              </a:rPr>
              <a:t>Players involved event writeup - Ben Hague, Isabela, Dom, Yuelong....</a:t>
            </a:r>
          </a:p>
          <a:p>
            <a:pPr marL="0" indent="0" algn="ctr">
              <a:spcBef>
                <a:spcPts val="0"/>
              </a:spcBef>
              <a:buFontTx/>
              <a:buNone/>
              <a:defRPr/>
            </a:pPr>
            <a:endParaRPr lang="en-AU" altLang="en-US" sz="2000" dirty="0">
              <a:latin typeface="Calibri" panose="020F0502020204030204" pitchFamily="34" charset="0"/>
              <a:cs typeface="Calibri" panose="020F0502020204030204" pitchFamily="34" charset="0"/>
              <a:hlinkClick r:id="rId2"/>
            </a:endParaRPr>
          </a:p>
          <a:p>
            <a:pPr marL="0" indent="0" algn="ctr">
              <a:spcBef>
                <a:spcPts val="0"/>
              </a:spcBef>
              <a:buFontTx/>
              <a:buNone/>
              <a:defRPr/>
            </a:pPr>
            <a:endParaRPr lang="en-AU" altLang="en-US" sz="2000" dirty="0">
              <a:latin typeface="Calibri" panose="020F0502020204030204" pitchFamily="34" charset="0"/>
              <a:cs typeface="Calibri" panose="020F0502020204030204" pitchFamily="34" charset="0"/>
              <a:hlinkClick r:id="rId2"/>
            </a:endParaRPr>
          </a:p>
          <a:p>
            <a:pPr marL="0" indent="0" algn="ctr">
              <a:spcBef>
                <a:spcPts val="0"/>
              </a:spcBef>
              <a:buFontTx/>
              <a:buNone/>
              <a:defRPr/>
            </a:pPr>
            <a:r>
              <a:rPr lang="en-AU" altLang="en-US" sz="2000" dirty="0">
                <a:latin typeface="Calibri" panose="020F0502020204030204" pitchFamily="34" charset="0"/>
                <a:cs typeface="Calibri" panose="020F0502020204030204" pitchFamily="34" charset="0"/>
                <a:hlinkClick r:id="rId2"/>
              </a:rPr>
              <a:t>https://bom365.sharepoint.com/:o:/r/sites/Coastal_Hazard_Services/publicfiles/Verification%20Onenote%20-%20CH%20and%20Marine?d=w3536f703f0b9499d908a16b3c5f9fa8b&amp;csf=1&amp;web=1&amp;e=VGB9N3</a:t>
            </a:r>
            <a:r>
              <a:rPr lang="en-AU" altLang="en-US" sz="2000" dirty="0">
                <a:latin typeface="Calibri" panose="020F0502020204030204" pitchFamily="34" charset="0"/>
                <a:cs typeface="Calibri" panose="020F0502020204030204" pitchFamily="34" charset="0"/>
              </a:rPr>
              <a:t> </a:t>
            </a:r>
          </a:p>
          <a:p>
            <a:pPr marL="0" indent="0" algn="ctr">
              <a:spcBef>
                <a:spcPts val="0"/>
              </a:spcBef>
              <a:buFontTx/>
              <a:buNone/>
              <a:defRPr/>
            </a:pPr>
            <a:endParaRPr lang="en-AU" sz="2000" dirty="0">
              <a:latin typeface="Calibri" panose="020F0502020204030204" pitchFamily="34" charset="0"/>
              <a:cs typeface="Calibri" panose="020F0502020204030204" pitchFamily="34" charset="0"/>
            </a:endParaRPr>
          </a:p>
          <a:p>
            <a:pPr marL="0" indent="0" algn="ctr">
              <a:spcBef>
                <a:spcPts val="0"/>
              </a:spcBef>
              <a:buFontTx/>
              <a:buNone/>
              <a:defRPr/>
            </a:pPr>
            <a:endParaRPr lang="en-AU" sz="2000" dirty="0">
              <a:latin typeface="Calibri" panose="020F0502020204030204" pitchFamily="34" charset="0"/>
              <a:cs typeface="Calibri" panose="020F0502020204030204" pitchFamily="34" charset="0"/>
            </a:endParaRPr>
          </a:p>
          <a:p>
            <a:pPr>
              <a:spcBef>
                <a:spcPts val="0"/>
              </a:spcBef>
              <a:defRPr/>
            </a:pPr>
            <a:endParaRPr lang="en-AU" altLang="en-US" sz="2000" dirty="0">
              <a:latin typeface="Calibri" pitchFamily="34" charset="0"/>
            </a:endParaRP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E6359-D66E-086E-AF7E-C75259EF4D58}"/>
              </a:ext>
            </a:extLst>
          </p:cNvPr>
          <p:cNvSpPr>
            <a:spLocks noGrp="1"/>
          </p:cNvSpPr>
          <p:nvPr>
            <p:ph type="title"/>
          </p:nvPr>
        </p:nvSpPr>
        <p:spPr>
          <a:xfrm>
            <a:off x="380999" y="425886"/>
            <a:ext cx="7010401" cy="469726"/>
          </a:xfrm>
        </p:spPr>
        <p:txBody>
          <a:bodyPr/>
          <a:lstStyle/>
          <a:p>
            <a:r>
              <a:rPr lang="en-AU" dirty="0">
                <a:latin typeface="Calibri" panose="020F0502020204030204" pitchFamily="34" charset="0"/>
                <a:cs typeface="Calibri" panose="020F0502020204030204" pitchFamily="34" charset="0"/>
              </a:rPr>
              <a:t>Reports on the  Bureau's OneNote Verification page</a:t>
            </a:r>
          </a:p>
        </p:txBody>
      </p:sp>
      <p:sp>
        <p:nvSpPr>
          <p:cNvPr id="6" name="TextBox 5">
            <a:extLst>
              <a:ext uri="{FF2B5EF4-FFF2-40B4-BE49-F238E27FC236}">
                <a16:creationId xmlns:a16="http://schemas.microsoft.com/office/drawing/2014/main" id="{A4378DBC-CD48-E327-82B7-A14AAA138217}"/>
              </a:ext>
            </a:extLst>
          </p:cNvPr>
          <p:cNvSpPr txBox="1"/>
          <p:nvPr/>
        </p:nvSpPr>
        <p:spPr>
          <a:xfrm>
            <a:off x="342900" y="1021140"/>
            <a:ext cx="8505825" cy="5632311"/>
          </a:xfrm>
          <a:prstGeom prst="rect">
            <a:avLst/>
          </a:prstGeom>
          <a:noFill/>
        </p:spPr>
        <p:txBody>
          <a:bodyPr wrap="square">
            <a:spAutoFit/>
          </a:bodyPr>
          <a:lstStyle/>
          <a:p>
            <a:pPr algn="just" rtl="0" fontAlgn="base"/>
            <a:r>
              <a:rPr lang="en-US" sz="2000" b="0" i="0" dirty="0">
                <a:solidFill>
                  <a:srgbClr val="000000"/>
                </a:solidFill>
                <a:effectLst/>
                <a:highlight>
                  <a:srgbClr val="FFFFFF"/>
                </a:highlight>
                <a:latin typeface="Calibri" panose="020F0502020204030204" pitchFamily="34" charset="0"/>
                <a:cs typeface="Calibri" panose="020F0502020204030204" pitchFamily="34" charset="0"/>
              </a:rPr>
              <a:t>TIDES </a:t>
            </a:r>
          </a:p>
          <a:p>
            <a:pPr algn="just" rtl="0" fontAlgn="base"/>
            <a:r>
              <a:rPr lang="en-US" sz="2000" b="0" i="0" dirty="0">
                <a:solidFill>
                  <a:srgbClr val="000000"/>
                </a:solidFill>
                <a:effectLst/>
                <a:highlight>
                  <a:srgbClr val="FFFFFF"/>
                </a:highlight>
                <a:latin typeface="Calibri" panose="020F0502020204030204" pitchFamily="34" charset="0"/>
                <a:cs typeface="Calibri" panose="020F0502020204030204" pitchFamily="34" charset="0"/>
              </a:rPr>
              <a:t>Local Inundation throughout TAS </a:t>
            </a:r>
          </a:p>
          <a:p>
            <a:pPr algn="just" rtl="0" fontAlgn="base"/>
            <a:r>
              <a:rPr lang="en-US" sz="2000" b="0" i="0" dirty="0">
                <a:solidFill>
                  <a:srgbClr val="000000"/>
                </a:solidFill>
                <a:effectLst/>
                <a:highlight>
                  <a:srgbClr val="FFFFFF"/>
                </a:highlight>
                <a:latin typeface="Calibri" panose="020F0502020204030204" pitchFamily="34" charset="0"/>
                <a:cs typeface="Calibri" panose="020F0502020204030204" pitchFamily="34" charset="0"/>
              </a:rPr>
              <a:t>Impacts would have been significant if astronomical tides hadn't been low. </a:t>
            </a:r>
          </a:p>
          <a:p>
            <a:pPr algn="just" rtl="0" fontAlgn="base"/>
            <a:r>
              <a:rPr lang="en-US" sz="2000" b="0" i="0" dirty="0">
                <a:solidFill>
                  <a:srgbClr val="000000"/>
                </a:solidFill>
                <a:effectLst/>
                <a:highlight>
                  <a:srgbClr val="FFFFFF"/>
                </a:highlight>
                <a:latin typeface="Calibri" panose="020F0502020204030204" pitchFamily="34" charset="0"/>
                <a:cs typeface="Calibri" panose="020F0502020204030204" pitchFamily="34" charset="0"/>
              </a:rPr>
              <a:t> </a:t>
            </a:r>
            <a:endParaRPr lang="en-US" sz="2000" dirty="0">
              <a:solidFill>
                <a:srgbClr val="000000"/>
              </a:solidFill>
              <a:highlight>
                <a:srgbClr val="FFFFFF"/>
              </a:highlight>
              <a:latin typeface="Calibri" panose="020F0502020204030204" pitchFamily="34" charset="0"/>
              <a:cs typeface="Calibri" panose="020F0502020204030204" pitchFamily="34" charset="0"/>
            </a:endParaRPr>
          </a:p>
          <a:p>
            <a:pPr algn="just" rtl="0" fontAlgn="base"/>
            <a:r>
              <a:rPr lang="en-US" sz="2000" b="0" i="0" dirty="0">
                <a:solidFill>
                  <a:srgbClr val="000000"/>
                </a:solidFill>
                <a:effectLst/>
                <a:highlight>
                  <a:srgbClr val="FFFFFF"/>
                </a:highlight>
                <a:latin typeface="Calibri" panose="020F0502020204030204" pitchFamily="34" charset="0"/>
                <a:cs typeface="Calibri" panose="020F0502020204030204" pitchFamily="34" charset="0"/>
              </a:rPr>
              <a:t>TAS </a:t>
            </a:r>
          </a:p>
          <a:p>
            <a:pPr algn="just" rtl="0" fontAlgn="base"/>
            <a:r>
              <a:rPr lang="en-US" sz="2000" b="0" i="0" u="none" strike="noStrike" dirty="0">
                <a:solidFill>
                  <a:srgbClr val="000000"/>
                </a:solidFill>
                <a:effectLst/>
                <a:highlight>
                  <a:srgbClr val="FFFFFF"/>
                </a:highlight>
                <a:latin typeface="Calibri" panose="020F0502020204030204" pitchFamily="34" charset="0"/>
                <a:cs typeface="Calibri" panose="020F0502020204030204" pitchFamily="34" charset="0"/>
              </a:rPr>
              <a:t>Warning cancelled at 0625 Mon 02/09/2024</a:t>
            </a:r>
            <a:r>
              <a:rPr lang="en-US" sz="2000" b="0" i="0" dirty="0">
                <a:solidFill>
                  <a:srgbClr val="000000"/>
                </a:solidFill>
                <a:effectLst/>
                <a:highlight>
                  <a:srgbClr val="FFFFFF"/>
                </a:highlight>
                <a:latin typeface="Calibri" panose="020F0502020204030204" pitchFamily="34" charset="0"/>
                <a:cs typeface="Calibri" panose="020F0502020204030204" pitchFamily="34" charset="0"/>
              </a:rPr>
              <a:t> </a:t>
            </a:r>
          </a:p>
          <a:p>
            <a:pPr algn="just" rtl="0" fontAlgn="base"/>
            <a:r>
              <a:rPr lang="en-US" sz="2000" b="0" i="0" dirty="0">
                <a:solidFill>
                  <a:srgbClr val="000000"/>
                </a:solidFill>
                <a:effectLst/>
                <a:highlight>
                  <a:srgbClr val="FFFFFF"/>
                </a:highlight>
                <a:latin typeface="Calibri" panose="020F0502020204030204" pitchFamily="34" charset="0"/>
                <a:cs typeface="Calibri" panose="020F0502020204030204" pitchFamily="34" charset="0"/>
              </a:rPr>
              <a:t> </a:t>
            </a:r>
          </a:p>
          <a:p>
            <a:pPr algn="just" rtl="0" fontAlgn="base"/>
            <a:r>
              <a:rPr lang="en-US" sz="2000" b="0" i="0" u="none" strike="noStrike" dirty="0">
                <a:solidFill>
                  <a:srgbClr val="000000"/>
                </a:solidFill>
                <a:effectLst/>
                <a:highlight>
                  <a:srgbClr val="FFFFFF"/>
                </a:highlight>
                <a:latin typeface="Calibri" panose="020F0502020204030204" pitchFamily="34" charset="0"/>
                <a:cs typeface="Calibri" panose="020F0502020204030204" pitchFamily="34" charset="0"/>
              </a:rPr>
              <a:t>Reference to past event (10/08/2018)</a:t>
            </a:r>
            <a:r>
              <a:rPr lang="en-US" sz="2000" b="0" i="0" dirty="0">
                <a:solidFill>
                  <a:srgbClr val="000000"/>
                </a:solidFill>
                <a:effectLst/>
                <a:highlight>
                  <a:srgbClr val="FFFFFF"/>
                </a:highlight>
                <a:latin typeface="Calibri" panose="020F0502020204030204" pitchFamily="34" charset="0"/>
                <a:cs typeface="Calibri" panose="020F0502020204030204" pitchFamily="34" charset="0"/>
              </a:rPr>
              <a:t> </a:t>
            </a:r>
          </a:p>
          <a:p>
            <a:pPr algn="just" rtl="0" fontAlgn="base"/>
            <a:r>
              <a:rPr lang="en-AU" sz="2000" b="0" i="0" u="none" strike="noStrike" dirty="0">
                <a:solidFill>
                  <a:srgbClr val="000000"/>
                </a:solidFill>
                <a:effectLst/>
                <a:highlight>
                  <a:srgbClr val="FFFFFF"/>
                </a:highlight>
                <a:latin typeface="Calibri" panose="020F0502020204030204" pitchFamily="34" charset="0"/>
                <a:cs typeface="Calibri" panose="020F0502020204030204" pitchFamily="34" charset="0"/>
                <a:hlinkClick r:id="rId2"/>
              </a:rPr>
              <a:t>Abnormally High Tide over SE TAS 10th August 2018 (bom.gov.au)</a:t>
            </a:r>
            <a:r>
              <a:rPr lang="en-AU" sz="2000" b="0" i="0" dirty="0">
                <a:solidFill>
                  <a:srgbClr val="000000"/>
                </a:solidFill>
                <a:effectLst/>
                <a:highlight>
                  <a:srgbClr val="FFFFFF"/>
                </a:highlight>
                <a:latin typeface="Calibri" panose="020F0502020204030204" pitchFamily="34" charset="0"/>
                <a:cs typeface="Calibri" panose="020F0502020204030204" pitchFamily="34" charset="0"/>
              </a:rPr>
              <a:t> </a:t>
            </a:r>
          </a:p>
          <a:p>
            <a:pPr algn="just" rtl="0" fontAlgn="base"/>
            <a:r>
              <a:rPr lang="en-US" sz="2000" b="0" i="0" u="none" strike="noStrike" dirty="0">
                <a:solidFill>
                  <a:srgbClr val="000000"/>
                </a:solidFill>
                <a:effectLst/>
                <a:highlight>
                  <a:srgbClr val="FFFFFF"/>
                </a:highlight>
                <a:latin typeface="Calibri" panose="020F0502020204030204" pitchFamily="34" charset="0"/>
                <a:cs typeface="Calibri" panose="020F0502020204030204" pitchFamily="34" charset="0"/>
              </a:rPr>
              <a:t>Worth collecting the same data for comparison??</a:t>
            </a:r>
            <a:r>
              <a:rPr lang="en-US" sz="2000" b="0" i="0" dirty="0">
                <a:solidFill>
                  <a:srgbClr val="000000"/>
                </a:solidFill>
                <a:effectLst/>
                <a:highlight>
                  <a:srgbClr val="FFFFFF"/>
                </a:highlight>
                <a:latin typeface="Calibri" panose="020F0502020204030204" pitchFamily="34" charset="0"/>
                <a:cs typeface="Calibri" panose="020F0502020204030204" pitchFamily="34" charset="0"/>
              </a:rPr>
              <a:t> </a:t>
            </a:r>
          </a:p>
          <a:p>
            <a:pPr algn="just" rtl="0" fontAlgn="base"/>
            <a:r>
              <a:rPr lang="en-US" sz="2000" b="0" i="0" dirty="0">
                <a:solidFill>
                  <a:srgbClr val="000000"/>
                </a:solidFill>
                <a:effectLst/>
                <a:highlight>
                  <a:srgbClr val="FFFFFF"/>
                </a:highlight>
                <a:latin typeface="Calibri" panose="020F0502020204030204" pitchFamily="34" charset="0"/>
                <a:cs typeface="Calibri" panose="020F0502020204030204" pitchFamily="34" charset="0"/>
              </a:rPr>
              <a:t> </a:t>
            </a:r>
          </a:p>
          <a:p>
            <a:pPr algn="just" rtl="0" fontAlgn="base"/>
            <a:r>
              <a:rPr lang="en-US" sz="2000" b="0" i="0" u="none" strike="noStrike" dirty="0">
                <a:solidFill>
                  <a:srgbClr val="000000"/>
                </a:solidFill>
                <a:effectLst/>
                <a:highlight>
                  <a:srgbClr val="FFFFFF"/>
                </a:highlight>
                <a:latin typeface="Calibri" panose="020F0502020204030204" pitchFamily="34" charset="0"/>
                <a:cs typeface="Calibri" panose="020F0502020204030204" pitchFamily="34" charset="0"/>
              </a:rPr>
              <a:t>Impacts</a:t>
            </a:r>
            <a:r>
              <a:rPr lang="en-US" sz="2000" b="0" i="0" dirty="0">
                <a:solidFill>
                  <a:srgbClr val="000000"/>
                </a:solidFill>
                <a:effectLst/>
                <a:highlight>
                  <a:srgbClr val="FFFFFF"/>
                </a:highlight>
                <a:latin typeface="Calibri" panose="020F0502020204030204" pitchFamily="34" charset="0"/>
                <a:cs typeface="Calibri" panose="020F0502020204030204" pitchFamily="34" charset="0"/>
              </a:rPr>
              <a:t> </a:t>
            </a:r>
          </a:p>
          <a:p>
            <a:pPr algn="just" rtl="0" fontAlgn="base"/>
            <a:r>
              <a:rPr lang="en-US" sz="2000" b="0" i="0" u="none" strike="noStrike" dirty="0">
                <a:solidFill>
                  <a:srgbClr val="000000"/>
                </a:solidFill>
                <a:effectLst/>
                <a:highlight>
                  <a:srgbClr val="FFFFFF"/>
                </a:highlight>
                <a:latin typeface="Calibri" panose="020F0502020204030204" pitchFamily="34" charset="0"/>
                <a:cs typeface="Calibri" panose="020F0502020204030204" pitchFamily="34" charset="0"/>
              </a:rPr>
              <a:t>Cancellation of shipping in Northern Ports, including the Spirit of Tas</a:t>
            </a:r>
            <a:r>
              <a:rPr lang="en-US" sz="2000" b="0" i="0" dirty="0">
                <a:solidFill>
                  <a:srgbClr val="000000"/>
                </a:solidFill>
                <a:effectLst/>
                <a:highlight>
                  <a:srgbClr val="FFFFFF"/>
                </a:highlight>
                <a:latin typeface="Calibri" panose="020F0502020204030204" pitchFamily="34" charset="0"/>
                <a:cs typeface="Calibri" panose="020F0502020204030204" pitchFamily="34" charset="0"/>
              </a:rPr>
              <a:t> </a:t>
            </a:r>
          </a:p>
          <a:p>
            <a:pPr algn="just" rtl="0" fontAlgn="base"/>
            <a:r>
              <a:rPr lang="en-AU" sz="2000" b="0" i="0" u="none" strike="noStrike" dirty="0">
                <a:solidFill>
                  <a:srgbClr val="000000"/>
                </a:solidFill>
                <a:effectLst/>
                <a:highlight>
                  <a:srgbClr val="FFFFFF"/>
                </a:highlight>
                <a:latin typeface="Calibri" panose="020F0502020204030204" pitchFamily="34" charset="0"/>
                <a:cs typeface="Calibri" panose="020F0502020204030204" pitchFamily="34" charset="0"/>
                <a:hlinkClick r:id="rId3"/>
              </a:rPr>
              <a:t>Gale winds disrupt shipping operations at all Tasmanian ports - Pulse Tasmania</a:t>
            </a:r>
            <a:r>
              <a:rPr lang="en-AU" sz="2000" b="0" i="0" dirty="0">
                <a:solidFill>
                  <a:srgbClr val="000000"/>
                </a:solidFill>
                <a:effectLst/>
                <a:highlight>
                  <a:srgbClr val="FFFFFF"/>
                </a:highlight>
                <a:latin typeface="Calibri" panose="020F0502020204030204" pitchFamily="34" charset="0"/>
                <a:cs typeface="Calibri" panose="020F0502020204030204" pitchFamily="34" charset="0"/>
              </a:rPr>
              <a:t> </a:t>
            </a:r>
          </a:p>
          <a:p>
            <a:pPr algn="just" rtl="0" fontAlgn="base"/>
            <a:r>
              <a:rPr lang="en-US" sz="2000" b="0" i="0" u="none" strike="noStrike" dirty="0">
                <a:solidFill>
                  <a:srgbClr val="000000"/>
                </a:solidFill>
                <a:effectLst/>
                <a:highlight>
                  <a:srgbClr val="FFFFFF"/>
                </a:highlight>
                <a:latin typeface="Calibri" panose="020F0502020204030204" pitchFamily="34" charset="0"/>
                <a:cs typeface="Calibri" panose="020F0502020204030204" pitchFamily="34" charset="0"/>
              </a:rPr>
              <a:t>Spirit Tas Evening Saturday voyage to Geelong postponed to Sunday morning</a:t>
            </a:r>
            <a:r>
              <a:rPr lang="en-US" sz="2000" b="0" i="0" dirty="0">
                <a:solidFill>
                  <a:srgbClr val="000000"/>
                </a:solidFill>
                <a:effectLst/>
                <a:highlight>
                  <a:srgbClr val="FFFFFF"/>
                </a:highlight>
                <a:latin typeface="Calibri" panose="020F0502020204030204" pitchFamily="34" charset="0"/>
                <a:cs typeface="Calibri" panose="020F0502020204030204" pitchFamily="34" charset="0"/>
              </a:rPr>
              <a:t> </a:t>
            </a:r>
          </a:p>
          <a:p>
            <a:pPr algn="just" rtl="0" fontAlgn="base"/>
            <a:r>
              <a:rPr lang="en-US" sz="2000" b="0" i="0" u="none" strike="noStrike" dirty="0">
                <a:solidFill>
                  <a:srgbClr val="000000"/>
                </a:solidFill>
                <a:effectLst/>
                <a:highlight>
                  <a:srgbClr val="FFFFFF"/>
                </a:highlight>
                <a:latin typeface="Calibri" panose="020F0502020204030204" pitchFamily="34" charset="0"/>
                <a:cs typeface="Calibri" panose="020F0502020204030204" pitchFamily="34" charset="0"/>
              </a:rPr>
              <a:t>Sailing to Devonport rescheduled to Monday, and further sailings impacted and double sailings scheduled</a:t>
            </a:r>
            <a:r>
              <a:rPr lang="en-US" sz="2000" b="0" i="0" dirty="0">
                <a:solidFill>
                  <a:srgbClr val="000000"/>
                </a:solidFill>
                <a:effectLst/>
                <a:highlight>
                  <a:srgbClr val="FFFFFF"/>
                </a:highlight>
                <a:latin typeface="Calibri" panose="020F0502020204030204" pitchFamily="34" charset="0"/>
                <a:cs typeface="Calibri" panose="020F0502020204030204" pitchFamily="34" charset="0"/>
              </a:rPr>
              <a:t> </a:t>
            </a:r>
          </a:p>
          <a:p>
            <a:pPr algn="just" rtl="0" fontAlgn="base"/>
            <a:r>
              <a:rPr lang="en-US" sz="2000" b="0" i="0" u="none" strike="noStrike" dirty="0">
                <a:solidFill>
                  <a:srgbClr val="000000"/>
                </a:solidFill>
                <a:effectLst/>
                <a:highlight>
                  <a:srgbClr val="FFFFFF"/>
                </a:highlight>
                <a:latin typeface="Calibri" panose="020F0502020204030204" pitchFamily="34" charset="0"/>
                <a:cs typeface="Calibri" panose="020F0502020204030204" pitchFamily="34" charset="0"/>
              </a:rPr>
              <a:t>Cement ship </a:t>
            </a:r>
            <a:r>
              <a:rPr lang="en-US" sz="2000" b="0" i="0" u="none" strike="noStrike" dirty="0" err="1">
                <a:solidFill>
                  <a:srgbClr val="000000"/>
                </a:solidFill>
                <a:effectLst/>
                <a:highlight>
                  <a:srgbClr val="FFFFFF"/>
                </a:highlight>
                <a:latin typeface="Calibri" panose="020F0502020204030204" pitchFamily="34" charset="0"/>
                <a:cs typeface="Calibri" panose="020F0502020204030204" pitchFamily="34" charset="0"/>
              </a:rPr>
              <a:t>Wyuna</a:t>
            </a:r>
            <a:r>
              <a:rPr lang="en-US" sz="2000" b="0" i="0" u="none" strike="noStrike" dirty="0">
                <a:solidFill>
                  <a:srgbClr val="000000"/>
                </a:solidFill>
                <a:effectLst/>
                <a:highlight>
                  <a:srgbClr val="FFFFFF"/>
                </a:highlight>
                <a:latin typeface="Calibri" panose="020F0502020204030204" pitchFamily="34" charset="0"/>
                <a:cs typeface="Calibri" panose="020F0502020204030204" pitchFamily="34" charset="0"/>
              </a:rPr>
              <a:t> delayed arrival to Devonport until </a:t>
            </a:r>
            <a:r>
              <a:rPr lang="en-US" sz="2000" b="0" i="0" u="none" strike="noStrike" dirty="0" err="1">
                <a:solidFill>
                  <a:srgbClr val="000000"/>
                </a:solidFill>
                <a:effectLst/>
                <a:highlight>
                  <a:srgbClr val="FFFFFF"/>
                </a:highlight>
                <a:latin typeface="Calibri" panose="020F0502020204030204" pitchFamily="34" charset="0"/>
                <a:cs typeface="Calibri" panose="020F0502020204030204" pitchFamily="34" charset="0"/>
              </a:rPr>
              <a:t>MOnday</a:t>
            </a:r>
            <a:r>
              <a:rPr lang="en-US" sz="2000" b="0" i="0" dirty="0">
                <a:solidFill>
                  <a:srgbClr val="000000"/>
                </a:solidFill>
                <a:effectLst/>
                <a:highlight>
                  <a:srgbClr val="FFFFFF"/>
                </a:highlight>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238009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C808E-A3A5-ED09-76D6-53170E61510D}"/>
              </a:ext>
            </a:extLst>
          </p:cNvPr>
          <p:cNvSpPr>
            <a:spLocks noGrp="1"/>
          </p:cNvSpPr>
          <p:nvPr>
            <p:ph type="title"/>
          </p:nvPr>
        </p:nvSpPr>
        <p:spPr>
          <a:xfrm>
            <a:off x="380999" y="425885"/>
            <a:ext cx="6676813" cy="764739"/>
          </a:xfrm>
        </p:spPr>
        <p:txBody>
          <a:bodyPr/>
          <a:lstStyle/>
          <a:p>
            <a:pPr algn="ctr"/>
            <a:r>
              <a:rPr kumimoji="0" lang="en-AU" sz="2500" b="1" i="0" u="none" strike="noStrike" kern="1200" cap="none" spc="0" normalizeH="0" baseline="0" noProof="0" dirty="0">
                <a:ln>
                  <a:noFill/>
                </a:ln>
                <a:solidFill>
                  <a:srgbClr val="2461E5"/>
                </a:solidFill>
                <a:effectLst/>
                <a:uLnTx/>
                <a:uFillTx/>
                <a:latin typeface="Calibri" panose="020F0502020204030204" pitchFamily="34" charset="0"/>
                <a:ea typeface="+mj-ea"/>
                <a:cs typeface="Calibri" panose="020F0502020204030204" pitchFamily="34" charset="0"/>
              </a:rPr>
              <a:t>Impacts from the Bureau's OneNote Verification page</a:t>
            </a:r>
            <a:endParaRPr lang="en-AU" dirty="0"/>
          </a:p>
        </p:txBody>
      </p:sp>
      <p:sp>
        <p:nvSpPr>
          <p:cNvPr id="3" name="Text Placeholder 2">
            <a:extLst>
              <a:ext uri="{FF2B5EF4-FFF2-40B4-BE49-F238E27FC236}">
                <a16:creationId xmlns:a16="http://schemas.microsoft.com/office/drawing/2014/main" id="{480A76E2-67DC-AD8A-6AA8-BF1774F933C0}"/>
              </a:ext>
            </a:extLst>
          </p:cNvPr>
          <p:cNvSpPr>
            <a:spLocks noGrp="1"/>
          </p:cNvSpPr>
          <p:nvPr>
            <p:ph type="body" sz="quarter" idx="10"/>
          </p:nvPr>
        </p:nvSpPr>
        <p:spPr/>
        <p:txBody>
          <a:bodyPr/>
          <a:lstStyle/>
          <a:p>
            <a:endParaRPr lang="en-AU"/>
          </a:p>
        </p:txBody>
      </p:sp>
      <p:pic>
        <p:nvPicPr>
          <p:cNvPr id="13314" name="Picture 2">
            <a:extLst>
              <a:ext uri="{FF2B5EF4-FFF2-40B4-BE49-F238E27FC236}">
                <a16:creationId xmlns:a16="http://schemas.microsoft.com/office/drawing/2014/main" id="{1C6D954C-705D-06CA-EDEF-8262B31104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354" y="1233381"/>
            <a:ext cx="3988107" cy="265804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83DEFCC-F3FB-F18E-8C74-38377A391D05}"/>
              </a:ext>
            </a:extLst>
          </p:cNvPr>
          <p:cNvSpPr txBox="1"/>
          <p:nvPr/>
        </p:nvSpPr>
        <p:spPr>
          <a:xfrm>
            <a:off x="804690" y="3956613"/>
            <a:ext cx="2991080" cy="261610"/>
          </a:xfrm>
          <a:prstGeom prst="rect">
            <a:avLst/>
          </a:prstGeom>
          <a:noFill/>
        </p:spPr>
        <p:txBody>
          <a:bodyPr wrap="square">
            <a:spAutoFit/>
          </a:bodyPr>
          <a:lstStyle/>
          <a:p>
            <a:pPr algn="l" rtl="0" fontAlgn="base"/>
            <a:r>
              <a:rPr lang="en-US" sz="1100" b="0" i="0" u="none" strike="noStrike" dirty="0">
                <a:solidFill>
                  <a:srgbClr val="000000"/>
                </a:solidFill>
                <a:effectLst/>
                <a:highlight>
                  <a:srgbClr val="FFFFFF"/>
                </a:highlight>
                <a:latin typeface="Calibri" panose="020F0502020204030204" pitchFamily="34" charset="0"/>
                <a:hlinkClick r:id="rId4"/>
              </a:rPr>
              <a:t>Flooding</a:t>
            </a:r>
            <a:r>
              <a:rPr lang="en-US" sz="1100" b="0" i="0" u="none" strike="noStrike" dirty="0">
                <a:solidFill>
                  <a:srgbClr val="000000"/>
                </a:solidFill>
                <a:effectLst/>
                <a:highlight>
                  <a:srgbClr val="FFFFFF"/>
                </a:highlight>
                <a:latin typeface="Calibri" panose="020F0502020204030204" pitchFamily="34" charset="0"/>
              </a:rPr>
              <a:t> at Launceston Gorge afternoon 31/08</a:t>
            </a:r>
            <a:r>
              <a:rPr lang="en-US" sz="1100" b="0" i="0" dirty="0">
                <a:solidFill>
                  <a:srgbClr val="000000"/>
                </a:solidFill>
                <a:effectLst/>
                <a:highlight>
                  <a:srgbClr val="FFFFFF"/>
                </a:highlight>
                <a:latin typeface="Calibri" panose="020F0502020204030204" pitchFamily="34" charset="0"/>
              </a:rPr>
              <a:t> </a:t>
            </a:r>
            <a:endParaRPr lang="en-US" b="0" i="0" dirty="0">
              <a:solidFill>
                <a:srgbClr val="000000"/>
              </a:solidFill>
              <a:effectLst/>
              <a:highlight>
                <a:srgbClr val="FFFFFF"/>
              </a:highlight>
              <a:latin typeface="Segoe UI" panose="020B0502040204020203" pitchFamily="34" charset="0"/>
            </a:endParaRPr>
          </a:p>
        </p:txBody>
      </p:sp>
      <p:pic>
        <p:nvPicPr>
          <p:cNvPr id="13316" name="Picture 4">
            <a:extLst>
              <a:ext uri="{FF2B5EF4-FFF2-40B4-BE49-F238E27FC236}">
                <a16:creationId xmlns:a16="http://schemas.microsoft.com/office/drawing/2014/main" id="{0CABBCE4-848B-A856-5F9A-C81D670A358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1768" y="1459467"/>
            <a:ext cx="4306810" cy="23119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F33440E-04F7-CE0F-D2F0-C095CB132A69}"/>
              </a:ext>
            </a:extLst>
          </p:cNvPr>
          <p:cNvSpPr txBox="1"/>
          <p:nvPr/>
        </p:nvSpPr>
        <p:spPr>
          <a:xfrm>
            <a:off x="4572000" y="3702010"/>
            <a:ext cx="4572000" cy="1107996"/>
          </a:xfrm>
          <a:prstGeom prst="rect">
            <a:avLst/>
          </a:prstGeom>
          <a:noFill/>
        </p:spPr>
        <p:txBody>
          <a:bodyPr wrap="square">
            <a:spAutoFit/>
          </a:bodyPr>
          <a:lstStyle/>
          <a:p>
            <a:pPr algn="l" rtl="0" fontAlgn="base"/>
            <a:r>
              <a:rPr lang="en-US" sz="1100" b="0" i="0" dirty="0">
                <a:solidFill>
                  <a:srgbClr val="000000"/>
                </a:solidFill>
                <a:effectLst/>
                <a:highlight>
                  <a:srgbClr val="FFFFFF"/>
                </a:highlight>
                <a:latin typeface="Calibri" panose="020F0502020204030204" pitchFamily="34" charset="0"/>
              </a:rPr>
              <a:t> </a:t>
            </a:r>
            <a:endParaRPr lang="en-US" b="0" i="0" dirty="0">
              <a:solidFill>
                <a:srgbClr val="000000"/>
              </a:solidFill>
              <a:effectLst/>
              <a:highlight>
                <a:srgbClr val="FFFFFF"/>
              </a:highlight>
              <a:latin typeface="Segoe UI" panose="020B0502040204020203" pitchFamily="34" charset="0"/>
            </a:endParaRPr>
          </a:p>
          <a:p>
            <a:pPr algn="l" rtl="0" fontAlgn="base"/>
            <a:r>
              <a:rPr lang="en-US" sz="1100" b="0" i="0" u="none" strike="noStrike" dirty="0">
                <a:solidFill>
                  <a:srgbClr val="000000"/>
                </a:solidFill>
                <a:effectLst/>
                <a:highlight>
                  <a:srgbClr val="FFFFFF"/>
                </a:highlight>
                <a:latin typeface="Calibri" panose="020F0502020204030204" pitchFamily="34" charset="0"/>
              </a:rPr>
              <a:t>Minor impacts reported in Macquarie </a:t>
            </a:r>
            <a:r>
              <a:rPr lang="en-US" sz="1100" b="0" i="0" u="none" strike="noStrike" dirty="0" err="1">
                <a:solidFill>
                  <a:srgbClr val="000000"/>
                </a:solidFill>
                <a:effectLst/>
                <a:highlight>
                  <a:srgbClr val="FFFFFF"/>
                </a:highlight>
                <a:latin typeface="Calibri" panose="020F0502020204030204" pitchFamily="34" charset="0"/>
              </a:rPr>
              <a:t>Harbour</a:t>
            </a:r>
            <a:r>
              <a:rPr lang="en-US" sz="1100" b="0" i="0" u="none" strike="noStrike" dirty="0">
                <a:solidFill>
                  <a:srgbClr val="000000"/>
                </a:solidFill>
                <a:effectLst/>
                <a:highlight>
                  <a:srgbClr val="FFFFFF"/>
                </a:highlight>
                <a:latin typeface="Calibri" panose="020F0502020204030204" pitchFamily="34" charset="0"/>
              </a:rPr>
              <a:t> near Strahan Sat-Sun with high tides (</a:t>
            </a:r>
            <a:r>
              <a:rPr lang="en-US" sz="1100" b="0" i="0" u="none" strike="noStrike" dirty="0" err="1">
                <a:solidFill>
                  <a:srgbClr val="000000"/>
                </a:solidFill>
                <a:effectLst/>
                <a:highlight>
                  <a:srgbClr val="FFFFFF"/>
                </a:highlight>
                <a:latin typeface="Calibri" panose="020F0502020204030204" pitchFamily="34" charset="0"/>
              </a:rPr>
              <a:t>followup</a:t>
            </a:r>
            <a:r>
              <a:rPr lang="en-US" sz="1100" b="0" i="0" u="none" strike="noStrike" dirty="0">
                <a:solidFill>
                  <a:srgbClr val="000000"/>
                </a:solidFill>
                <a:effectLst/>
                <a:highlight>
                  <a:srgbClr val="FFFFFF"/>
                </a:highlight>
                <a:latin typeface="Calibri" panose="020F0502020204030204" pitchFamily="34" charset="0"/>
              </a:rPr>
              <a:t> </a:t>
            </a:r>
            <a:r>
              <a:rPr lang="en-US" sz="1100" b="0" i="0" u="none" strike="noStrike" dirty="0">
                <a:solidFill>
                  <a:srgbClr val="000000"/>
                </a:solidFill>
                <a:effectLst/>
                <a:highlight>
                  <a:srgbClr val="FFFFFF"/>
                </a:highlight>
                <a:latin typeface="Calibri" panose="020F0502020204030204" pitchFamily="34" charset="0"/>
                <a:hlinkClick r:id="rId6"/>
              </a:rPr>
              <a:t>with DSS who said th</a:t>
            </a:r>
            <a:r>
              <a:rPr lang="en-US" sz="1100" b="0" i="0" u="none" strike="noStrike" dirty="0">
                <a:solidFill>
                  <a:srgbClr val="000000"/>
                </a:solidFill>
                <a:effectLst/>
                <a:highlight>
                  <a:srgbClr val="FFFFFF"/>
                </a:highlight>
                <a:latin typeface="Calibri" panose="020F0502020204030204" pitchFamily="34" charset="0"/>
              </a:rPr>
              <a:t>is)</a:t>
            </a:r>
            <a:r>
              <a:rPr lang="en-US" sz="1100" b="0" i="0" dirty="0">
                <a:solidFill>
                  <a:srgbClr val="000000"/>
                </a:solidFill>
                <a:effectLst/>
                <a:highlight>
                  <a:srgbClr val="FFFFFF"/>
                </a:highlight>
                <a:latin typeface="Calibri" panose="020F0502020204030204" pitchFamily="34" charset="0"/>
              </a:rPr>
              <a:t> </a:t>
            </a:r>
            <a:endParaRPr lang="en-US" b="0" i="0" dirty="0">
              <a:solidFill>
                <a:srgbClr val="000000"/>
              </a:solidFill>
              <a:effectLst/>
              <a:highlight>
                <a:srgbClr val="FFFFFF"/>
              </a:highlight>
              <a:latin typeface="Segoe UI" panose="020B0502040204020203" pitchFamily="34" charset="0"/>
            </a:endParaRPr>
          </a:p>
          <a:p>
            <a:pPr algn="l" rtl="0" fontAlgn="base"/>
            <a:r>
              <a:rPr lang="en-US" sz="1100" b="0" i="0" dirty="0">
                <a:solidFill>
                  <a:srgbClr val="000000"/>
                </a:solidFill>
                <a:effectLst/>
                <a:highlight>
                  <a:srgbClr val="FFFFFF"/>
                </a:highlight>
                <a:latin typeface="Calibri" panose="020F0502020204030204" pitchFamily="34" charset="0"/>
              </a:rPr>
              <a:t> </a:t>
            </a:r>
            <a:endParaRPr lang="en-US" b="0" i="0" dirty="0">
              <a:solidFill>
                <a:srgbClr val="000000"/>
              </a:solidFill>
              <a:effectLst/>
              <a:highlight>
                <a:srgbClr val="FFFFFF"/>
              </a:highlight>
              <a:latin typeface="Segoe UI" panose="020B0502040204020203" pitchFamily="34" charset="0"/>
            </a:endParaRPr>
          </a:p>
          <a:p>
            <a:pPr algn="l" rtl="0" fontAlgn="base"/>
            <a:r>
              <a:rPr lang="en-US" sz="1100" b="0" i="0" u="none" strike="noStrike" dirty="0">
                <a:solidFill>
                  <a:srgbClr val="000000"/>
                </a:solidFill>
                <a:effectLst/>
                <a:highlight>
                  <a:srgbClr val="FFFFFF"/>
                </a:highlight>
                <a:latin typeface="Calibri" panose="020F0502020204030204" pitchFamily="34" charset="0"/>
              </a:rPr>
              <a:t>Midway pt causeway, Bridgewater bridge, New Norfolk all saw </a:t>
            </a:r>
            <a:r>
              <a:rPr lang="en-US" sz="1100" b="0" i="0" u="none" strike="noStrike" dirty="0" err="1">
                <a:solidFill>
                  <a:srgbClr val="000000"/>
                </a:solidFill>
                <a:effectLst/>
                <a:highlight>
                  <a:srgbClr val="FFFFFF"/>
                </a:highlight>
                <a:latin typeface="Calibri" panose="020F0502020204030204" pitchFamily="34" charset="0"/>
              </a:rPr>
              <a:t>imporessive</a:t>
            </a:r>
            <a:r>
              <a:rPr lang="en-US" sz="1100" b="0" i="0" u="none" strike="noStrike" dirty="0">
                <a:solidFill>
                  <a:srgbClr val="000000"/>
                </a:solidFill>
                <a:effectLst/>
                <a:highlight>
                  <a:srgbClr val="FFFFFF"/>
                </a:highlight>
                <a:latin typeface="Calibri" panose="020F0502020204030204" pitchFamily="34" charset="0"/>
              </a:rPr>
              <a:t> tides Sat evening (again see DSS)</a:t>
            </a:r>
            <a:r>
              <a:rPr lang="en-US" sz="1100" b="0" i="0" dirty="0">
                <a:solidFill>
                  <a:srgbClr val="000000"/>
                </a:solidFill>
                <a:effectLst/>
                <a:highlight>
                  <a:srgbClr val="FFFFFF"/>
                </a:highlight>
                <a:latin typeface="Calibri" panose="020F0502020204030204" pitchFamily="34" charset="0"/>
              </a:rPr>
              <a:t> </a:t>
            </a:r>
            <a:endParaRPr lang="en-US" b="0" i="0" dirty="0">
              <a:solidFill>
                <a:srgbClr val="000000"/>
              </a:solidFill>
              <a:effectLst/>
              <a:highlight>
                <a:srgbClr val="FFFFFF"/>
              </a:highlight>
              <a:latin typeface="Segoe UI" panose="020B0502040204020203" pitchFamily="34" charset="0"/>
            </a:endParaRPr>
          </a:p>
        </p:txBody>
      </p:sp>
      <p:pic>
        <p:nvPicPr>
          <p:cNvPr id="13318" name="Picture 6" descr="Maelstrom at Granville Harbour, on Tasmania’s west coast.">
            <a:extLst>
              <a:ext uri="{FF2B5EF4-FFF2-40B4-BE49-F238E27FC236}">
                <a16:creationId xmlns:a16="http://schemas.microsoft.com/office/drawing/2014/main" id="{81550F0F-0993-8724-554E-18D82036C7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1640" y="4321779"/>
            <a:ext cx="3762260" cy="2257356"/>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CFBECAD9-EA3A-C366-A6C3-DDBA872B0464}"/>
              </a:ext>
            </a:extLst>
          </p:cNvPr>
          <p:cNvSpPr txBox="1"/>
          <p:nvPr/>
        </p:nvSpPr>
        <p:spPr>
          <a:xfrm>
            <a:off x="4313103" y="5151689"/>
            <a:ext cx="4572000" cy="1154162"/>
          </a:xfrm>
          <a:prstGeom prst="rect">
            <a:avLst/>
          </a:prstGeom>
          <a:noFill/>
        </p:spPr>
        <p:txBody>
          <a:bodyPr wrap="square">
            <a:spAutoFit/>
          </a:bodyPr>
          <a:lstStyle/>
          <a:p>
            <a:pPr algn="l" rtl="0" fontAlgn="base"/>
            <a:r>
              <a:rPr lang="en-US" sz="1100" b="0" i="0" u="none" strike="noStrike" dirty="0">
                <a:solidFill>
                  <a:srgbClr val="000000"/>
                </a:solidFill>
                <a:effectLst/>
                <a:highlight>
                  <a:srgbClr val="FFFFFF"/>
                </a:highlight>
                <a:latin typeface="Calibri" panose="020F0502020204030204" pitchFamily="34" charset="0"/>
              </a:rPr>
              <a:t>"</a:t>
            </a:r>
            <a:r>
              <a:rPr lang="en-AU" sz="1100" b="0" i="0" u="none" strike="noStrike" dirty="0">
                <a:solidFill>
                  <a:srgbClr val="000000"/>
                </a:solidFill>
                <a:effectLst/>
                <a:highlight>
                  <a:srgbClr val="FFFFFF"/>
                </a:highlight>
                <a:latin typeface="Calibri" panose="020F0502020204030204" pitchFamily="34" charset="0"/>
              </a:rPr>
              <a:t>Maelstrom at Granville Harbour, on Tasmania’s west coast. Photograph: Andrew </a:t>
            </a:r>
            <a:r>
              <a:rPr lang="en-AU" sz="1100" b="0" i="0" u="none" strike="noStrike" dirty="0" err="1">
                <a:solidFill>
                  <a:srgbClr val="000000"/>
                </a:solidFill>
                <a:effectLst/>
                <a:highlight>
                  <a:srgbClr val="FFFFFF"/>
                </a:highlight>
                <a:latin typeface="Calibri" panose="020F0502020204030204" pitchFamily="34" charset="0"/>
              </a:rPr>
              <a:t>Klapton</a:t>
            </a:r>
            <a:r>
              <a:rPr lang="en-AU" sz="1100" b="0" i="0" u="none" strike="noStrike" dirty="0">
                <a:solidFill>
                  <a:srgbClr val="000000"/>
                </a:solidFill>
                <a:effectLst/>
                <a:highlight>
                  <a:srgbClr val="FFFFFF"/>
                </a:highlight>
                <a:latin typeface="Calibri" panose="020F0502020204030204" pitchFamily="34" charset="0"/>
              </a:rPr>
              <a:t> Photography</a:t>
            </a:r>
            <a:r>
              <a:rPr lang="en-US" sz="1100" b="0" i="0" dirty="0">
                <a:solidFill>
                  <a:srgbClr val="000000"/>
                </a:solidFill>
                <a:effectLst/>
                <a:highlight>
                  <a:srgbClr val="FFFFFF"/>
                </a:highlight>
                <a:latin typeface="Calibri" panose="020F0502020204030204" pitchFamily="34" charset="0"/>
              </a:rPr>
              <a:t> </a:t>
            </a:r>
            <a:endParaRPr lang="en-US" b="0" i="0" dirty="0">
              <a:solidFill>
                <a:srgbClr val="000000"/>
              </a:solidFill>
              <a:effectLst/>
              <a:highlight>
                <a:srgbClr val="FFFFFF"/>
              </a:highlight>
              <a:latin typeface="Segoe UI" panose="020B0502040204020203" pitchFamily="34" charset="0"/>
            </a:endParaRPr>
          </a:p>
          <a:p>
            <a:pPr algn="l" rtl="0" fontAlgn="base"/>
            <a:r>
              <a:rPr lang="en-AU" sz="1100" b="0" i="0" u="none" strike="noStrike" dirty="0">
                <a:solidFill>
                  <a:srgbClr val="000000"/>
                </a:solidFill>
                <a:effectLst/>
                <a:highlight>
                  <a:srgbClr val="FFFFFF"/>
                </a:highlight>
                <a:latin typeface="Calibri" panose="020F0502020204030204" pitchFamily="34" charset="0"/>
              </a:rPr>
              <a:t>Published 02/09</a:t>
            </a:r>
            <a:r>
              <a:rPr lang="en-AU" sz="1100" b="0" i="0" dirty="0">
                <a:solidFill>
                  <a:srgbClr val="000000"/>
                </a:solidFill>
                <a:effectLst/>
                <a:highlight>
                  <a:srgbClr val="FFFFFF"/>
                </a:highlight>
                <a:latin typeface="Calibri" panose="020F0502020204030204" pitchFamily="34" charset="0"/>
              </a:rPr>
              <a:t> </a:t>
            </a:r>
            <a:endParaRPr lang="en-AU" b="0" i="0" dirty="0">
              <a:solidFill>
                <a:srgbClr val="000000"/>
              </a:solidFill>
              <a:effectLst/>
              <a:highlight>
                <a:srgbClr val="FFFFFF"/>
              </a:highlight>
              <a:latin typeface="Segoe UI" panose="020B0502040204020203" pitchFamily="34" charset="0"/>
            </a:endParaRPr>
          </a:p>
          <a:p>
            <a:pPr algn="l" rtl="0" fontAlgn="base"/>
            <a:r>
              <a:rPr lang="en-AU" sz="900" b="0" i="0" u="none" strike="noStrike" dirty="0">
                <a:solidFill>
                  <a:srgbClr val="595959"/>
                </a:solidFill>
                <a:effectLst/>
                <a:highlight>
                  <a:srgbClr val="FFFFFF"/>
                </a:highlight>
                <a:latin typeface="Calibri" panose="020F0502020204030204" pitchFamily="34" charset="0"/>
              </a:rPr>
              <a:t>From &lt;</a:t>
            </a:r>
            <a:r>
              <a:rPr lang="en-AU" sz="900" b="0" i="0" u="none" strike="noStrike" dirty="0">
                <a:solidFill>
                  <a:srgbClr val="595959"/>
                </a:solidFill>
                <a:effectLst/>
                <a:highlight>
                  <a:srgbClr val="FFFFFF"/>
                </a:highlight>
                <a:latin typeface="Calibri" panose="020F0502020204030204" pitchFamily="34" charset="0"/>
                <a:hlinkClick r:id="rId8"/>
              </a:rPr>
              <a:t>https://www.theguardian.com/australia-news/live/2024/sep/02/australia-news-live-tens-of-thousands-of-victorians-without-power-flood-evacuations-in-tasmania-after-night-of-wild-storms?page=with:block-66d4ef938f08e26124795f89&amp;filterKeyEvents=false#liveblog-navigation</a:t>
            </a:r>
            <a:r>
              <a:rPr lang="en-AU" sz="900" b="0" i="0" u="none" strike="noStrike" dirty="0">
                <a:solidFill>
                  <a:srgbClr val="595959"/>
                </a:solidFill>
                <a:effectLst/>
                <a:highlight>
                  <a:srgbClr val="FFFFFF"/>
                </a:highlight>
                <a:latin typeface="Calibri" panose="020F0502020204030204" pitchFamily="34" charset="0"/>
              </a:rPr>
              <a:t>&gt; </a:t>
            </a:r>
            <a:r>
              <a:rPr lang="en-AU" sz="900" b="0" i="0" dirty="0">
                <a:solidFill>
                  <a:srgbClr val="595959"/>
                </a:solidFill>
                <a:effectLst/>
                <a:highlight>
                  <a:srgbClr val="FFFFFF"/>
                </a:highlight>
                <a:latin typeface="Calibri" panose="020F0502020204030204" pitchFamily="34" charset="0"/>
              </a:rPr>
              <a:t> </a:t>
            </a:r>
            <a:endParaRPr lang="en-AU" b="0" i="0" dirty="0">
              <a:solidFill>
                <a:srgbClr val="595959"/>
              </a:solidFill>
              <a:effectLst/>
              <a:highlight>
                <a:srgbClr val="FFFFFF"/>
              </a:highlight>
              <a:latin typeface="Segoe UI" panose="020B0502040204020203" pitchFamily="34" charset="0"/>
            </a:endParaRPr>
          </a:p>
        </p:txBody>
      </p:sp>
    </p:spTree>
    <p:extLst>
      <p:ext uri="{BB962C8B-B14F-4D97-AF65-F5344CB8AC3E}">
        <p14:creationId xmlns:p14="http://schemas.microsoft.com/office/powerpoint/2010/main" val="6489543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E6359-D66E-086E-AF7E-C75259EF4D58}"/>
              </a:ext>
            </a:extLst>
          </p:cNvPr>
          <p:cNvSpPr>
            <a:spLocks noGrp="1"/>
          </p:cNvSpPr>
          <p:nvPr>
            <p:ph type="title"/>
          </p:nvPr>
        </p:nvSpPr>
        <p:spPr>
          <a:xfrm>
            <a:off x="380999" y="425886"/>
            <a:ext cx="7010401" cy="469726"/>
          </a:xfrm>
        </p:spPr>
        <p:txBody>
          <a:bodyPr/>
          <a:lstStyle/>
          <a:p>
            <a:r>
              <a:rPr lang="en-AU" dirty="0">
                <a:latin typeface="Calibri" panose="020F0502020204030204" pitchFamily="34" charset="0"/>
                <a:cs typeface="Calibri" panose="020F0502020204030204" pitchFamily="34" charset="0"/>
              </a:rPr>
              <a:t>Reports on the  Bureau's OneNote Verification page</a:t>
            </a:r>
          </a:p>
        </p:txBody>
      </p:sp>
      <p:sp>
        <p:nvSpPr>
          <p:cNvPr id="6" name="TextBox 5">
            <a:extLst>
              <a:ext uri="{FF2B5EF4-FFF2-40B4-BE49-F238E27FC236}">
                <a16:creationId xmlns:a16="http://schemas.microsoft.com/office/drawing/2014/main" id="{A4378DBC-CD48-E327-82B7-A14AAA138217}"/>
              </a:ext>
            </a:extLst>
          </p:cNvPr>
          <p:cNvSpPr txBox="1"/>
          <p:nvPr/>
        </p:nvSpPr>
        <p:spPr>
          <a:xfrm>
            <a:off x="342900" y="1021140"/>
            <a:ext cx="8505825" cy="5632311"/>
          </a:xfrm>
          <a:prstGeom prst="rect">
            <a:avLst/>
          </a:prstGeom>
          <a:noFill/>
        </p:spPr>
        <p:txBody>
          <a:bodyPr wrap="square">
            <a:spAutoFit/>
          </a:bodyPr>
          <a:lstStyle/>
          <a:p>
            <a:pPr marL="0" marR="0" lvl="0" indent="0" algn="just"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highlight>
                  <a:srgbClr val="FFFFFF"/>
                </a:highlight>
                <a:uLnTx/>
                <a:uFillTx/>
                <a:latin typeface="Calibri" panose="020F0502020204030204" pitchFamily="34" charset="0"/>
                <a:ea typeface="+mn-ea"/>
                <a:cs typeface="Calibri" panose="020F0502020204030204" pitchFamily="34" charset="0"/>
              </a:rPr>
              <a:t>Friday 30/08 Extract from DSS_TAS Key Messages </a:t>
            </a:r>
          </a:p>
          <a:p>
            <a:pPr marL="0" marR="0" lvl="0" indent="0" algn="just" defTabSz="914400" rtl="0" eaLnBrk="0" fontAlgn="base" latinLnBrk="0" hangingPunct="0">
              <a:lnSpc>
                <a:spcPct val="100000"/>
              </a:lnSpc>
              <a:spcBef>
                <a:spcPct val="20000"/>
              </a:spcBef>
              <a:spcAft>
                <a:spcPct val="0"/>
              </a:spcAft>
              <a:buClrTx/>
              <a:buSzTx/>
              <a:buFontTx/>
              <a:buNone/>
              <a:tabLst/>
              <a:defRPr/>
            </a:pPr>
            <a:r>
              <a:rPr kumimoji="0" lang="en-AU" sz="2000" b="0" i="0" u="none" strike="noStrike" kern="0" cap="none" spc="0" normalizeH="0" baseline="0" noProof="0" dirty="0">
                <a:ln>
                  <a:noFill/>
                </a:ln>
                <a:solidFill>
                  <a:srgbClr val="000000"/>
                </a:solidFill>
                <a:effectLst/>
                <a:highlight>
                  <a:srgbClr val="FFFFFF"/>
                </a:highlight>
                <a:uLnTx/>
                <a:uFillTx/>
                <a:latin typeface="Calibri" panose="020F0502020204030204" pitchFamily="34" charset="0"/>
                <a:ea typeface="+mn-ea"/>
                <a:cs typeface="Calibri" panose="020F0502020204030204" pitchFamily="34" charset="0"/>
              </a:rPr>
              <a:t>Seas and Swells  </a:t>
            </a:r>
          </a:p>
          <a:p>
            <a:pPr marL="0" marR="0" lvl="0" indent="0" algn="just" defTabSz="914400" rtl="0" eaLnBrk="0" fontAlgn="base" latinLnBrk="0" hangingPunct="0">
              <a:lnSpc>
                <a:spcPct val="100000"/>
              </a:lnSpc>
              <a:spcBef>
                <a:spcPct val="20000"/>
              </a:spcBef>
              <a:spcAft>
                <a:spcPct val="0"/>
              </a:spcAft>
              <a:buClrTx/>
              <a:buSzTx/>
              <a:buFontTx/>
              <a:buNone/>
              <a:tabLst/>
              <a:defRPr/>
            </a:pPr>
            <a:r>
              <a:rPr kumimoji="0" lang="en-AU" sz="2000" b="0" i="0" u="none" strike="noStrike" kern="0" cap="none" spc="0" normalizeH="0" baseline="0" noProof="0" dirty="0">
                <a:ln>
                  <a:noFill/>
                </a:ln>
                <a:solidFill>
                  <a:srgbClr val="000000"/>
                </a:solidFill>
                <a:effectLst/>
                <a:highlight>
                  <a:srgbClr val="FFFFFF"/>
                </a:highlight>
                <a:uLnTx/>
                <a:uFillTx/>
                <a:latin typeface="Calibri" panose="020F0502020204030204" pitchFamily="34" charset="0"/>
                <a:ea typeface="+mn-ea"/>
                <a:cs typeface="Calibri" panose="020F0502020204030204" pitchFamily="34" charset="0"/>
              </a:rPr>
              <a:t>• Tides are elevated through the weekend, coinciding with large waves into the west and  through Bass Strait. Significant wave heights are expected to reach 10 metres about the west  of Tasmania over the weekend, and over 6 metres through Bass Strait.  </a:t>
            </a:r>
          </a:p>
          <a:p>
            <a:pPr marL="0" marR="0" lvl="0" indent="0" algn="just" defTabSz="914400" rtl="0" eaLnBrk="0" fontAlgn="base" latinLnBrk="0" hangingPunct="0">
              <a:lnSpc>
                <a:spcPct val="100000"/>
              </a:lnSpc>
              <a:spcBef>
                <a:spcPct val="20000"/>
              </a:spcBef>
              <a:spcAft>
                <a:spcPct val="0"/>
              </a:spcAft>
              <a:buClrTx/>
              <a:buSzTx/>
              <a:buFontTx/>
              <a:buNone/>
              <a:tabLst/>
              <a:defRPr/>
            </a:pPr>
            <a:r>
              <a:rPr kumimoji="0" lang="en-AU" sz="2000" b="0" i="0" u="none" strike="noStrike" kern="0" cap="none" spc="0" normalizeH="0" baseline="0" noProof="0" dirty="0">
                <a:ln>
                  <a:noFill/>
                </a:ln>
                <a:solidFill>
                  <a:srgbClr val="000000"/>
                </a:solidFill>
                <a:effectLst/>
                <a:highlight>
                  <a:srgbClr val="FFFFFF"/>
                </a:highlight>
                <a:uLnTx/>
                <a:uFillTx/>
                <a:latin typeface="Calibri" panose="020F0502020204030204" pitchFamily="34" charset="0"/>
                <a:ea typeface="+mn-ea"/>
                <a:cs typeface="Calibri" panose="020F0502020204030204" pitchFamily="34" charset="0"/>
              </a:rPr>
              <a:t>• A Coastal Hazard Warning for Abnormally High Tides and Damaging Surf around King  Island will be issued later today for period starting Saturday morning and continuing throughout Saturday into Sunday. Later Saturday, this risk extends to northern coasts with significant wave heights well above normal for Bass Strait. </a:t>
            </a:r>
          </a:p>
          <a:p>
            <a:pPr marL="0" marR="0" lvl="0" indent="0" algn="just" defTabSz="914400" rtl="0" eaLnBrk="0" fontAlgn="base" latinLnBrk="0" hangingPunct="0">
              <a:lnSpc>
                <a:spcPct val="100000"/>
              </a:lnSpc>
              <a:spcBef>
                <a:spcPct val="20000"/>
              </a:spcBef>
              <a:spcAft>
                <a:spcPct val="0"/>
              </a:spcAft>
              <a:buClrTx/>
              <a:buSzTx/>
              <a:buFontTx/>
              <a:buNone/>
              <a:tabLst/>
              <a:defRPr/>
            </a:pPr>
            <a:r>
              <a:rPr kumimoji="0" lang="en-AU" sz="2000" b="0" i="0" u="none" strike="noStrike" kern="0" cap="none" spc="0" normalizeH="0" baseline="0" noProof="0" dirty="0">
                <a:ln>
                  <a:noFill/>
                </a:ln>
                <a:solidFill>
                  <a:srgbClr val="000000"/>
                </a:solidFill>
                <a:effectLst/>
                <a:highlight>
                  <a:srgbClr val="FFFFFF"/>
                </a:highlight>
                <a:uLnTx/>
                <a:uFillTx/>
                <a:latin typeface="Calibri" panose="020F0502020204030204" pitchFamily="34" charset="0"/>
                <a:ea typeface="+mn-ea"/>
                <a:cs typeface="Calibri" panose="020F0502020204030204" pitchFamily="34" charset="0"/>
              </a:rPr>
              <a:t>• Strong winds across the Derwent Estuary on Friday could once again bring water onto the  South Arm Highway at Lauderdale, with water levels to peak around 5:30pm with the high tide.  </a:t>
            </a:r>
          </a:p>
          <a:p>
            <a:pPr marL="0" marR="0" lvl="0" indent="0" algn="just" defTabSz="914400" rtl="0" eaLnBrk="0" fontAlgn="base" latinLnBrk="0" hangingPunct="0">
              <a:lnSpc>
                <a:spcPct val="100000"/>
              </a:lnSpc>
              <a:spcBef>
                <a:spcPct val="20000"/>
              </a:spcBef>
              <a:spcAft>
                <a:spcPct val="0"/>
              </a:spcAft>
              <a:buClrTx/>
              <a:buSzTx/>
              <a:buFontTx/>
              <a:buNone/>
              <a:tabLst/>
              <a:defRPr/>
            </a:pPr>
            <a:r>
              <a:rPr kumimoji="0" lang="en-AU" sz="2000" b="0" i="0" u="none" strike="noStrike" kern="0" cap="none" spc="0" normalizeH="0" baseline="0" noProof="0" dirty="0">
                <a:ln>
                  <a:noFill/>
                </a:ln>
                <a:solidFill>
                  <a:srgbClr val="000000"/>
                </a:solidFill>
                <a:effectLst/>
                <a:highlight>
                  <a:srgbClr val="FFFFFF"/>
                </a:highlight>
                <a:uLnTx/>
                <a:uFillTx/>
                <a:latin typeface="Calibri" panose="020F0502020204030204" pitchFamily="34" charset="0"/>
                <a:ea typeface="+mn-ea"/>
                <a:cs typeface="Calibri" panose="020F0502020204030204" pitchFamily="34" charset="0"/>
              </a:rPr>
              <a:t>• High tides coinciding with onshore gale force winds and rough seas Saturday night  may cause abnormally high water level rises in the Tamar River. This situation is being  closely assessed and a warning will be issued if required </a:t>
            </a:r>
          </a:p>
        </p:txBody>
      </p:sp>
    </p:spTree>
    <p:extLst>
      <p:ext uri="{BB962C8B-B14F-4D97-AF65-F5344CB8AC3E}">
        <p14:creationId xmlns:p14="http://schemas.microsoft.com/office/powerpoint/2010/main" val="36392253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E6359-D66E-086E-AF7E-C75259EF4D58}"/>
              </a:ext>
            </a:extLst>
          </p:cNvPr>
          <p:cNvSpPr>
            <a:spLocks noGrp="1"/>
          </p:cNvSpPr>
          <p:nvPr>
            <p:ph type="title"/>
          </p:nvPr>
        </p:nvSpPr>
        <p:spPr>
          <a:xfrm>
            <a:off x="380999" y="425886"/>
            <a:ext cx="7010401" cy="469726"/>
          </a:xfrm>
        </p:spPr>
        <p:txBody>
          <a:bodyPr/>
          <a:lstStyle/>
          <a:p>
            <a:r>
              <a:rPr lang="en-AU" dirty="0">
                <a:latin typeface="Calibri" panose="020F0502020204030204" pitchFamily="34" charset="0"/>
                <a:cs typeface="Calibri" panose="020F0502020204030204" pitchFamily="34" charset="0"/>
              </a:rPr>
              <a:t>Reports on the  Bureau's OneNote Verification page</a:t>
            </a:r>
          </a:p>
        </p:txBody>
      </p:sp>
      <p:sp>
        <p:nvSpPr>
          <p:cNvPr id="4" name="TextBox 3">
            <a:extLst>
              <a:ext uri="{FF2B5EF4-FFF2-40B4-BE49-F238E27FC236}">
                <a16:creationId xmlns:a16="http://schemas.microsoft.com/office/drawing/2014/main" id="{F6342EB4-3720-9C0E-21A3-69D90EE9DB10}"/>
              </a:ext>
            </a:extLst>
          </p:cNvPr>
          <p:cNvSpPr txBox="1"/>
          <p:nvPr/>
        </p:nvSpPr>
        <p:spPr>
          <a:xfrm>
            <a:off x="323850" y="1537811"/>
            <a:ext cx="8562976" cy="1015663"/>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Tas SES Report: Foreshore at Franklin fully inundated on Friday 30/08/2024. The council EM manager said it was the highest they can recall. (Received from Alex </a:t>
            </a:r>
            <a:r>
              <a:rPr kumimoji="0" lang="en-AU" sz="2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Melitsis</a:t>
            </a:r>
            <a:r>
              <a:rPr kumimoji="0" lang="en-AU"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4:50 pm Saturday 31/08/2024).</a:t>
            </a:r>
            <a:r>
              <a:rPr kumimoji="0" lang="en-AU" sz="2000" b="0" i="0" u="none" strike="noStrike" kern="1200" cap="none" spc="0" normalizeH="0" baseline="0" noProof="0" dirty="0">
                <a:ln>
                  <a:noFill/>
                </a:ln>
                <a:solidFill>
                  <a:srgbClr val="000000"/>
                </a:solidFill>
                <a:effectLst/>
                <a:highlight>
                  <a:srgbClr val="FFFFFF"/>
                </a:highlight>
                <a:uLnTx/>
                <a:uFillTx/>
                <a:latin typeface="Calibri" panose="020F0502020204030204" pitchFamily="34" charset="0"/>
                <a:ea typeface="+mn-ea"/>
                <a:cs typeface="+mn-cs"/>
              </a:rPr>
              <a:t> </a:t>
            </a:r>
            <a:endParaRPr kumimoji="0" lang="en-AU" sz="2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Tree>
    <p:extLst>
      <p:ext uri="{BB962C8B-B14F-4D97-AF65-F5344CB8AC3E}">
        <p14:creationId xmlns:p14="http://schemas.microsoft.com/office/powerpoint/2010/main" val="541413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17158-C5F7-0E30-7EB2-BD64ADEB8826}"/>
              </a:ext>
            </a:extLst>
          </p:cNvPr>
          <p:cNvSpPr>
            <a:spLocks noGrp="1"/>
          </p:cNvSpPr>
          <p:nvPr>
            <p:ph type="title"/>
          </p:nvPr>
        </p:nvSpPr>
        <p:spPr>
          <a:xfrm>
            <a:off x="380999" y="425886"/>
            <a:ext cx="6934201" cy="469726"/>
          </a:xfrm>
        </p:spPr>
        <p:txBody>
          <a:bodyPr/>
          <a:lstStyle/>
          <a:p>
            <a:pPr algn="ctr"/>
            <a:r>
              <a:rPr lang="en-AU" dirty="0">
                <a:latin typeface="Calibri" panose="020F0502020204030204" pitchFamily="34" charset="0"/>
                <a:cs typeface="Calibri" panose="020F0502020204030204" pitchFamily="34" charset="0"/>
              </a:rPr>
              <a:t>Strahan 3-Hourly Waves, </a:t>
            </a:r>
            <a:r>
              <a:rPr lang="en-AU" sz="2000" b="0" dirty="0">
                <a:latin typeface="Calibri" panose="020F0502020204030204" pitchFamily="34" charset="0"/>
                <a:cs typeface="Calibri" panose="020F0502020204030204" pitchFamily="34" charset="0"/>
              </a:rPr>
              <a:t>27</a:t>
            </a:r>
            <a:r>
              <a:rPr lang="en-AU" sz="2000" b="0" baseline="30000" dirty="0">
                <a:latin typeface="Calibri" panose="020F0502020204030204" pitchFamily="34" charset="0"/>
                <a:cs typeface="Calibri" panose="020F0502020204030204" pitchFamily="34" charset="0"/>
              </a:rPr>
              <a:t>th</a:t>
            </a:r>
            <a:r>
              <a:rPr lang="en-AU" sz="2000" b="0" dirty="0">
                <a:latin typeface="Calibri" panose="020F0502020204030204" pitchFamily="34" charset="0"/>
                <a:cs typeface="Calibri" panose="020F0502020204030204" pitchFamily="34" charset="0"/>
              </a:rPr>
              <a:t> August – 2 September 2024</a:t>
            </a:r>
          </a:p>
        </p:txBody>
      </p:sp>
      <p:pic>
        <p:nvPicPr>
          <p:cNvPr id="6" name="Picture 5">
            <a:extLst>
              <a:ext uri="{FF2B5EF4-FFF2-40B4-BE49-F238E27FC236}">
                <a16:creationId xmlns:a16="http://schemas.microsoft.com/office/drawing/2014/main" id="{E60A1738-A8BB-76CA-3695-332EECB27226}"/>
              </a:ext>
            </a:extLst>
          </p:cNvPr>
          <p:cNvPicPr>
            <a:picLocks noChangeAspect="1"/>
          </p:cNvPicPr>
          <p:nvPr/>
        </p:nvPicPr>
        <p:blipFill>
          <a:blip r:embed="rId3"/>
          <a:stretch>
            <a:fillRect/>
          </a:stretch>
        </p:blipFill>
        <p:spPr>
          <a:xfrm>
            <a:off x="7477025" y="433320"/>
            <a:ext cx="1428949" cy="962159"/>
          </a:xfrm>
          <a:prstGeom prst="rect">
            <a:avLst/>
          </a:prstGeom>
        </p:spPr>
      </p:pic>
      <p:pic>
        <p:nvPicPr>
          <p:cNvPr id="2050" name="Picture 2">
            <a:extLst>
              <a:ext uri="{FF2B5EF4-FFF2-40B4-BE49-F238E27FC236}">
                <a16:creationId xmlns:a16="http://schemas.microsoft.com/office/drawing/2014/main" id="{51842CBF-ACD1-43C9-78E3-07B034CBD0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50" y="938693"/>
            <a:ext cx="7423150" cy="571928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2B8433B-5009-5D04-358A-B4D08E7796A8}"/>
              </a:ext>
            </a:extLst>
          </p:cNvPr>
          <p:cNvPicPr>
            <a:picLocks noChangeAspect="1"/>
          </p:cNvPicPr>
          <p:nvPr/>
        </p:nvPicPr>
        <p:blipFill>
          <a:blip r:embed="rId3"/>
          <a:stretch>
            <a:fillRect/>
          </a:stretch>
        </p:blipFill>
        <p:spPr>
          <a:xfrm>
            <a:off x="7505600" y="433320"/>
            <a:ext cx="1428949" cy="962159"/>
          </a:xfrm>
          <a:prstGeom prst="rect">
            <a:avLst/>
          </a:prstGeom>
        </p:spPr>
      </p:pic>
    </p:spTree>
    <p:extLst>
      <p:ext uri="{BB962C8B-B14F-4D97-AF65-F5344CB8AC3E}">
        <p14:creationId xmlns:p14="http://schemas.microsoft.com/office/powerpoint/2010/main" val="33021945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17158-C5F7-0E30-7EB2-BD64ADEB8826}"/>
              </a:ext>
            </a:extLst>
          </p:cNvPr>
          <p:cNvSpPr>
            <a:spLocks noGrp="1"/>
          </p:cNvSpPr>
          <p:nvPr>
            <p:ph type="title"/>
          </p:nvPr>
        </p:nvSpPr>
        <p:spPr>
          <a:xfrm>
            <a:off x="380999" y="425886"/>
            <a:ext cx="6934201" cy="469726"/>
          </a:xfrm>
        </p:spPr>
        <p:txBody>
          <a:bodyPr/>
          <a:lstStyle/>
          <a:p>
            <a:pPr algn="ctr"/>
            <a:r>
              <a:rPr lang="en-AU" dirty="0">
                <a:latin typeface="Calibri" panose="020F0502020204030204" pitchFamily="34" charset="0"/>
                <a:cs typeface="Calibri" panose="020F0502020204030204" pitchFamily="34" charset="0"/>
              </a:rPr>
              <a:t>Strahan </a:t>
            </a:r>
            <a:r>
              <a:rPr lang="en-AU" dirty="0" err="1">
                <a:latin typeface="Calibri" panose="020F0502020204030204" pitchFamily="34" charset="0"/>
                <a:cs typeface="Calibri" panose="020F0502020204030204" pitchFamily="34" charset="0"/>
              </a:rPr>
              <a:t>SigWaveHgt</a:t>
            </a:r>
            <a:r>
              <a:rPr lang="en-AU" dirty="0">
                <a:latin typeface="Calibri" panose="020F0502020204030204" pitchFamily="34" charset="0"/>
                <a:cs typeface="Calibri" panose="020F0502020204030204" pitchFamily="34" charset="0"/>
              </a:rPr>
              <a:t>, forecast vs observed</a:t>
            </a:r>
            <a:endParaRPr lang="en-AU" sz="2000" b="0"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E60A1738-A8BB-76CA-3695-332EECB27226}"/>
              </a:ext>
            </a:extLst>
          </p:cNvPr>
          <p:cNvPicPr>
            <a:picLocks noChangeAspect="1"/>
          </p:cNvPicPr>
          <p:nvPr/>
        </p:nvPicPr>
        <p:blipFill>
          <a:blip r:embed="rId3"/>
          <a:stretch>
            <a:fillRect/>
          </a:stretch>
        </p:blipFill>
        <p:spPr>
          <a:xfrm>
            <a:off x="7477025" y="433320"/>
            <a:ext cx="1428949" cy="962159"/>
          </a:xfrm>
          <a:prstGeom prst="rect">
            <a:avLst/>
          </a:prstGeom>
        </p:spPr>
      </p:pic>
      <p:pic>
        <p:nvPicPr>
          <p:cNvPr id="5" name="Picture 4">
            <a:extLst>
              <a:ext uri="{FF2B5EF4-FFF2-40B4-BE49-F238E27FC236}">
                <a16:creationId xmlns:a16="http://schemas.microsoft.com/office/drawing/2014/main" id="{52B8433B-5009-5D04-358A-B4D08E7796A8}"/>
              </a:ext>
            </a:extLst>
          </p:cNvPr>
          <p:cNvPicPr>
            <a:picLocks noChangeAspect="1"/>
          </p:cNvPicPr>
          <p:nvPr/>
        </p:nvPicPr>
        <p:blipFill>
          <a:blip r:embed="rId3"/>
          <a:stretch>
            <a:fillRect/>
          </a:stretch>
        </p:blipFill>
        <p:spPr>
          <a:xfrm>
            <a:off x="7505600" y="433320"/>
            <a:ext cx="1428949" cy="962159"/>
          </a:xfrm>
          <a:prstGeom prst="rect">
            <a:avLst/>
          </a:prstGeom>
        </p:spPr>
      </p:pic>
      <p:pic>
        <p:nvPicPr>
          <p:cNvPr id="18434" name="Picture 2">
            <a:extLst>
              <a:ext uri="{FF2B5EF4-FFF2-40B4-BE49-F238E27FC236}">
                <a16:creationId xmlns:a16="http://schemas.microsoft.com/office/drawing/2014/main" id="{BDEE4B48-C01B-62AD-E384-F9E7B2C23D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699" y="1652588"/>
            <a:ext cx="8124661" cy="3843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9029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5FBB9-DA46-D400-D2D2-2650CAF054A3}"/>
              </a:ext>
            </a:extLst>
          </p:cNvPr>
          <p:cNvSpPr>
            <a:spLocks noGrp="1"/>
          </p:cNvSpPr>
          <p:nvPr>
            <p:ph type="title"/>
          </p:nvPr>
        </p:nvSpPr>
        <p:spPr>
          <a:xfrm>
            <a:off x="647699" y="587811"/>
            <a:ext cx="6676813" cy="469726"/>
          </a:xfrm>
        </p:spPr>
        <p:txBody>
          <a:bodyPr/>
          <a:lstStyle/>
          <a:p>
            <a:pPr algn="ctr"/>
            <a:r>
              <a:rPr lang="en-AU" dirty="0"/>
              <a:t>Summary</a:t>
            </a:r>
          </a:p>
        </p:txBody>
      </p:sp>
      <p:sp>
        <p:nvSpPr>
          <p:cNvPr id="6" name="TextBox 5">
            <a:extLst>
              <a:ext uri="{FF2B5EF4-FFF2-40B4-BE49-F238E27FC236}">
                <a16:creationId xmlns:a16="http://schemas.microsoft.com/office/drawing/2014/main" id="{346E876F-8612-8164-3EE9-9886884F2DF7}"/>
              </a:ext>
            </a:extLst>
          </p:cNvPr>
          <p:cNvSpPr txBox="1"/>
          <p:nvPr/>
        </p:nvSpPr>
        <p:spPr>
          <a:xfrm>
            <a:off x="640543" y="1431711"/>
            <a:ext cx="7805366" cy="1815882"/>
          </a:xfrm>
          <a:prstGeom prst="rect">
            <a:avLst/>
          </a:prstGeom>
          <a:noFill/>
        </p:spPr>
        <p:txBody>
          <a:bodyPr wrap="square">
            <a:spAutoFit/>
          </a:bodyPr>
          <a:lstStyle/>
          <a:p>
            <a:pPr marL="228600" marR="0" lvl="0" indent="-228600" algn="just" defTabSz="914400" rtl="0" eaLnBrk="0" fontAlgn="base" latinLnBrk="0" hangingPunct="0">
              <a:spcAft>
                <a:spcPts val="240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Point 1</a:t>
            </a:r>
          </a:p>
          <a:p>
            <a:pPr marL="228600" marR="0" lvl="0" indent="-228600" algn="just" defTabSz="914400" rtl="0" eaLnBrk="0" fontAlgn="base" latinLnBrk="0" hangingPunct="0">
              <a:spcAft>
                <a:spcPts val="2400"/>
              </a:spcAft>
              <a:buClrTx/>
              <a:buSzTx/>
              <a:buFont typeface="Arial" panose="020B0604020202020204" pitchFamily="34" charset="0"/>
              <a:buChar char="•"/>
              <a:tabLst/>
              <a:defRPr/>
            </a:pPr>
            <a:r>
              <a:rPr lang="en-AU" sz="2400" dirty="0">
                <a:solidFill>
                  <a:srgbClr val="000000"/>
                </a:solidFill>
                <a:latin typeface="Calibri" panose="020F0502020204030204" pitchFamily="34" charset="0"/>
                <a:cs typeface="Calibri" panose="020F0502020204030204" pitchFamily="34" charset="0"/>
              </a:rPr>
              <a:t>Point 2</a:t>
            </a:r>
          </a:p>
          <a:p>
            <a:pPr marL="228600" marR="0" lvl="0" indent="-228600" algn="just" defTabSz="914400" rtl="0" eaLnBrk="0" fontAlgn="base" latinLnBrk="0" hangingPunct="0">
              <a:spcAft>
                <a:spcPts val="2400"/>
              </a:spcAft>
              <a:buClrTx/>
              <a:buSzTx/>
              <a:buFont typeface="Arial" panose="020B0604020202020204" pitchFamily="34" charset="0"/>
              <a:buChar char="•"/>
              <a:tabLst/>
              <a:defRPr/>
            </a:pPr>
            <a:r>
              <a:rPr kumimoji="0" lang="en-AU"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Point 3</a:t>
            </a:r>
          </a:p>
        </p:txBody>
      </p:sp>
    </p:spTree>
    <p:extLst>
      <p:ext uri="{BB962C8B-B14F-4D97-AF65-F5344CB8AC3E}">
        <p14:creationId xmlns:p14="http://schemas.microsoft.com/office/powerpoint/2010/main" val="13582306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6AACD7-D04D-45F4-3B4B-950837E4198B}"/>
              </a:ext>
            </a:extLst>
          </p:cNvPr>
          <p:cNvSpPr>
            <a:spLocks noGrp="1"/>
          </p:cNvSpPr>
          <p:nvPr>
            <p:ph type="title"/>
          </p:nvPr>
        </p:nvSpPr>
        <p:spPr>
          <a:xfrm>
            <a:off x="76200" y="76200"/>
            <a:ext cx="9067800" cy="798871"/>
          </a:xfrm>
        </p:spPr>
        <p:txBody>
          <a:bodyPr/>
          <a:lstStyle/>
          <a:p>
            <a:pPr algn="ctr"/>
            <a:r>
              <a:rPr lang="en-AU" sz="2500" b="1" dirty="0">
                <a:latin typeface="Calibri" panose="020F0502020204030204" pitchFamily="34" charset="0"/>
                <a:cs typeface="Calibri" panose="020F0502020204030204" pitchFamily="34" charset="0"/>
              </a:rPr>
              <a:t>Structuring this according to a previous </a:t>
            </a:r>
            <a:r>
              <a:rPr lang="en-AU" sz="2500" b="1" dirty="0" err="1">
                <a:latin typeface="Calibri" panose="020F0502020204030204" pitchFamily="34" charset="0"/>
                <a:cs typeface="Calibri" panose="020F0502020204030204" pitchFamily="34" charset="0"/>
              </a:rPr>
              <a:t>VLab</a:t>
            </a:r>
            <a:r>
              <a:rPr lang="en-AU" sz="2500" b="1" dirty="0">
                <a:latin typeface="Calibri" panose="020F0502020204030204" pitchFamily="34" charset="0"/>
                <a:cs typeface="Calibri" panose="020F0502020204030204" pitchFamily="34" charset="0"/>
              </a:rPr>
              <a:t> marine case study</a:t>
            </a:r>
          </a:p>
        </p:txBody>
      </p:sp>
      <p:pic>
        <p:nvPicPr>
          <p:cNvPr id="1026" name="Picture 2">
            <a:extLst>
              <a:ext uri="{FF2B5EF4-FFF2-40B4-BE49-F238E27FC236}">
                <a16:creationId xmlns:a16="http://schemas.microsoft.com/office/drawing/2014/main" id="{37BD7DCB-FA20-C71E-7D1D-0F9DEC950C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8424" y="813192"/>
            <a:ext cx="7777318" cy="58411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475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6C0CB61-B49A-91B7-3C4A-48AD8B04B7F9}"/>
              </a:ext>
            </a:extLst>
          </p:cNvPr>
          <p:cNvPicPr>
            <a:picLocks noChangeAspect="1"/>
          </p:cNvPicPr>
          <p:nvPr/>
        </p:nvPicPr>
        <p:blipFill>
          <a:blip r:embed="rId3"/>
          <a:stretch>
            <a:fillRect/>
          </a:stretch>
        </p:blipFill>
        <p:spPr>
          <a:xfrm>
            <a:off x="4601242" y="3924646"/>
            <a:ext cx="3837198" cy="2933354"/>
          </a:xfrm>
          <a:prstGeom prst="rect">
            <a:avLst/>
          </a:prstGeom>
        </p:spPr>
      </p:pic>
      <p:pic>
        <p:nvPicPr>
          <p:cNvPr id="7" name="Picture 6">
            <a:extLst>
              <a:ext uri="{FF2B5EF4-FFF2-40B4-BE49-F238E27FC236}">
                <a16:creationId xmlns:a16="http://schemas.microsoft.com/office/drawing/2014/main" id="{3827EAE9-33D3-2DF3-A06E-FE7A24760AF6}"/>
              </a:ext>
            </a:extLst>
          </p:cNvPr>
          <p:cNvPicPr>
            <a:picLocks noChangeAspect="1"/>
          </p:cNvPicPr>
          <p:nvPr/>
        </p:nvPicPr>
        <p:blipFill>
          <a:blip r:embed="rId4"/>
          <a:stretch>
            <a:fillRect/>
          </a:stretch>
        </p:blipFill>
        <p:spPr>
          <a:xfrm>
            <a:off x="655247" y="3921774"/>
            <a:ext cx="3847583" cy="2936226"/>
          </a:xfrm>
          <a:prstGeom prst="rect">
            <a:avLst/>
          </a:prstGeom>
        </p:spPr>
      </p:pic>
      <p:pic>
        <p:nvPicPr>
          <p:cNvPr id="5" name="Picture 4">
            <a:extLst>
              <a:ext uri="{FF2B5EF4-FFF2-40B4-BE49-F238E27FC236}">
                <a16:creationId xmlns:a16="http://schemas.microsoft.com/office/drawing/2014/main" id="{0029BF39-2799-ABC6-957D-9D245B8C31DF}"/>
              </a:ext>
            </a:extLst>
          </p:cNvPr>
          <p:cNvPicPr>
            <a:picLocks noChangeAspect="1"/>
          </p:cNvPicPr>
          <p:nvPr/>
        </p:nvPicPr>
        <p:blipFill>
          <a:blip r:embed="rId5"/>
          <a:stretch>
            <a:fillRect/>
          </a:stretch>
        </p:blipFill>
        <p:spPr>
          <a:xfrm>
            <a:off x="659690" y="981074"/>
            <a:ext cx="3840428" cy="2943225"/>
          </a:xfrm>
          <a:prstGeom prst="rect">
            <a:avLst/>
          </a:prstGeom>
        </p:spPr>
      </p:pic>
      <p:pic>
        <p:nvPicPr>
          <p:cNvPr id="3" name="Picture 2">
            <a:extLst>
              <a:ext uri="{FF2B5EF4-FFF2-40B4-BE49-F238E27FC236}">
                <a16:creationId xmlns:a16="http://schemas.microsoft.com/office/drawing/2014/main" id="{5B0AA0EE-8D1E-C1E3-2171-E6375E695D1D}"/>
              </a:ext>
            </a:extLst>
          </p:cNvPr>
          <p:cNvPicPr>
            <a:picLocks noChangeAspect="1"/>
          </p:cNvPicPr>
          <p:nvPr/>
        </p:nvPicPr>
        <p:blipFill>
          <a:blip r:embed="rId6"/>
          <a:stretch>
            <a:fillRect/>
          </a:stretch>
        </p:blipFill>
        <p:spPr>
          <a:xfrm>
            <a:off x="4600575" y="970373"/>
            <a:ext cx="3840256" cy="2934128"/>
          </a:xfrm>
          <a:prstGeom prst="rect">
            <a:avLst/>
          </a:prstGeom>
        </p:spPr>
      </p:pic>
      <p:sp>
        <p:nvSpPr>
          <p:cNvPr id="17410" name="Title 1">
            <a:extLst>
              <a:ext uri="{FF2B5EF4-FFF2-40B4-BE49-F238E27FC236}">
                <a16:creationId xmlns:a16="http://schemas.microsoft.com/office/drawing/2014/main" id="{DB5A8976-DA21-9746-931E-B54A49309145}"/>
              </a:ext>
            </a:extLst>
          </p:cNvPr>
          <p:cNvSpPr>
            <a:spLocks noGrp="1" noChangeArrowheads="1"/>
          </p:cNvSpPr>
          <p:nvPr>
            <p:ph type="title"/>
          </p:nvPr>
        </p:nvSpPr>
        <p:spPr>
          <a:xfrm>
            <a:off x="0" y="133350"/>
            <a:ext cx="9144000" cy="828675"/>
          </a:xfrm>
        </p:spPr>
        <p:txBody>
          <a:bodyPr/>
          <a:lstStyle/>
          <a:p>
            <a:r>
              <a:rPr kumimoji="0" lang="en-AU" altLang="en-US" sz="2500" b="1" i="0" u="none" strike="noStrike" kern="0" cap="none" spc="0" normalizeH="0" baseline="0" noProof="0" dirty="0">
                <a:ln>
                  <a:noFill/>
                </a:ln>
                <a:solidFill>
                  <a:srgbClr val="000000"/>
                </a:solidFill>
                <a:effectLst/>
                <a:uLnTx/>
                <a:uFillTx/>
                <a:latin typeface="Calibri"/>
                <a:ea typeface="+mj-ea"/>
                <a:cs typeface="+mj-cs"/>
              </a:rPr>
              <a:t>The broadscale / synoptic view, 30-31</a:t>
            </a:r>
            <a:r>
              <a:rPr kumimoji="0" lang="en-AU" altLang="en-US" sz="2500" b="1" i="0" u="none" strike="noStrike" kern="0" cap="none" spc="0" normalizeH="0" baseline="30000" noProof="0" dirty="0">
                <a:ln>
                  <a:noFill/>
                </a:ln>
                <a:solidFill>
                  <a:srgbClr val="000000"/>
                </a:solidFill>
                <a:effectLst/>
                <a:uLnTx/>
                <a:uFillTx/>
                <a:latin typeface="Calibri"/>
                <a:ea typeface="+mj-ea"/>
                <a:cs typeface="+mj-cs"/>
              </a:rPr>
              <a:t>st</a:t>
            </a:r>
            <a:r>
              <a:rPr kumimoji="0" lang="en-AU" altLang="en-US" sz="2500" b="1" i="0" u="none" strike="noStrike" kern="0" cap="none" spc="0" normalizeH="0" baseline="0" noProof="0" dirty="0">
                <a:ln>
                  <a:noFill/>
                </a:ln>
                <a:solidFill>
                  <a:srgbClr val="000000"/>
                </a:solidFill>
                <a:effectLst/>
                <a:uLnTx/>
                <a:uFillTx/>
                <a:latin typeface="Calibri"/>
                <a:ea typeface="+mj-ea"/>
                <a:cs typeface="+mj-cs"/>
              </a:rPr>
              <a:t> August 2024</a:t>
            </a:r>
            <a:br>
              <a:rPr lang="en-AU" altLang="en-US" sz="2500" b="1" dirty="0"/>
            </a:br>
            <a:r>
              <a:rPr lang="en-AU" altLang="en-US" sz="2000" dirty="0"/>
              <a:t>Showcasing </a:t>
            </a:r>
            <a:r>
              <a:rPr lang="en-AU" altLang="en-US" sz="2000" dirty="0" err="1"/>
              <a:t>GeoProxy</a:t>
            </a:r>
            <a:r>
              <a:rPr lang="en-AU" altLang="en-US" sz="2000" dirty="0"/>
              <a:t> imagery from the GEO-KOMPSAT-2A satellite (CIRA SLIDER)</a:t>
            </a:r>
          </a:p>
        </p:txBody>
      </p:sp>
      <p:sp>
        <p:nvSpPr>
          <p:cNvPr id="17415" name="TextBox 17">
            <a:extLst>
              <a:ext uri="{FF2B5EF4-FFF2-40B4-BE49-F238E27FC236}">
                <a16:creationId xmlns:a16="http://schemas.microsoft.com/office/drawing/2014/main" id="{3CC7793D-536E-012F-B906-779C00673BE2}"/>
              </a:ext>
            </a:extLst>
          </p:cNvPr>
          <p:cNvSpPr txBox="1">
            <a:spLocks noChangeArrowheads="1"/>
          </p:cNvSpPr>
          <p:nvPr/>
        </p:nvSpPr>
        <p:spPr bwMode="auto">
          <a:xfrm>
            <a:off x="7043738" y="0"/>
            <a:ext cx="2100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images courtesy CIRA/RAMMB</a:t>
            </a:r>
          </a:p>
        </p:txBody>
      </p:sp>
      <p:sp>
        <p:nvSpPr>
          <p:cNvPr id="17417" name="TextBox 20">
            <a:extLst>
              <a:ext uri="{FF2B5EF4-FFF2-40B4-BE49-F238E27FC236}">
                <a16:creationId xmlns:a16="http://schemas.microsoft.com/office/drawing/2014/main" id="{5FCF2217-C6F0-E59E-9523-9D1BB0082251}"/>
              </a:ext>
            </a:extLst>
          </p:cNvPr>
          <p:cNvSpPr txBox="1">
            <a:spLocks noChangeArrowheads="1"/>
          </p:cNvSpPr>
          <p:nvPr/>
        </p:nvSpPr>
        <p:spPr bwMode="auto">
          <a:xfrm>
            <a:off x="2638425" y="990600"/>
            <a:ext cx="1857375"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0020UTC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30</a:t>
            </a:r>
            <a:r>
              <a:rPr kumimoji="0" lang="en-AU" alt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th</a:t>
            </a: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Aug 2024</a:t>
            </a:r>
          </a:p>
        </p:txBody>
      </p:sp>
      <p:sp>
        <p:nvSpPr>
          <p:cNvPr id="4" name="TextBox 20">
            <a:extLst>
              <a:ext uri="{FF2B5EF4-FFF2-40B4-BE49-F238E27FC236}">
                <a16:creationId xmlns:a16="http://schemas.microsoft.com/office/drawing/2014/main" id="{6FE2190C-5808-BC54-D225-EE97F7E224D3}"/>
              </a:ext>
            </a:extLst>
          </p:cNvPr>
          <p:cNvSpPr txBox="1">
            <a:spLocks noChangeArrowheads="1"/>
          </p:cNvSpPr>
          <p:nvPr/>
        </p:nvSpPr>
        <p:spPr bwMode="auto">
          <a:xfrm>
            <a:off x="6648450" y="942975"/>
            <a:ext cx="1857375"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1140UTC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30</a:t>
            </a:r>
            <a:r>
              <a:rPr kumimoji="0" lang="en-AU" alt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th</a:t>
            </a: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Aug 2024</a:t>
            </a:r>
          </a:p>
        </p:txBody>
      </p:sp>
      <p:sp>
        <p:nvSpPr>
          <p:cNvPr id="8" name="TextBox 20">
            <a:extLst>
              <a:ext uri="{FF2B5EF4-FFF2-40B4-BE49-F238E27FC236}">
                <a16:creationId xmlns:a16="http://schemas.microsoft.com/office/drawing/2014/main" id="{D80C4A56-AB7F-2F7A-0F95-E106DA12FC13}"/>
              </a:ext>
            </a:extLst>
          </p:cNvPr>
          <p:cNvSpPr txBox="1">
            <a:spLocks noChangeArrowheads="1"/>
          </p:cNvSpPr>
          <p:nvPr/>
        </p:nvSpPr>
        <p:spPr bwMode="auto">
          <a:xfrm>
            <a:off x="2638425" y="3924300"/>
            <a:ext cx="1857375"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altLang="en-US" sz="1600" b="0" i="0" u="none" strike="noStrike" kern="1200" cap="none" spc="0" normalizeH="0" baseline="0" noProof="0" dirty="0">
                <a:ln>
                  <a:noFill/>
                </a:ln>
                <a:solidFill>
                  <a:srgbClr val="000000"/>
                </a:solidFill>
                <a:effectLst/>
                <a:uLnTx/>
                <a:uFillTx/>
              </a:rPr>
              <a:t>00</a:t>
            </a:r>
            <a:r>
              <a:rPr lang="en-AU" altLang="en-US" sz="1600" dirty="0">
                <a:solidFill>
                  <a:srgbClr val="000000"/>
                </a:solidFill>
              </a:rPr>
              <a:t>1</a:t>
            </a:r>
            <a:r>
              <a:rPr kumimoji="0" lang="en-AU" altLang="en-US" sz="1600" b="0" i="0" u="none" strike="noStrike" kern="1200" cap="none" spc="0" normalizeH="0" baseline="0" noProof="0" dirty="0">
                <a:ln>
                  <a:noFill/>
                </a:ln>
                <a:solidFill>
                  <a:srgbClr val="000000"/>
                </a:solidFill>
                <a:effectLst/>
                <a:uLnTx/>
                <a:uFillTx/>
              </a:rPr>
              <a:t>0UTC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altLang="en-US" sz="1600" b="0" i="0" u="none" strike="noStrike" kern="1200" cap="none" spc="0" normalizeH="0" baseline="0" noProof="0" dirty="0">
                <a:ln>
                  <a:noFill/>
                </a:ln>
                <a:solidFill>
                  <a:srgbClr val="000000"/>
                </a:solidFill>
                <a:effectLst/>
                <a:uLnTx/>
                <a:uFillTx/>
              </a:rPr>
              <a:t>31</a:t>
            </a:r>
            <a:r>
              <a:rPr kumimoji="0" lang="en-AU" altLang="en-US" sz="1600" b="0" i="0" u="none" strike="noStrike" kern="1200" cap="none" spc="0" normalizeH="0" baseline="30000" noProof="0" dirty="0">
                <a:ln>
                  <a:noFill/>
                </a:ln>
                <a:solidFill>
                  <a:srgbClr val="000000"/>
                </a:solidFill>
                <a:effectLst/>
                <a:uLnTx/>
                <a:uFillTx/>
              </a:rPr>
              <a:t>st</a:t>
            </a:r>
            <a:r>
              <a:rPr kumimoji="0" lang="en-AU" altLang="en-US" sz="1600" b="0" i="0" u="none" strike="noStrike" kern="1200" cap="none" spc="0" normalizeH="0" baseline="0" noProof="0" dirty="0">
                <a:ln>
                  <a:noFill/>
                </a:ln>
                <a:solidFill>
                  <a:srgbClr val="000000"/>
                </a:solidFill>
                <a:effectLst/>
                <a:uLnTx/>
                <a:uFillTx/>
              </a:rPr>
              <a:t> Aug 2024</a:t>
            </a:r>
          </a:p>
        </p:txBody>
      </p:sp>
      <p:sp>
        <p:nvSpPr>
          <p:cNvPr id="9" name="TextBox 20">
            <a:extLst>
              <a:ext uri="{FF2B5EF4-FFF2-40B4-BE49-F238E27FC236}">
                <a16:creationId xmlns:a16="http://schemas.microsoft.com/office/drawing/2014/main" id="{299C49D8-989C-510A-4EC7-CA68BFEE0D1D}"/>
              </a:ext>
            </a:extLst>
          </p:cNvPr>
          <p:cNvSpPr txBox="1">
            <a:spLocks noChangeArrowheads="1"/>
          </p:cNvSpPr>
          <p:nvPr/>
        </p:nvSpPr>
        <p:spPr bwMode="auto">
          <a:xfrm>
            <a:off x="6648450" y="3876675"/>
            <a:ext cx="1857375"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1200UTC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31</a:t>
            </a:r>
            <a:r>
              <a:rPr kumimoji="0" lang="en-AU" alt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st</a:t>
            </a: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Aug 2024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DB5A8976-DA21-9746-931E-B54A49309145}"/>
              </a:ext>
            </a:extLst>
          </p:cNvPr>
          <p:cNvSpPr>
            <a:spLocks noGrp="1" noChangeArrowheads="1"/>
          </p:cNvSpPr>
          <p:nvPr>
            <p:ph type="title"/>
          </p:nvPr>
        </p:nvSpPr>
        <p:spPr>
          <a:xfrm>
            <a:off x="0" y="133350"/>
            <a:ext cx="9144000" cy="828675"/>
          </a:xfrm>
        </p:spPr>
        <p:txBody>
          <a:bodyPr/>
          <a:lstStyle/>
          <a:p>
            <a:r>
              <a:rPr lang="en-AU" altLang="en-US" sz="2500" b="1" dirty="0"/>
              <a:t>The broadscale / synoptic view, 30-31</a:t>
            </a:r>
            <a:r>
              <a:rPr lang="en-AU" altLang="en-US" sz="2500" b="1" baseline="30000" dirty="0"/>
              <a:t>st</a:t>
            </a:r>
            <a:r>
              <a:rPr lang="en-AU" altLang="en-US" sz="2500" b="1" dirty="0"/>
              <a:t> August 2024</a:t>
            </a:r>
            <a:br>
              <a:rPr lang="en-AU" altLang="en-US" sz="2500" b="1" dirty="0"/>
            </a:br>
            <a:r>
              <a:rPr lang="en-AU" altLang="en-US" sz="2000" dirty="0"/>
              <a:t>Showcasing </a:t>
            </a:r>
            <a:r>
              <a:rPr lang="en-AU" altLang="en-US" sz="2000" dirty="0" err="1"/>
              <a:t>GeoProxy</a:t>
            </a:r>
            <a:r>
              <a:rPr lang="en-AU" altLang="en-US" sz="2000" dirty="0"/>
              <a:t> imagery from the GEO-KOMPSAT-2A satellite (CIRA SLIDER)</a:t>
            </a:r>
          </a:p>
        </p:txBody>
      </p:sp>
      <p:sp>
        <p:nvSpPr>
          <p:cNvPr id="17415" name="TextBox 17">
            <a:extLst>
              <a:ext uri="{FF2B5EF4-FFF2-40B4-BE49-F238E27FC236}">
                <a16:creationId xmlns:a16="http://schemas.microsoft.com/office/drawing/2014/main" id="{3CC7793D-536E-012F-B906-779C00673BE2}"/>
              </a:ext>
            </a:extLst>
          </p:cNvPr>
          <p:cNvSpPr txBox="1">
            <a:spLocks noChangeArrowheads="1"/>
          </p:cNvSpPr>
          <p:nvPr/>
        </p:nvSpPr>
        <p:spPr bwMode="auto">
          <a:xfrm>
            <a:off x="6850487" y="0"/>
            <a:ext cx="22935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animation courtesy CIRA/RAMMB</a:t>
            </a:r>
          </a:p>
        </p:txBody>
      </p:sp>
      <p:pic>
        <p:nvPicPr>
          <p:cNvPr id="6" name="Picture 5" descr="A screenshot of a satellite&#10;&#10;Description automatically generated">
            <a:extLst>
              <a:ext uri="{FF2B5EF4-FFF2-40B4-BE49-F238E27FC236}">
                <a16:creationId xmlns:a16="http://schemas.microsoft.com/office/drawing/2014/main" id="{3DC90D26-458D-D25B-1369-033CB3D54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076" y="1031739"/>
            <a:ext cx="7309544" cy="5560789"/>
          </a:xfrm>
          <a:prstGeom prst="rect">
            <a:avLst/>
          </a:prstGeom>
        </p:spPr>
      </p:pic>
      <p:sp>
        <p:nvSpPr>
          <p:cNvPr id="10" name="TextBox 9">
            <a:extLst>
              <a:ext uri="{FF2B5EF4-FFF2-40B4-BE49-F238E27FC236}">
                <a16:creationId xmlns:a16="http://schemas.microsoft.com/office/drawing/2014/main" id="{DBCA4BFC-4D32-1F77-61F1-A38816E06604}"/>
              </a:ext>
            </a:extLst>
          </p:cNvPr>
          <p:cNvSpPr txBox="1"/>
          <p:nvPr/>
        </p:nvSpPr>
        <p:spPr>
          <a:xfrm flipH="1">
            <a:off x="5286313" y="1822410"/>
            <a:ext cx="1193145" cy="369332"/>
          </a:xfrm>
          <a:prstGeom prst="rect">
            <a:avLst/>
          </a:prstGeom>
          <a:noFill/>
        </p:spPr>
        <p:txBody>
          <a:bodyPr wrap="square" rtlCol="0">
            <a:spAutoFit/>
          </a:bodyPr>
          <a:lstStyle/>
          <a:p>
            <a:r>
              <a:rPr lang="en-AU" dirty="0">
                <a:solidFill>
                  <a:schemeClr val="bg1"/>
                </a:solidFill>
              </a:rPr>
              <a:t>Australia</a:t>
            </a:r>
          </a:p>
        </p:txBody>
      </p:sp>
      <p:sp>
        <p:nvSpPr>
          <p:cNvPr id="12" name="TextBox 11">
            <a:extLst>
              <a:ext uri="{FF2B5EF4-FFF2-40B4-BE49-F238E27FC236}">
                <a16:creationId xmlns:a16="http://schemas.microsoft.com/office/drawing/2014/main" id="{D5895DF5-671C-7EFD-FCEB-DE99BFED7E62}"/>
              </a:ext>
            </a:extLst>
          </p:cNvPr>
          <p:cNvSpPr txBox="1"/>
          <p:nvPr/>
        </p:nvSpPr>
        <p:spPr>
          <a:xfrm flipH="1">
            <a:off x="8142583" y="4216564"/>
            <a:ext cx="873597" cy="307777"/>
          </a:xfrm>
          <a:prstGeom prst="rect">
            <a:avLst/>
          </a:prstGeom>
          <a:noFill/>
        </p:spPr>
        <p:txBody>
          <a:bodyPr wrap="square" rtlCol="0">
            <a:spAutoFit/>
          </a:bodyPr>
          <a:lstStyle/>
          <a:p>
            <a:r>
              <a:rPr lang="en-AU" sz="1400" dirty="0">
                <a:highlight>
                  <a:srgbClr val="FFFF00"/>
                </a:highlight>
              </a:rPr>
              <a:t>Tasmania</a:t>
            </a:r>
          </a:p>
        </p:txBody>
      </p:sp>
      <p:cxnSp>
        <p:nvCxnSpPr>
          <p:cNvPr id="14" name="Straight Arrow Connector 13">
            <a:extLst>
              <a:ext uri="{FF2B5EF4-FFF2-40B4-BE49-F238E27FC236}">
                <a16:creationId xmlns:a16="http://schemas.microsoft.com/office/drawing/2014/main" id="{AF91A5E5-9DE4-FA7E-5D52-E4A00DF272B0}"/>
              </a:ext>
            </a:extLst>
          </p:cNvPr>
          <p:cNvCxnSpPr>
            <a:stCxn id="12" idx="3"/>
          </p:cNvCxnSpPr>
          <p:nvPr/>
        </p:nvCxnSpPr>
        <p:spPr>
          <a:xfrm flipH="1" flipV="1">
            <a:off x="7551175" y="4129548"/>
            <a:ext cx="591408" cy="240905"/>
          </a:xfrm>
          <a:prstGeom prst="straightConnector1">
            <a:avLst/>
          </a:prstGeom>
          <a:ln w="22225">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5283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2990D-078C-35E8-EF64-FAD90FFB8591}"/>
              </a:ext>
            </a:extLst>
          </p:cNvPr>
          <p:cNvSpPr>
            <a:spLocks noGrp="1"/>
          </p:cNvSpPr>
          <p:nvPr>
            <p:ph type="title"/>
          </p:nvPr>
        </p:nvSpPr>
        <p:spPr>
          <a:xfrm>
            <a:off x="76200" y="76200"/>
            <a:ext cx="9067800" cy="720213"/>
          </a:xfrm>
        </p:spPr>
        <p:txBody>
          <a:bodyPr/>
          <a:lstStyle/>
          <a:p>
            <a:r>
              <a:rPr lang="en-AU" sz="2500" b="1" dirty="0">
                <a:latin typeface="Calibri" panose="020F0502020204030204" pitchFamily="34" charset="0"/>
                <a:cs typeface="Calibri" panose="020F0502020204030204" pitchFamily="34" charset="0"/>
              </a:rPr>
              <a:t>MSLP / Himawari-9 Band 13 images</a:t>
            </a:r>
            <a:r>
              <a:rPr lang="en-AU" sz="2500" dirty="0">
                <a:latin typeface="Calibri" panose="020F0502020204030204" pitchFamily="34" charset="0"/>
                <a:cs typeface="Calibri" panose="020F0502020204030204" pitchFamily="34" charset="0"/>
              </a:rPr>
              <a:t>, </a:t>
            </a:r>
            <a:r>
              <a:rPr lang="en-AU" sz="2000" dirty="0">
                <a:latin typeface="Calibri" panose="020F0502020204030204" pitchFamily="34" charset="0"/>
                <a:cs typeface="Calibri" panose="020F0502020204030204" pitchFamily="34" charset="0"/>
              </a:rPr>
              <a:t>00UTC 30</a:t>
            </a:r>
            <a:r>
              <a:rPr lang="en-AU" sz="2000" baseline="30000" dirty="0">
                <a:latin typeface="Calibri" panose="020F0502020204030204" pitchFamily="34" charset="0"/>
                <a:cs typeface="Calibri" panose="020F0502020204030204" pitchFamily="34" charset="0"/>
              </a:rPr>
              <a:t>th</a:t>
            </a:r>
            <a:r>
              <a:rPr lang="en-AU" sz="2000" dirty="0">
                <a:latin typeface="Calibri" panose="020F0502020204030204" pitchFamily="34" charset="0"/>
                <a:cs typeface="Calibri" panose="020F0502020204030204" pitchFamily="34" charset="0"/>
              </a:rPr>
              <a:t> to 12UTC 31</a:t>
            </a:r>
            <a:r>
              <a:rPr lang="en-AU" sz="2000" baseline="30000" dirty="0">
                <a:latin typeface="Calibri" panose="020F0502020204030204" pitchFamily="34" charset="0"/>
                <a:cs typeface="Calibri" panose="020F0502020204030204" pitchFamily="34" charset="0"/>
              </a:rPr>
              <a:t>st</a:t>
            </a:r>
            <a:r>
              <a:rPr lang="en-AU" sz="2000" dirty="0">
                <a:latin typeface="Calibri" panose="020F0502020204030204" pitchFamily="34" charset="0"/>
                <a:cs typeface="Calibri" panose="020F0502020204030204" pitchFamily="34" charset="0"/>
              </a:rPr>
              <a:t> August 2024</a:t>
            </a:r>
          </a:p>
        </p:txBody>
      </p:sp>
      <p:pic>
        <p:nvPicPr>
          <p:cNvPr id="5" name="Content Placeholder 4" descr="A map of weather with blue lines and yellow arrows&#10;&#10;Description automatically generated">
            <a:extLst>
              <a:ext uri="{FF2B5EF4-FFF2-40B4-BE49-F238E27FC236}">
                <a16:creationId xmlns:a16="http://schemas.microsoft.com/office/drawing/2014/main" id="{F90E592C-940B-3110-CE7B-9A5B2929527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30393" y="771525"/>
            <a:ext cx="4309334" cy="2908800"/>
          </a:xfrm>
        </p:spPr>
      </p:pic>
      <p:pic>
        <p:nvPicPr>
          <p:cNvPr id="7" name="Picture 6" descr="A map of weather forecast&#10;&#10;Description automatically generated">
            <a:extLst>
              <a:ext uri="{FF2B5EF4-FFF2-40B4-BE49-F238E27FC236}">
                <a16:creationId xmlns:a16="http://schemas.microsoft.com/office/drawing/2014/main" id="{C36DA193-35DE-2921-B2C9-65F4C2B088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333" y="3762375"/>
            <a:ext cx="4309334" cy="2908800"/>
          </a:xfrm>
          <a:prstGeom prst="rect">
            <a:avLst/>
          </a:prstGeom>
        </p:spPr>
      </p:pic>
      <p:pic>
        <p:nvPicPr>
          <p:cNvPr id="9" name="Picture 8" descr="A map of weather forecast&#10;&#10;Description automatically generated">
            <a:extLst>
              <a:ext uri="{FF2B5EF4-FFF2-40B4-BE49-F238E27FC236}">
                <a16:creationId xmlns:a16="http://schemas.microsoft.com/office/drawing/2014/main" id="{198A7C55-41A8-72D8-6157-D5DFE6F903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2111" y="3768159"/>
            <a:ext cx="4309887" cy="2909173"/>
          </a:xfrm>
          <a:prstGeom prst="rect">
            <a:avLst/>
          </a:prstGeom>
        </p:spPr>
      </p:pic>
      <p:pic>
        <p:nvPicPr>
          <p:cNvPr id="11" name="Picture 10" descr="A map of weather forecasts&#10;&#10;Description automatically generated">
            <a:extLst>
              <a:ext uri="{FF2B5EF4-FFF2-40B4-BE49-F238E27FC236}">
                <a16:creationId xmlns:a16="http://schemas.microsoft.com/office/drawing/2014/main" id="{115B431A-6AA6-B4B4-AB0B-C45124DA84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1191" y="771525"/>
            <a:ext cx="4309887" cy="2909173"/>
          </a:xfrm>
          <a:prstGeom prst="rect">
            <a:avLst/>
          </a:prstGeom>
        </p:spPr>
      </p:pic>
      <p:sp>
        <p:nvSpPr>
          <p:cNvPr id="3" name="TextBox 2">
            <a:extLst>
              <a:ext uri="{FF2B5EF4-FFF2-40B4-BE49-F238E27FC236}">
                <a16:creationId xmlns:a16="http://schemas.microsoft.com/office/drawing/2014/main" id="{90564DEA-D78C-8555-45C9-9D7F91745423}"/>
              </a:ext>
            </a:extLst>
          </p:cNvPr>
          <p:cNvSpPr txBox="1"/>
          <p:nvPr/>
        </p:nvSpPr>
        <p:spPr>
          <a:xfrm>
            <a:off x="6449960" y="6581775"/>
            <a:ext cx="2694039" cy="276225"/>
          </a:xfrm>
          <a:prstGeom prst="rect">
            <a:avLst/>
          </a:prstGeom>
          <a:solidFill>
            <a:schemeClr val="bg1"/>
          </a:solid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a:ea typeface="+mn-ea"/>
                <a:cs typeface="+mn-cs"/>
              </a:rPr>
              <a:t>Images courtesy Bureau of Meteorology</a:t>
            </a:r>
          </a:p>
        </p:txBody>
      </p:sp>
      <p:sp>
        <p:nvSpPr>
          <p:cNvPr id="4" name="TextBox 3">
            <a:extLst>
              <a:ext uri="{FF2B5EF4-FFF2-40B4-BE49-F238E27FC236}">
                <a16:creationId xmlns:a16="http://schemas.microsoft.com/office/drawing/2014/main" id="{83C3B9F0-9D96-6916-72D7-D04EE6A72C09}"/>
              </a:ext>
            </a:extLst>
          </p:cNvPr>
          <p:cNvSpPr txBox="1"/>
          <p:nvPr/>
        </p:nvSpPr>
        <p:spPr>
          <a:xfrm flipH="1">
            <a:off x="1972842" y="1576604"/>
            <a:ext cx="908010" cy="307777"/>
          </a:xfrm>
          <a:prstGeom prst="rect">
            <a:avLst/>
          </a:prstGeom>
          <a:noFill/>
        </p:spPr>
        <p:txBody>
          <a:bodyPr wrap="square" rtlCol="0">
            <a:spAutoFit/>
          </a:bodyPr>
          <a:lstStyle/>
          <a:p>
            <a:r>
              <a:rPr lang="en-AU" sz="1400" dirty="0">
                <a:solidFill>
                  <a:schemeClr val="bg1"/>
                </a:solidFill>
                <a:latin typeface="Calibri" panose="020F0502020204030204" pitchFamily="34" charset="0"/>
                <a:cs typeface="Calibri" panose="020F0502020204030204" pitchFamily="34" charset="0"/>
              </a:rPr>
              <a:t>Australia</a:t>
            </a:r>
          </a:p>
        </p:txBody>
      </p:sp>
      <p:sp>
        <p:nvSpPr>
          <p:cNvPr id="6" name="TextBox 5">
            <a:extLst>
              <a:ext uri="{FF2B5EF4-FFF2-40B4-BE49-F238E27FC236}">
                <a16:creationId xmlns:a16="http://schemas.microsoft.com/office/drawing/2014/main" id="{B835B1A4-DB92-096A-7F94-46915D555ABC}"/>
              </a:ext>
            </a:extLst>
          </p:cNvPr>
          <p:cNvSpPr txBox="1"/>
          <p:nvPr/>
        </p:nvSpPr>
        <p:spPr>
          <a:xfrm flipH="1">
            <a:off x="3550919" y="2830216"/>
            <a:ext cx="873597" cy="276999"/>
          </a:xfrm>
          <a:prstGeom prst="rect">
            <a:avLst/>
          </a:prstGeom>
          <a:noFill/>
        </p:spPr>
        <p:txBody>
          <a:bodyPr wrap="square" rtlCol="0">
            <a:spAutoFit/>
          </a:bodyPr>
          <a:lstStyle/>
          <a:p>
            <a:r>
              <a:rPr lang="en-AU" sz="1200" dirty="0">
                <a:highlight>
                  <a:srgbClr val="FFFF00"/>
                </a:highlight>
                <a:latin typeface="Calibri" panose="020F0502020204030204" pitchFamily="34" charset="0"/>
                <a:cs typeface="Calibri" panose="020F0502020204030204" pitchFamily="34" charset="0"/>
              </a:rPr>
              <a:t>Tasmania</a:t>
            </a:r>
          </a:p>
        </p:txBody>
      </p:sp>
      <p:cxnSp>
        <p:nvCxnSpPr>
          <p:cNvPr id="8" name="Straight Arrow Connector 7">
            <a:extLst>
              <a:ext uri="{FF2B5EF4-FFF2-40B4-BE49-F238E27FC236}">
                <a16:creationId xmlns:a16="http://schemas.microsoft.com/office/drawing/2014/main" id="{099AB0B0-7AF8-D353-1603-0E67842F8E51}"/>
              </a:ext>
            </a:extLst>
          </p:cNvPr>
          <p:cNvCxnSpPr>
            <a:stCxn id="6" idx="3"/>
          </p:cNvCxnSpPr>
          <p:nvPr/>
        </p:nvCxnSpPr>
        <p:spPr>
          <a:xfrm flipH="1" flipV="1">
            <a:off x="2959511" y="2743200"/>
            <a:ext cx="591408" cy="225516"/>
          </a:xfrm>
          <a:prstGeom prst="straightConnector1">
            <a:avLst/>
          </a:prstGeom>
          <a:ln w="2222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20">
            <a:extLst>
              <a:ext uri="{FF2B5EF4-FFF2-40B4-BE49-F238E27FC236}">
                <a16:creationId xmlns:a16="http://schemas.microsoft.com/office/drawing/2014/main" id="{AF046F41-F463-0A1F-76DD-37C190EF64D8}"/>
              </a:ext>
            </a:extLst>
          </p:cNvPr>
          <p:cNvSpPr txBox="1">
            <a:spLocks noChangeArrowheads="1"/>
          </p:cNvSpPr>
          <p:nvPr/>
        </p:nvSpPr>
        <p:spPr bwMode="auto">
          <a:xfrm>
            <a:off x="2526891" y="744793"/>
            <a:ext cx="2018072"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00UTC 30</a:t>
            </a:r>
            <a:r>
              <a:rPr kumimoji="0" lang="en-AU" alt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th</a:t>
            </a: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Aug 2024</a:t>
            </a:r>
          </a:p>
        </p:txBody>
      </p:sp>
      <p:sp>
        <p:nvSpPr>
          <p:cNvPr id="15" name="TextBox 20">
            <a:extLst>
              <a:ext uri="{FF2B5EF4-FFF2-40B4-BE49-F238E27FC236}">
                <a16:creationId xmlns:a16="http://schemas.microsoft.com/office/drawing/2014/main" id="{5426020F-DDD7-0170-983C-40DF5A514F9F}"/>
              </a:ext>
            </a:extLst>
          </p:cNvPr>
          <p:cNvSpPr txBox="1">
            <a:spLocks noChangeArrowheads="1"/>
          </p:cNvSpPr>
          <p:nvPr/>
        </p:nvSpPr>
        <p:spPr bwMode="auto">
          <a:xfrm>
            <a:off x="6956323" y="759542"/>
            <a:ext cx="2018072"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12UTC 30</a:t>
            </a:r>
            <a:r>
              <a:rPr kumimoji="0" lang="en-AU" alt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th</a:t>
            </a: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Aug 2024</a:t>
            </a:r>
          </a:p>
        </p:txBody>
      </p:sp>
      <p:sp>
        <p:nvSpPr>
          <p:cNvPr id="16" name="TextBox 20">
            <a:extLst>
              <a:ext uri="{FF2B5EF4-FFF2-40B4-BE49-F238E27FC236}">
                <a16:creationId xmlns:a16="http://schemas.microsoft.com/office/drawing/2014/main" id="{FE6CFCC7-20FE-71E0-4B32-B96760234CBD}"/>
              </a:ext>
            </a:extLst>
          </p:cNvPr>
          <p:cNvSpPr txBox="1">
            <a:spLocks noChangeArrowheads="1"/>
          </p:cNvSpPr>
          <p:nvPr/>
        </p:nvSpPr>
        <p:spPr bwMode="auto">
          <a:xfrm>
            <a:off x="2521975" y="3758380"/>
            <a:ext cx="2018072"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00UTC 30</a:t>
            </a:r>
            <a:r>
              <a:rPr kumimoji="0" lang="en-AU" alt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th</a:t>
            </a: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Aug 2024</a:t>
            </a:r>
          </a:p>
        </p:txBody>
      </p:sp>
      <p:sp>
        <p:nvSpPr>
          <p:cNvPr id="17" name="TextBox 20">
            <a:extLst>
              <a:ext uri="{FF2B5EF4-FFF2-40B4-BE49-F238E27FC236}">
                <a16:creationId xmlns:a16="http://schemas.microsoft.com/office/drawing/2014/main" id="{A4A4EFEE-4C73-8FD8-76A0-F9525D89FE25}"/>
              </a:ext>
            </a:extLst>
          </p:cNvPr>
          <p:cNvSpPr txBox="1">
            <a:spLocks noChangeArrowheads="1"/>
          </p:cNvSpPr>
          <p:nvPr/>
        </p:nvSpPr>
        <p:spPr bwMode="auto">
          <a:xfrm>
            <a:off x="6941575" y="3763296"/>
            <a:ext cx="2018072"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12UTC 30</a:t>
            </a:r>
            <a:r>
              <a:rPr kumimoji="0" lang="en-AU" alt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th</a:t>
            </a: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Aug 2024</a:t>
            </a:r>
          </a:p>
        </p:txBody>
      </p:sp>
    </p:spTree>
    <p:extLst>
      <p:ext uri="{BB962C8B-B14F-4D97-AF65-F5344CB8AC3E}">
        <p14:creationId xmlns:p14="http://schemas.microsoft.com/office/powerpoint/2010/main" val="29988390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C16CF-8DA2-77EF-02BC-C99418C905B3}"/>
              </a:ext>
            </a:extLst>
          </p:cNvPr>
          <p:cNvSpPr>
            <a:spLocks noGrp="1"/>
          </p:cNvSpPr>
          <p:nvPr>
            <p:ph type="title"/>
          </p:nvPr>
        </p:nvSpPr>
        <p:spPr>
          <a:xfrm>
            <a:off x="422787" y="225476"/>
            <a:ext cx="8445910" cy="738085"/>
          </a:xfrm>
        </p:spPr>
        <p:txBody>
          <a:bodyPr/>
          <a:lstStyle/>
          <a:p>
            <a:r>
              <a:rPr lang="fr-FR" sz="2500" b="1" dirty="0" err="1"/>
              <a:t>Consider</a:t>
            </a:r>
            <a:r>
              <a:rPr lang="fr-FR" sz="2500" b="1" dirty="0"/>
              <a:t> </a:t>
            </a:r>
            <a:r>
              <a:rPr lang="fr-FR" sz="2500" b="1" dirty="0" err="1"/>
              <a:t>deformation</a:t>
            </a:r>
            <a:r>
              <a:rPr lang="fr-FR" sz="2500" b="1" dirty="0"/>
              <a:t> of open </a:t>
            </a:r>
            <a:r>
              <a:rPr lang="fr-FR" sz="2500" b="1" dirty="0" err="1"/>
              <a:t>cell</a:t>
            </a:r>
            <a:r>
              <a:rPr lang="fr-FR" sz="2500" b="1" dirty="0"/>
              <a:t> cumulus cloud as an </a:t>
            </a:r>
            <a:r>
              <a:rPr lang="fr-FR" sz="2500" b="1" dirty="0" err="1"/>
              <a:t>indicator</a:t>
            </a:r>
            <a:r>
              <a:rPr lang="fr-FR" sz="2500" b="1" dirty="0"/>
              <a:t> of </a:t>
            </a:r>
            <a:r>
              <a:rPr lang="fr-FR" sz="2500" b="1" dirty="0" err="1"/>
              <a:t>significant</a:t>
            </a:r>
            <a:r>
              <a:rPr lang="fr-FR" sz="2500" b="1" dirty="0"/>
              <a:t> boundary layer windspeed. </a:t>
            </a:r>
            <a:endParaRPr lang="en-AU" sz="2500" b="1" dirty="0"/>
          </a:p>
        </p:txBody>
      </p:sp>
      <p:pic>
        <p:nvPicPr>
          <p:cNvPr id="6" name="Picture 5">
            <a:extLst>
              <a:ext uri="{FF2B5EF4-FFF2-40B4-BE49-F238E27FC236}">
                <a16:creationId xmlns:a16="http://schemas.microsoft.com/office/drawing/2014/main" id="{77E1E48B-E799-DF77-D6EE-D38C10D05A9B}"/>
              </a:ext>
            </a:extLst>
          </p:cNvPr>
          <p:cNvPicPr>
            <a:picLocks noChangeAspect="1"/>
          </p:cNvPicPr>
          <p:nvPr/>
        </p:nvPicPr>
        <p:blipFill>
          <a:blip r:embed="rId2"/>
          <a:stretch>
            <a:fillRect/>
          </a:stretch>
        </p:blipFill>
        <p:spPr>
          <a:xfrm>
            <a:off x="4750476" y="3879207"/>
            <a:ext cx="3492729" cy="2664000"/>
          </a:xfrm>
          <a:prstGeom prst="rect">
            <a:avLst/>
          </a:prstGeom>
          <a:ln>
            <a:solidFill>
              <a:schemeClr val="tx1"/>
            </a:solidFill>
          </a:ln>
        </p:spPr>
      </p:pic>
      <p:pic>
        <p:nvPicPr>
          <p:cNvPr id="8" name="Picture 7">
            <a:extLst>
              <a:ext uri="{FF2B5EF4-FFF2-40B4-BE49-F238E27FC236}">
                <a16:creationId xmlns:a16="http://schemas.microsoft.com/office/drawing/2014/main" id="{DF9E923A-28AC-B31F-07CC-59C4888FD40D}"/>
              </a:ext>
            </a:extLst>
          </p:cNvPr>
          <p:cNvPicPr>
            <a:picLocks noChangeAspect="1"/>
          </p:cNvPicPr>
          <p:nvPr/>
        </p:nvPicPr>
        <p:blipFill>
          <a:blip r:embed="rId3"/>
          <a:stretch>
            <a:fillRect/>
          </a:stretch>
        </p:blipFill>
        <p:spPr>
          <a:xfrm>
            <a:off x="997053" y="3884074"/>
            <a:ext cx="3476156" cy="2664000"/>
          </a:xfrm>
          <a:prstGeom prst="rect">
            <a:avLst/>
          </a:prstGeom>
          <a:ln>
            <a:solidFill>
              <a:schemeClr val="tx1"/>
            </a:solidFill>
          </a:ln>
        </p:spPr>
      </p:pic>
      <p:pic>
        <p:nvPicPr>
          <p:cNvPr id="11" name="Picture 10">
            <a:extLst>
              <a:ext uri="{FF2B5EF4-FFF2-40B4-BE49-F238E27FC236}">
                <a16:creationId xmlns:a16="http://schemas.microsoft.com/office/drawing/2014/main" id="{8EF58899-FA1C-2C63-2118-64433E605146}"/>
              </a:ext>
            </a:extLst>
          </p:cNvPr>
          <p:cNvPicPr>
            <a:picLocks noChangeAspect="1"/>
          </p:cNvPicPr>
          <p:nvPr/>
        </p:nvPicPr>
        <p:blipFill>
          <a:blip r:embed="rId4"/>
          <a:stretch>
            <a:fillRect/>
          </a:stretch>
        </p:blipFill>
        <p:spPr>
          <a:xfrm>
            <a:off x="987220" y="1082240"/>
            <a:ext cx="3486150" cy="2663824"/>
          </a:xfrm>
          <a:prstGeom prst="rect">
            <a:avLst/>
          </a:prstGeom>
          <a:ln>
            <a:solidFill>
              <a:schemeClr val="tx1"/>
            </a:solidFill>
          </a:ln>
        </p:spPr>
      </p:pic>
      <p:pic>
        <p:nvPicPr>
          <p:cNvPr id="13" name="Picture 12">
            <a:extLst>
              <a:ext uri="{FF2B5EF4-FFF2-40B4-BE49-F238E27FC236}">
                <a16:creationId xmlns:a16="http://schemas.microsoft.com/office/drawing/2014/main" id="{8DCA8349-841F-C243-A90E-991E7557BFAB}"/>
              </a:ext>
            </a:extLst>
          </p:cNvPr>
          <p:cNvPicPr>
            <a:picLocks noChangeAspect="1"/>
          </p:cNvPicPr>
          <p:nvPr/>
        </p:nvPicPr>
        <p:blipFill>
          <a:blip r:embed="rId5"/>
          <a:stretch>
            <a:fillRect/>
          </a:stretch>
        </p:blipFill>
        <p:spPr>
          <a:xfrm>
            <a:off x="4733925" y="1081277"/>
            <a:ext cx="3501075" cy="2664000"/>
          </a:xfrm>
          <a:prstGeom prst="rect">
            <a:avLst/>
          </a:prstGeom>
          <a:ln>
            <a:solidFill>
              <a:schemeClr val="tx1"/>
            </a:solidFill>
          </a:ln>
        </p:spPr>
      </p:pic>
      <p:sp>
        <p:nvSpPr>
          <p:cNvPr id="3" name="TextBox 2">
            <a:extLst>
              <a:ext uri="{FF2B5EF4-FFF2-40B4-BE49-F238E27FC236}">
                <a16:creationId xmlns:a16="http://schemas.microsoft.com/office/drawing/2014/main" id="{BB9E449B-BD73-6085-9058-E74DAB53E4F2}"/>
              </a:ext>
            </a:extLst>
          </p:cNvPr>
          <p:cNvSpPr txBox="1"/>
          <p:nvPr/>
        </p:nvSpPr>
        <p:spPr>
          <a:xfrm flipH="1">
            <a:off x="8191745" y="5416099"/>
            <a:ext cx="873597"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highlight>
                  <a:srgbClr val="FFFF00"/>
                </a:highlight>
                <a:uLnTx/>
                <a:uFillTx/>
                <a:latin typeface="Calibri"/>
                <a:ea typeface="+mn-ea"/>
                <a:cs typeface="Calibri" panose="020F0502020204030204" pitchFamily="34" charset="0"/>
              </a:rPr>
              <a:t>Tasmania</a:t>
            </a:r>
          </a:p>
        </p:txBody>
      </p:sp>
      <p:cxnSp>
        <p:nvCxnSpPr>
          <p:cNvPr id="4" name="Straight Arrow Connector 3">
            <a:extLst>
              <a:ext uri="{FF2B5EF4-FFF2-40B4-BE49-F238E27FC236}">
                <a16:creationId xmlns:a16="http://schemas.microsoft.com/office/drawing/2014/main" id="{6F8156B6-D0B3-BFA9-BEAF-524719099049}"/>
              </a:ext>
            </a:extLst>
          </p:cNvPr>
          <p:cNvCxnSpPr>
            <a:stCxn id="3" idx="3"/>
          </p:cNvCxnSpPr>
          <p:nvPr/>
        </p:nvCxnSpPr>
        <p:spPr>
          <a:xfrm flipH="1" flipV="1">
            <a:off x="7600337" y="5329083"/>
            <a:ext cx="591408" cy="225516"/>
          </a:xfrm>
          <a:prstGeom prst="straightConnector1">
            <a:avLst/>
          </a:prstGeom>
          <a:noFill/>
          <a:ln w="22225" cap="flat" cmpd="sng" algn="ctr">
            <a:solidFill>
              <a:srgbClr val="FFFF00"/>
            </a:solidFill>
            <a:prstDash val="solid"/>
            <a:tailEnd type="triangle"/>
          </a:ln>
          <a:effectLst/>
        </p:spPr>
      </p:cxnSp>
      <p:sp>
        <p:nvSpPr>
          <p:cNvPr id="5" name="TextBox 20">
            <a:extLst>
              <a:ext uri="{FF2B5EF4-FFF2-40B4-BE49-F238E27FC236}">
                <a16:creationId xmlns:a16="http://schemas.microsoft.com/office/drawing/2014/main" id="{4FBB7DD1-A5E7-999B-7CBA-87C54A960C2F}"/>
              </a:ext>
            </a:extLst>
          </p:cNvPr>
          <p:cNvSpPr txBox="1">
            <a:spLocks noChangeArrowheads="1"/>
          </p:cNvSpPr>
          <p:nvPr/>
        </p:nvSpPr>
        <p:spPr bwMode="auto">
          <a:xfrm>
            <a:off x="993058" y="3409335"/>
            <a:ext cx="2175389"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0320UTC 30</a:t>
            </a:r>
            <a:r>
              <a:rPr kumimoji="0" lang="en-AU" alt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th</a:t>
            </a: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Aug 2024</a:t>
            </a:r>
          </a:p>
        </p:txBody>
      </p:sp>
      <p:sp>
        <p:nvSpPr>
          <p:cNvPr id="7" name="TextBox 20">
            <a:extLst>
              <a:ext uri="{FF2B5EF4-FFF2-40B4-BE49-F238E27FC236}">
                <a16:creationId xmlns:a16="http://schemas.microsoft.com/office/drawing/2014/main" id="{9003A7A0-34A5-576E-6FFD-8A29DFCFB097}"/>
              </a:ext>
            </a:extLst>
          </p:cNvPr>
          <p:cNvSpPr txBox="1">
            <a:spLocks noChangeArrowheads="1"/>
          </p:cNvSpPr>
          <p:nvPr/>
        </p:nvSpPr>
        <p:spPr bwMode="auto">
          <a:xfrm>
            <a:off x="4753896" y="3404419"/>
            <a:ext cx="2175389"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1900UTC 30</a:t>
            </a:r>
            <a:r>
              <a:rPr kumimoji="0" lang="en-AU" alt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th</a:t>
            </a: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Aug 2024</a:t>
            </a:r>
          </a:p>
        </p:txBody>
      </p:sp>
      <p:sp>
        <p:nvSpPr>
          <p:cNvPr id="9" name="TextBox 20">
            <a:extLst>
              <a:ext uri="{FF2B5EF4-FFF2-40B4-BE49-F238E27FC236}">
                <a16:creationId xmlns:a16="http://schemas.microsoft.com/office/drawing/2014/main" id="{78BF5B19-1756-23CC-000B-891FBA40DBBD}"/>
              </a:ext>
            </a:extLst>
          </p:cNvPr>
          <p:cNvSpPr txBox="1">
            <a:spLocks noChangeArrowheads="1"/>
          </p:cNvSpPr>
          <p:nvPr/>
        </p:nvSpPr>
        <p:spPr bwMode="auto">
          <a:xfrm>
            <a:off x="997974" y="6206612"/>
            <a:ext cx="2175389"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2210UTC 30</a:t>
            </a:r>
            <a:r>
              <a:rPr kumimoji="0" lang="en-AU" alt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th</a:t>
            </a: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Aug 2024</a:t>
            </a:r>
          </a:p>
        </p:txBody>
      </p:sp>
      <p:sp>
        <p:nvSpPr>
          <p:cNvPr id="10" name="TextBox 20">
            <a:extLst>
              <a:ext uri="{FF2B5EF4-FFF2-40B4-BE49-F238E27FC236}">
                <a16:creationId xmlns:a16="http://schemas.microsoft.com/office/drawing/2014/main" id="{1FB8ACD2-53EE-4C06-930D-E040EA728991}"/>
              </a:ext>
            </a:extLst>
          </p:cNvPr>
          <p:cNvSpPr txBox="1">
            <a:spLocks noChangeArrowheads="1"/>
          </p:cNvSpPr>
          <p:nvPr/>
        </p:nvSpPr>
        <p:spPr bwMode="auto">
          <a:xfrm>
            <a:off x="4758812" y="6201696"/>
            <a:ext cx="2175389"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2310UTC 30</a:t>
            </a:r>
            <a:r>
              <a:rPr kumimoji="0" lang="en-AU" alt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th</a:t>
            </a: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Aug 2024</a:t>
            </a:r>
          </a:p>
        </p:txBody>
      </p:sp>
      <p:sp>
        <p:nvSpPr>
          <p:cNvPr id="12" name="TextBox 17">
            <a:extLst>
              <a:ext uri="{FF2B5EF4-FFF2-40B4-BE49-F238E27FC236}">
                <a16:creationId xmlns:a16="http://schemas.microsoft.com/office/drawing/2014/main" id="{9A51F429-BB2F-DC77-7175-DB8EE179BDBB}"/>
              </a:ext>
            </a:extLst>
          </p:cNvPr>
          <p:cNvSpPr txBox="1">
            <a:spLocks noChangeArrowheads="1"/>
          </p:cNvSpPr>
          <p:nvPr/>
        </p:nvSpPr>
        <p:spPr bwMode="auto">
          <a:xfrm>
            <a:off x="7043738" y="0"/>
            <a:ext cx="2100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images courtesy CIRA/RAMMB</a:t>
            </a:r>
          </a:p>
        </p:txBody>
      </p:sp>
    </p:spTree>
    <p:extLst>
      <p:ext uri="{BB962C8B-B14F-4D97-AF65-F5344CB8AC3E}">
        <p14:creationId xmlns:p14="http://schemas.microsoft.com/office/powerpoint/2010/main" val="6084717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C16CF-8DA2-77EF-02BC-C99418C905B3}"/>
              </a:ext>
            </a:extLst>
          </p:cNvPr>
          <p:cNvSpPr>
            <a:spLocks noGrp="1"/>
          </p:cNvSpPr>
          <p:nvPr>
            <p:ph type="title"/>
          </p:nvPr>
        </p:nvSpPr>
        <p:spPr>
          <a:xfrm>
            <a:off x="422787" y="225476"/>
            <a:ext cx="8445910" cy="738085"/>
          </a:xfrm>
        </p:spPr>
        <p:txBody>
          <a:bodyPr/>
          <a:lstStyle/>
          <a:p>
            <a:r>
              <a:rPr lang="fr-FR" sz="2500" b="1" dirty="0" err="1"/>
              <a:t>Consider</a:t>
            </a:r>
            <a:r>
              <a:rPr lang="fr-FR" sz="2500" b="1" dirty="0"/>
              <a:t> </a:t>
            </a:r>
            <a:r>
              <a:rPr lang="fr-FR" sz="2500" b="1" dirty="0" err="1"/>
              <a:t>deformation</a:t>
            </a:r>
            <a:r>
              <a:rPr lang="fr-FR" sz="2500" b="1" dirty="0"/>
              <a:t> of open </a:t>
            </a:r>
            <a:r>
              <a:rPr lang="fr-FR" sz="2500" b="1" dirty="0" err="1"/>
              <a:t>cell</a:t>
            </a:r>
            <a:r>
              <a:rPr lang="fr-FR" sz="2500" b="1" dirty="0"/>
              <a:t> cumulus cloud as an </a:t>
            </a:r>
            <a:r>
              <a:rPr lang="fr-FR" sz="2500" b="1" dirty="0" err="1"/>
              <a:t>indicator</a:t>
            </a:r>
            <a:r>
              <a:rPr lang="fr-FR" sz="2500" b="1" dirty="0"/>
              <a:t> of </a:t>
            </a:r>
            <a:r>
              <a:rPr lang="fr-FR" sz="2500" b="1" dirty="0" err="1"/>
              <a:t>significant</a:t>
            </a:r>
            <a:r>
              <a:rPr lang="fr-FR" sz="2500" b="1" dirty="0"/>
              <a:t> boundary layer windspeed. </a:t>
            </a:r>
            <a:endParaRPr lang="en-AU" sz="2500" b="1" dirty="0"/>
          </a:p>
        </p:txBody>
      </p:sp>
      <p:pic>
        <p:nvPicPr>
          <p:cNvPr id="6" name="Picture 5">
            <a:extLst>
              <a:ext uri="{FF2B5EF4-FFF2-40B4-BE49-F238E27FC236}">
                <a16:creationId xmlns:a16="http://schemas.microsoft.com/office/drawing/2014/main" id="{77E1E48B-E799-DF77-D6EE-D38C10D05A9B}"/>
              </a:ext>
            </a:extLst>
          </p:cNvPr>
          <p:cNvPicPr>
            <a:picLocks noChangeAspect="1"/>
          </p:cNvPicPr>
          <p:nvPr/>
        </p:nvPicPr>
        <p:blipFill>
          <a:blip r:embed="rId2"/>
          <a:stretch>
            <a:fillRect/>
          </a:stretch>
        </p:blipFill>
        <p:spPr>
          <a:xfrm>
            <a:off x="4750476" y="3879207"/>
            <a:ext cx="3492729" cy="2664000"/>
          </a:xfrm>
          <a:prstGeom prst="rect">
            <a:avLst/>
          </a:prstGeom>
          <a:ln>
            <a:solidFill>
              <a:schemeClr val="tx1"/>
            </a:solidFill>
          </a:ln>
        </p:spPr>
      </p:pic>
      <p:pic>
        <p:nvPicPr>
          <p:cNvPr id="8" name="Picture 7">
            <a:extLst>
              <a:ext uri="{FF2B5EF4-FFF2-40B4-BE49-F238E27FC236}">
                <a16:creationId xmlns:a16="http://schemas.microsoft.com/office/drawing/2014/main" id="{DF9E923A-28AC-B31F-07CC-59C4888FD40D}"/>
              </a:ext>
            </a:extLst>
          </p:cNvPr>
          <p:cNvPicPr>
            <a:picLocks noChangeAspect="1"/>
          </p:cNvPicPr>
          <p:nvPr/>
        </p:nvPicPr>
        <p:blipFill>
          <a:blip r:embed="rId3"/>
          <a:stretch>
            <a:fillRect/>
          </a:stretch>
        </p:blipFill>
        <p:spPr>
          <a:xfrm>
            <a:off x="997053" y="3884074"/>
            <a:ext cx="3476156" cy="2664000"/>
          </a:xfrm>
          <a:prstGeom prst="rect">
            <a:avLst/>
          </a:prstGeom>
          <a:ln>
            <a:solidFill>
              <a:schemeClr val="tx1"/>
            </a:solidFill>
          </a:ln>
        </p:spPr>
      </p:pic>
      <p:pic>
        <p:nvPicPr>
          <p:cNvPr id="11" name="Picture 10">
            <a:extLst>
              <a:ext uri="{FF2B5EF4-FFF2-40B4-BE49-F238E27FC236}">
                <a16:creationId xmlns:a16="http://schemas.microsoft.com/office/drawing/2014/main" id="{8EF58899-FA1C-2C63-2118-64433E605146}"/>
              </a:ext>
            </a:extLst>
          </p:cNvPr>
          <p:cNvPicPr>
            <a:picLocks noChangeAspect="1"/>
          </p:cNvPicPr>
          <p:nvPr/>
        </p:nvPicPr>
        <p:blipFill>
          <a:blip r:embed="rId4"/>
          <a:stretch>
            <a:fillRect/>
          </a:stretch>
        </p:blipFill>
        <p:spPr>
          <a:xfrm>
            <a:off x="987220" y="1082240"/>
            <a:ext cx="3486150" cy="2663824"/>
          </a:xfrm>
          <a:prstGeom prst="rect">
            <a:avLst/>
          </a:prstGeom>
          <a:ln>
            <a:solidFill>
              <a:schemeClr val="tx1"/>
            </a:solidFill>
          </a:ln>
        </p:spPr>
      </p:pic>
      <p:pic>
        <p:nvPicPr>
          <p:cNvPr id="13" name="Picture 12">
            <a:extLst>
              <a:ext uri="{FF2B5EF4-FFF2-40B4-BE49-F238E27FC236}">
                <a16:creationId xmlns:a16="http://schemas.microsoft.com/office/drawing/2014/main" id="{8DCA8349-841F-C243-A90E-991E7557BFAB}"/>
              </a:ext>
            </a:extLst>
          </p:cNvPr>
          <p:cNvPicPr>
            <a:picLocks noChangeAspect="1"/>
          </p:cNvPicPr>
          <p:nvPr/>
        </p:nvPicPr>
        <p:blipFill>
          <a:blip r:embed="rId5"/>
          <a:stretch>
            <a:fillRect/>
          </a:stretch>
        </p:blipFill>
        <p:spPr>
          <a:xfrm>
            <a:off x="4733925" y="1081277"/>
            <a:ext cx="3501075" cy="2664000"/>
          </a:xfrm>
          <a:prstGeom prst="rect">
            <a:avLst/>
          </a:prstGeom>
          <a:ln>
            <a:solidFill>
              <a:schemeClr val="tx1"/>
            </a:solidFill>
          </a:ln>
        </p:spPr>
      </p:pic>
      <p:sp>
        <p:nvSpPr>
          <p:cNvPr id="3" name="TextBox 2">
            <a:extLst>
              <a:ext uri="{FF2B5EF4-FFF2-40B4-BE49-F238E27FC236}">
                <a16:creationId xmlns:a16="http://schemas.microsoft.com/office/drawing/2014/main" id="{BB9E449B-BD73-6085-9058-E74DAB53E4F2}"/>
              </a:ext>
            </a:extLst>
          </p:cNvPr>
          <p:cNvSpPr txBox="1"/>
          <p:nvPr/>
        </p:nvSpPr>
        <p:spPr>
          <a:xfrm flipH="1">
            <a:off x="8191745" y="5416099"/>
            <a:ext cx="873597" cy="276999"/>
          </a:xfrm>
          <a:prstGeom prst="rect">
            <a:avLst/>
          </a:prstGeom>
          <a:noFill/>
        </p:spPr>
        <p:txBody>
          <a:bodyPr wrap="square" rtlCol="0">
            <a:spAutoFit/>
          </a:bodyPr>
          <a:lstStyle/>
          <a:p>
            <a:r>
              <a:rPr lang="en-AU" sz="1200" dirty="0">
                <a:solidFill>
                  <a:srgbClr val="000000"/>
                </a:solidFill>
                <a:highlight>
                  <a:srgbClr val="FFFF00"/>
                </a:highlight>
                <a:cs typeface="Calibri" panose="020F0502020204030204" pitchFamily="34" charset="0"/>
              </a:rPr>
              <a:t>Tasmania</a:t>
            </a:r>
          </a:p>
        </p:txBody>
      </p:sp>
      <p:cxnSp>
        <p:nvCxnSpPr>
          <p:cNvPr id="4" name="Straight Arrow Connector 3">
            <a:extLst>
              <a:ext uri="{FF2B5EF4-FFF2-40B4-BE49-F238E27FC236}">
                <a16:creationId xmlns:a16="http://schemas.microsoft.com/office/drawing/2014/main" id="{6F8156B6-D0B3-BFA9-BEAF-524719099049}"/>
              </a:ext>
            </a:extLst>
          </p:cNvPr>
          <p:cNvCxnSpPr>
            <a:stCxn id="3" idx="3"/>
          </p:cNvCxnSpPr>
          <p:nvPr/>
        </p:nvCxnSpPr>
        <p:spPr>
          <a:xfrm flipH="1" flipV="1">
            <a:off x="7600337" y="5329083"/>
            <a:ext cx="591408" cy="225516"/>
          </a:xfrm>
          <a:prstGeom prst="straightConnector1">
            <a:avLst/>
          </a:prstGeom>
          <a:noFill/>
          <a:ln w="22225" cap="flat" cmpd="sng" algn="ctr">
            <a:solidFill>
              <a:srgbClr val="FFFF00"/>
            </a:solidFill>
            <a:prstDash val="solid"/>
            <a:tailEnd type="triangle"/>
          </a:ln>
          <a:effectLst/>
        </p:spPr>
      </p:cxnSp>
      <p:sp>
        <p:nvSpPr>
          <p:cNvPr id="5" name="TextBox 20">
            <a:extLst>
              <a:ext uri="{FF2B5EF4-FFF2-40B4-BE49-F238E27FC236}">
                <a16:creationId xmlns:a16="http://schemas.microsoft.com/office/drawing/2014/main" id="{4FBB7DD1-A5E7-999B-7CBA-87C54A960C2F}"/>
              </a:ext>
            </a:extLst>
          </p:cNvPr>
          <p:cNvSpPr txBox="1">
            <a:spLocks noChangeArrowheads="1"/>
          </p:cNvSpPr>
          <p:nvPr/>
        </p:nvSpPr>
        <p:spPr bwMode="auto">
          <a:xfrm>
            <a:off x="993058" y="3409335"/>
            <a:ext cx="2175389"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0320UTC 30</a:t>
            </a:r>
            <a:r>
              <a:rPr kumimoji="0" lang="en-AU" alt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th</a:t>
            </a: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Aug 2024</a:t>
            </a:r>
          </a:p>
        </p:txBody>
      </p:sp>
      <p:sp>
        <p:nvSpPr>
          <p:cNvPr id="7" name="TextBox 20">
            <a:extLst>
              <a:ext uri="{FF2B5EF4-FFF2-40B4-BE49-F238E27FC236}">
                <a16:creationId xmlns:a16="http://schemas.microsoft.com/office/drawing/2014/main" id="{9003A7A0-34A5-576E-6FFD-8A29DFCFB097}"/>
              </a:ext>
            </a:extLst>
          </p:cNvPr>
          <p:cNvSpPr txBox="1">
            <a:spLocks noChangeArrowheads="1"/>
          </p:cNvSpPr>
          <p:nvPr/>
        </p:nvSpPr>
        <p:spPr bwMode="auto">
          <a:xfrm>
            <a:off x="4753896" y="3404419"/>
            <a:ext cx="2175389"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1900UTC 30</a:t>
            </a:r>
            <a:r>
              <a:rPr kumimoji="0" lang="en-AU" alt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th</a:t>
            </a: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Aug 2024</a:t>
            </a:r>
          </a:p>
        </p:txBody>
      </p:sp>
      <p:sp>
        <p:nvSpPr>
          <p:cNvPr id="9" name="TextBox 20">
            <a:extLst>
              <a:ext uri="{FF2B5EF4-FFF2-40B4-BE49-F238E27FC236}">
                <a16:creationId xmlns:a16="http://schemas.microsoft.com/office/drawing/2014/main" id="{78BF5B19-1756-23CC-000B-891FBA40DBBD}"/>
              </a:ext>
            </a:extLst>
          </p:cNvPr>
          <p:cNvSpPr txBox="1">
            <a:spLocks noChangeArrowheads="1"/>
          </p:cNvSpPr>
          <p:nvPr/>
        </p:nvSpPr>
        <p:spPr bwMode="auto">
          <a:xfrm>
            <a:off x="997974" y="6206612"/>
            <a:ext cx="2175389"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2210UTC 30</a:t>
            </a:r>
            <a:r>
              <a:rPr kumimoji="0" lang="en-AU" alt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th</a:t>
            </a: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Aug 2024</a:t>
            </a:r>
          </a:p>
        </p:txBody>
      </p:sp>
      <p:sp>
        <p:nvSpPr>
          <p:cNvPr id="10" name="TextBox 20">
            <a:extLst>
              <a:ext uri="{FF2B5EF4-FFF2-40B4-BE49-F238E27FC236}">
                <a16:creationId xmlns:a16="http://schemas.microsoft.com/office/drawing/2014/main" id="{1FB8ACD2-53EE-4C06-930D-E040EA728991}"/>
              </a:ext>
            </a:extLst>
          </p:cNvPr>
          <p:cNvSpPr txBox="1">
            <a:spLocks noChangeArrowheads="1"/>
          </p:cNvSpPr>
          <p:nvPr/>
        </p:nvSpPr>
        <p:spPr bwMode="auto">
          <a:xfrm>
            <a:off x="4758812" y="6201696"/>
            <a:ext cx="2175389" cy="33855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2310UTC 30</a:t>
            </a:r>
            <a:r>
              <a:rPr kumimoji="0" lang="en-AU" altLang="en-US" sz="16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th</a:t>
            </a:r>
            <a:r>
              <a:rPr kumimoji="0" lang="en-AU" alt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Aug 2024</a:t>
            </a:r>
          </a:p>
        </p:txBody>
      </p:sp>
      <p:pic>
        <p:nvPicPr>
          <p:cNvPr id="14" name="Picture 13">
            <a:extLst>
              <a:ext uri="{FF2B5EF4-FFF2-40B4-BE49-F238E27FC236}">
                <a16:creationId xmlns:a16="http://schemas.microsoft.com/office/drawing/2014/main" id="{D02798ED-875C-AF97-2702-55EF76438299}"/>
              </a:ext>
            </a:extLst>
          </p:cNvPr>
          <p:cNvPicPr>
            <a:picLocks noChangeAspect="1"/>
          </p:cNvPicPr>
          <p:nvPr/>
        </p:nvPicPr>
        <p:blipFill rotWithShape="1">
          <a:blip r:embed="rId6"/>
          <a:srcRect t="13592"/>
          <a:stretch/>
        </p:blipFill>
        <p:spPr>
          <a:xfrm>
            <a:off x="0" y="923925"/>
            <a:ext cx="2810267" cy="1514597"/>
          </a:xfrm>
          <a:prstGeom prst="rect">
            <a:avLst/>
          </a:prstGeom>
          <a:ln w="25400">
            <a:solidFill>
              <a:srgbClr val="FF0000"/>
            </a:solidFill>
          </a:ln>
        </p:spPr>
      </p:pic>
      <p:pic>
        <p:nvPicPr>
          <p:cNvPr id="16" name="Picture 15">
            <a:extLst>
              <a:ext uri="{FF2B5EF4-FFF2-40B4-BE49-F238E27FC236}">
                <a16:creationId xmlns:a16="http://schemas.microsoft.com/office/drawing/2014/main" id="{7D065021-E0C1-0A0D-78B2-9B06B6B584A7}"/>
              </a:ext>
            </a:extLst>
          </p:cNvPr>
          <p:cNvPicPr>
            <a:picLocks noChangeAspect="1"/>
          </p:cNvPicPr>
          <p:nvPr/>
        </p:nvPicPr>
        <p:blipFill rotWithShape="1">
          <a:blip r:embed="rId7">
            <a:extLst>
              <a:ext uri="{BEBA8EAE-BF5A-486C-A8C5-ECC9F3942E4B}">
                <a14:imgProps xmlns:a14="http://schemas.microsoft.com/office/drawing/2010/main">
                  <a14:imgLayer r:embed="rId8">
                    <a14:imgEffect>
                      <a14:sharpenSoften amount="50000"/>
                    </a14:imgEffect>
                  </a14:imgLayer>
                </a14:imgProps>
              </a:ext>
            </a:extLst>
          </a:blip>
          <a:srcRect l="11639" t="7456" r="14856" b="18822"/>
          <a:stretch/>
        </p:blipFill>
        <p:spPr>
          <a:xfrm>
            <a:off x="6238875" y="923926"/>
            <a:ext cx="2828925" cy="1524000"/>
          </a:xfrm>
          <a:prstGeom prst="rect">
            <a:avLst/>
          </a:prstGeom>
          <a:ln w="25400">
            <a:solidFill>
              <a:srgbClr val="FF0000"/>
            </a:solidFill>
          </a:ln>
        </p:spPr>
      </p:pic>
      <p:pic>
        <p:nvPicPr>
          <p:cNvPr id="18" name="Picture 17">
            <a:extLst>
              <a:ext uri="{FF2B5EF4-FFF2-40B4-BE49-F238E27FC236}">
                <a16:creationId xmlns:a16="http://schemas.microsoft.com/office/drawing/2014/main" id="{1C3BF7A6-43E8-AE4A-52E8-A243D2BF21F1}"/>
              </a:ext>
            </a:extLst>
          </p:cNvPr>
          <p:cNvPicPr>
            <a:picLocks noChangeAspect="1"/>
          </p:cNvPicPr>
          <p:nvPr/>
        </p:nvPicPr>
        <p:blipFill rotWithShape="1">
          <a:blip r:embed="rId9"/>
          <a:srcRect r="17512"/>
          <a:stretch/>
        </p:blipFill>
        <p:spPr>
          <a:xfrm>
            <a:off x="4624150" y="5181493"/>
            <a:ext cx="2805350" cy="1524213"/>
          </a:xfrm>
          <a:prstGeom prst="rect">
            <a:avLst/>
          </a:prstGeom>
          <a:ln w="25400">
            <a:solidFill>
              <a:srgbClr val="FF0000"/>
            </a:solidFill>
          </a:ln>
        </p:spPr>
      </p:pic>
      <p:sp>
        <p:nvSpPr>
          <p:cNvPr id="19" name="Rectangle 18">
            <a:extLst>
              <a:ext uri="{FF2B5EF4-FFF2-40B4-BE49-F238E27FC236}">
                <a16:creationId xmlns:a16="http://schemas.microsoft.com/office/drawing/2014/main" id="{3832B412-BA93-DE9E-D606-DC17C93701ED}"/>
              </a:ext>
            </a:extLst>
          </p:cNvPr>
          <p:cNvSpPr/>
          <p:nvPr/>
        </p:nvSpPr>
        <p:spPr>
          <a:xfrm>
            <a:off x="1752600" y="2581275"/>
            <a:ext cx="1038225" cy="5238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Rectangle 19">
            <a:extLst>
              <a:ext uri="{FF2B5EF4-FFF2-40B4-BE49-F238E27FC236}">
                <a16:creationId xmlns:a16="http://schemas.microsoft.com/office/drawing/2014/main" id="{5FBDEBA2-78C4-1109-2D90-4961A52FAA27}"/>
              </a:ext>
            </a:extLst>
          </p:cNvPr>
          <p:cNvSpPr/>
          <p:nvPr/>
        </p:nvSpPr>
        <p:spPr>
          <a:xfrm>
            <a:off x="5629275" y="2657475"/>
            <a:ext cx="1038225" cy="5238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Rectangle 20">
            <a:extLst>
              <a:ext uri="{FF2B5EF4-FFF2-40B4-BE49-F238E27FC236}">
                <a16:creationId xmlns:a16="http://schemas.microsoft.com/office/drawing/2014/main" id="{F5D141C8-94A4-C3CE-D7F4-BC88476AB9D8}"/>
              </a:ext>
            </a:extLst>
          </p:cNvPr>
          <p:cNvSpPr/>
          <p:nvPr/>
        </p:nvSpPr>
        <p:spPr>
          <a:xfrm>
            <a:off x="6610350" y="3971925"/>
            <a:ext cx="1038225" cy="523875"/>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TextBox 17">
            <a:extLst>
              <a:ext uri="{FF2B5EF4-FFF2-40B4-BE49-F238E27FC236}">
                <a16:creationId xmlns:a16="http://schemas.microsoft.com/office/drawing/2014/main" id="{BC8BD384-82F7-7305-C42E-B83BAE7132CA}"/>
              </a:ext>
            </a:extLst>
          </p:cNvPr>
          <p:cNvSpPr txBox="1">
            <a:spLocks noChangeArrowheads="1"/>
          </p:cNvSpPr>
          <p:nvPr/>
        </p:nvSpPr>
        <p:spPr bwMode="auto">
          <a:xfrm>
            <a:off x="7043738" y="0"/>
            <a:ext cx="21002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600">
                <a:solidFill>
                  <a:schemeClr val="tx1"/>
                </a:solidFill>
                <a:latin typeface="Calibri" panose="020F0502020204030204" pitchFamily="34" charset="0"/>
              </a:defRPr>
            </a:lvl1pPr>
            <a:lvl2pPr marL="742950" indent="-285750">
              <a:spcBef>
                <a:spcPct val="20000"/>
              </a:spcBef>
              <a:buChar char="–"/>
              <a:defRPr sz="3600">
                <a:solidFill>
                  <a:schemeClr val="tx1"/>
                </a:solidFill>
                <a:latin typeface="Calibri" panose="020F0502020204030204" pitchFamily="34" charset="0"/>
              </a:defRPr>
            </a:lvl2pPr>
            <a:lvl3pPr marL="1143000" indent="-228600">
              <a:spcBef>
                <a:spcPct val="20000"/>
              </a:spcBef>
              <a:buChar char="•"/>
              <a:defRPr sz="3600">
                <a:solidFill>
                  <a:schemeClr val="tx1"/>
                </a:solidFill>
                <a:latin typeface="Calibri" panose="020F0502020204030204" pitchFamily="34" charset="0"/>
              </a:defRPr>
            </a:lvl3pPr>
            <a:lvl4pPr marL="1600200" indent="-228600">
              <a:spcBef>
                <a:spcPct val="20000"/>
              </a:spcBef>
              <a:buChar char="–"/>
              <a:defRPr sz="3600">
                <a:solidFill>
                  <a:schemeClr val="tx1"/>
                </a:solidFill>
                <a:latin typeface="Calibri" panose="020F0502020204030204" pitchFamily="34" charset="0"/>
              </a:defRPr>
            </a:lvl4pPr>
            <a:lvl5pPr marL="2057400" indent="-228600">
              <a:spcBef>
                <a:spcPct val="20000"/>
              </a:spcBef>
              <a:buChar char="»"/>
              <a:defRPr sz="3600">
                <a:solidFill>
                  <a:schemeClr val="tx1"/>
                </a:solidFill>
                <a:latin typeface="Calibri" panose="020F0502020204030204" pitchFamily="34" charset="0"/>
              </a:defRPr>
            </a:lvl5pPr>
            <a:lvl6pPr marL="2514600" indent="-228600" eaLnBrk="0" fontAlgn="base" hangingPunct="0">
              <a:spcBef>
                <a:spcPct val="20000"/>
              </a:spcBef>
              <a:spcAft>
                <a:spcPct val="0"/>
              </a:spcAft>
              <a:buChar char="»"/>
              <a:defRPr sz="3600">
                <a:solidFill>
                  <a:schemeClr val="tx1"/>
                </a:solidFill>
                <a:latin typeface="Calibri" panose="020F0502020204030204" pitchFamily="34" charset="0"/>
              </a:defRPr>
            </a:lvl6pPr>
            <a:lvl7pPr marL="2971800" indent="-228600" eaLnBrk="0" fontAlgn="base" hangingPunct="0">
              <a:spcBef>
                <a:spcPct val="20000"/>
              </a:spcBef>
              <a:spcAft>
                <a:spcPct val="0"/>
              </a:spcAft>
              <a:buChar char="»"/>
              <a:defRPr sz="3600">
                <a:solidFill>
                  <a:schemeClr val="tx1"/>
                </a:solidFill>
                <a:latin typeface="Calibri" panose="020F0502020204030204" pitchFamily="34" charset="0"/>
              </a:defRPr>
            </a:lvl7pPr>
            <a:lvl8pPr marL="3429000" indent="-228600" eaLnBrk="0" fontAlgn="base" hangingPunct="0">
              <a:spcBef>
                <a:spcPct val="20000"/>
              </a:spcBef>
              <a:spcAft>
                <a:spcPct val="0"/>
              </a:spcAft>
              <a:buChar char="»"/>
              <a:defRPr sz="3600">
                <a:solidFill>
                  <a:schemeClr val="tx1"/>
                </a:solidFill>
                <a:latin typeface="Calibri" panose="020F0502020204030204" pitchFamily="34" charset="0"/>
              </a:defRPr>
            </a:lvl8pPr>
            <a:lvl9pPr marL="3886200" indent="-228600" eaLnBrk="0" fontAlgn="base" hangingPunct="0">
              <a:spcBef>
                <a:spcPct val="20000"/>
              </a:spcBef>
              <a:spcAft>
                <a:spcPct val="0"/>
              </a:spcAft>
              <a:buChar char="»"/>
              <a:defRPr sz="3600">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AU" altLang="en-US"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images courtesy CIRA/RAMMB</a:t>
            </a:r>
          </a:p>
        </p:txBody>
      </p:sp>
    </p:spTree>
    <p:extLst>
      <p:ext uri="{BB962C8B-B14F-4D97-AF65-F5344CB8AC3E}">
        <p14:creationId xmlns:p14="http://schemas.microsoft.com/office/powerpoint/2010/main" val="9930187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4210" name="Slide Number Placeholder 4">
            <a:extLst>
              <a:ext uri="{FF2B5EF4-FFF2-40B4-BE49-F238E27FC236}">
                <a16:creationId xmlns:a16="http://schemas.microsoft.com/office/drawing/2014/main" id="{DC5AF495-34FC-F142-4626-32BE54BF6F77}"/>
              </a:ext>
            </a:extLst>
          </p:cNvPr>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SzPct val="75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3E09AEE5-2405-4AF6-9332-7C8469938CD9}" type="slidenum">
              <a:rPr kumimoji="0" lang="en-AU" altLang="en-US" sz="1400" b="0" i="0" u="none" strike="noStrike" kern="1200" cap="none" spc="0" normalizeH="0" baseline="0" noProof="0" smtClean="0">
                <a:ln>
                  <a:noFill/>
                </a:ln>
                <a:solidFill>
                  <a:srgbClr val="FFFFFF"/>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50000"/>
                </a:spcBef>
                <a:spcAft>
                  <a:spcPct val="0"/>
                </a:spcAft>
                <a:buClrTx/>
                <a:buSzTx/>
                <a:buFontTx/>
                <a:buNone/>
                <a:tabLst/>
                <a:defRPr/>
              </a:pPr>
              <a:t>9</a:t>
            </a:fld>
            <a:endParaRPr kumimoji="0" lang="en-AU" altLang="en-US" sz="1400" b="0" i="0" u="none" strike="noStrike" kern="1200" cap="none" spc="0" normalizeH="0" baseline="0" noProof="0" dirty="0">
              <a:ln>
                <a:noFill/>
              </a:ln>
              <a:solidFill>
                <a:srgbClr val="FFFFFF"/>
              </a:solidFill>
              <a:effectLst/>
              <a:uLnTx/>
              <a:uFillTx/>
              <a:latin typeface="Calibri" panose="020F0502020204030204" pitchFamily="34" charset="0"/>
              <a:ea typeface="+mn-ea"/>
              <a:cs typeface="+mn-cs"/>
            </a:endParaRPr>
          </a:p>
        </p:txBody>
      </p:sp>
      <p:sp>
        <p:nvSpPr>
          <p:cNvPr id="94211" name="Rectangle 2">
            <a:extLst>
              <a:ext uri="{FF2B5EF4-FFF2-40B4-BE49-F238E27FC236}">
                <a16:creationId xmlns:a16="http://schemas.microsoft.com/office/drawing/2014/main" id="{2C13655C-AE0A-8E1F-8534-5F035340FBB7}"/>
              </a:ext>
            </a:extLst>
          </p:cNvPr>
          <p:cNvSpPr>
            <a:spLocks noGrp="1" noChangeArrowheads="1"/>
          </p:cNvSpPr>
          <p:nvPr>
            <p:ph type="title" idx="4294967295"/>
          </p:nvPr>
        </p:nvSpPr>
        <p:spPr>
          <a:xfrm>
            <a:off x="714375" y="142875"/>
            <a:ext cx="7772400" cy="121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AU" altLang="en-US" sz="2500" b="1" dirty="0">
                <a:solidFill>
                  <a:schemeClr val="bg2"/>
                </a:solidFill>
                <a:effectLst/>
                <a:latin typeface="Calibri" panose="020F0502020204030204" pitchFamily="34" charset="0"/>
              </a:rPr>
              <a:t>Cloud cells and boundary layer wind / instability</a:t>
            </a:r>
          </a:p>
        </p:txBody>
      </p:sp>
      <p:pic>
        <p:nvPicPr>
          <p:cNvPr id="94212" name="Picture 3" descr="closed_cell_wind">
            <a:extLst>
              <a:ext uri="{FF2B5EF4-FFF2-40B4-BE49-F238E27FC236}">
                <a16:creationId xmlns:a16="http://schemas.microsoft.com/office/drawing/2014/main" id="{827FBAB1-1D51-D3E3-C215-F49DC86643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413" y="1341438"/>
            <a:ext cx="6732587"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3" name="Text Box 4">
            <a:extLst>
              <a:ext uri="{FF2B5EF4-FFF2-40B4-BE49-F238E27FC236}">
                <a16:creationId xmlns:a16="http://schemas.microsoft.com/office/drawing/2014/main" id="{B471BF6A-BD78-313F-6E10-89EA02E6890F}"/>
              </a:ext>
            </a:extLst>
          </p:cNvPr>
          <p:cNvSpPr txBox="1">
            <a:spLocks noChangeArrowheads="1"/>
          </p:cNvSpPr>
          <p:nvPr/>
        </p:nvSpPr>
        <p:spPr bwMode="auto">
          <a:xfrm>
            <a:off x="0" y="1773238"/>
            <a:ext cx="20986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SzPct val="75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Wind strength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dictates cell shape</a:t>
            </a:r>
          </a:p>
        </p:txBody>
      </p:sp>
      <p:sp>
        <p:nvSpPr>
          <p:cNvPr id="94214" name="Line 5">
            <a:extLst>
              <a:ext uri="{FF2B5EF4-FFF2-40B4-BE49-F238E27FC236}">
                <a16:creationId xmlns:a16="http://schemas.microsoft.com/office/drawing/2014/main" id="{0AD2C2DA-815C-F455-85BC-09761D73680B}"/>
              </a:ext>
            </a:extLst>
          </p:cNvPr>
          <p:cNvSpPr>
            <a:spLocks noChangeShapeType="1"/>
          </p:cNvSpPr>
          <p:nvPr/>
        </p:nvSpPr>
        <p:spPr bwMode="auto">
          <a:xfrm flipV="1">
            <a:off x="1908175" y="1989138"/>
            <a:ext cx="1150938" cy="215900"/>
          </a:xfrm>
          <a:prstGeom prst="line">
            <a:avLst/>
          </a:prstGeom>
          <a:noFill/>
          <a:ln w="38100" cap="sq">
            <a:solidFill>
              <a:srgbClr val="FF0000"/>
            </a:solidFill>
            <a:round/>
            <a:headEnd type="none" w="sm" len="sm"/>
            <a:tailEnd type="triangle" w="sm" len="sm"/>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endParaRPr>
          </a:p>
        </p:txBody>
      </p:sp>
      <p:sp>
        <p:nvSpPr>
          <p:cNvPr id="94215" name="Text Box 6">
            <a:extLst>
              <a:ext uri="{FF2B5EF4-FFF2-40B4-BE49-F238E27FC236}">
                <a16:creationId xmlns:a16="http://schemas.microsoft.com/office/drawing/2014/main" id="{4A60AC9E-B374-8FB9-580E-B316067FA4FB}"/>
              </a:ext>
            </a:extLst>
          </p:cNvPr>
          <p:cNvSpPr txBox="1">
            <a:spLocks noChangeArrowheads="1"/>
          </p:cNvSpPr>
          <p:nvPr/>
        </p:nvSpPr>
        <p:spPr bwMode="auto">
          <a:xfrm>
            <a:off x="0" y="3933825"/>
            <a:ext cx="1936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tx1"/>
              </a:buClr>
              <a:buChar char="–"/>
              <a:defRPr sz="2800">
                <a:solidFill>
                  <a:schemeClr val="tx1"/>
                </a:solidFill>
                <a:latin typeface="Times New Roman" panose="02020603050405020304" pitchFamily="18" charset="0"/>
              </a:defRPr>
            </a:lvl2pPr>
            <a:lvl3pPr marL="1143000" indent="-228600">
              <a:spcBef>
                <a:spcPct val="20000"/>
              </a:spcBef>
              <a:buClr>
                <a:schemeClr val="tx1"/>
              </a:buClr>
              <a:buChar char="»"/>
              <a:defRPr sz="2400">
                <a:solidFill>
                  <a:schemeClr val="tx1"/>
                </a:solidFill>
                <a:latin typeface="Times New Roman" panose="02020603050405020304" pitchFamily="18" charset="0"/>
              </a:defRPr>
            </a:lvl3pPr>
            <a:lvl4pPr marL="1600200" indent="-228600">
              <a:spcBef>
                <a:spcPct val="20000"/>
              </a:spcBef>
              <a:buClr>
                <a:schemeClr val="tx2"/>
              </a:buClr>
              <a:buSzPct val="75000"/>
              <a:buFont typeface="Wingdings" panose="05000000000000000000" pitchFamily="2" charset="2"/>
              <a:buChar char="n"/>
              <a:defRPr sz="2000">
                <a:solidFill>
                  <a:schemeClr val="tx1"/>
                </a:solidFill>
                <a:latin typeface="Times New Roman" panose="02020603050405020304" pitchFamily="18" charset="0"/>
              </a:defRPr>
            </a:lvl4pPr>
            <a:lvl5pPr marL="2057400" indent="-228600">
              <a:spcBef>
                <a:spcPct val="20000"/>
              </a:spcBef>
              <a:buClr>
                <a:schemeClr val="tx1"/>
              </a:buClr>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Char char="–"/>
              <a:defRPr sz="2000">
                <a:solidFill>
                  <a:schemeClr val="tx1"/>
                </a:solidFill>
                <a:latin typeface="Times New Roman" panose="02020603050405020304"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Instability depth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AU"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dictates size</a:t>
            </a:r>
          </a:p>
        </p:txBody>
      </p:sp>
      <p:sp>
        <p:nvSpPr>
          <p:cNvPr id="94216" name="Line 7">
            <a:extLst>
              <a:ext uri="{FF2B5EF4-FFF2-40B4-BE49-F238E27FC236}">
                <a16:creationId xmlns:a16="http://schemas.microsoft.com/office/drawing/2014/main" id="{AF83EC1B-186B-455A-8B04-2CDB68B078CA}"/>
              </a:ext>
            </a:extLst>
          </p:cNvPr>
          <p:cNvSpPr>
            <a:spLocks noChangeShapeType="1"/>
          </p:cNvSpPr>
          <p:nvPr/>
        </p:nvSpPr>
        <p:spPr bwMode="auto">
          <a:xfrm>
            <a:off x="1908175" y="4365625"/>
            <a:ext cx="1584325" cy="71438"/>
          </a:xfrm>
          <a:prstGeom prst="line">
            <a:avLst/>
          </a:prstGeom>
          <a:noFill/>
          <a:ln w="38100" cap="sq">
            <a:solidFill>
              <a:srgbClr val="FF0000"/>
            </a:solidFill>
            <a:round/>
            <a:headEnd type="none" w="sm" len="sm"/>
            <a:tailEnd type="triangle" w="med" len="med"/>
          </a:ln>
          <a:extLst>
            <a:ext uri="{909E8E84-426E-40DD-AFC4-6F175D3DCCD1}">
              <a14:hiddenFill xmlns:a14="http://schemas.microsoft.com/office/drawing/2010/main">
                <a:noFill/>
              </a14:hiddenFill>
            </a:ext>
          </a:extLst>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AU" sz="20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endParaRPr>
          </a:p>
        </p:txBody>
      </p:sp>
    </p:spTree>
  </p:cSld>
  <p:clrMapOvr>
    <a:masterClrMapping/>
  </p:clrMapOvr>
  <p:transition/>
</p:sld>
</file>

<file path=ppt/theme/theme1.xml><?xml version="1.0" encoding="utf-8"?>
<a:theme xmlns:a="http://schemas.openxmlformats.org/drawingml/2006/main" name="3_Bureau White">
  <a:themeElements>
    <a:clrScheme name="The Bureau of Meteorology">
      <a:dk1>
        <a:srgbClr val="000000"/>
      </a:dk1>
      <a:lt1>
        <a:srgbClr val="FFFFFF"/>
      </a:lt1>
      <a:dk2>
        <a:srgbClr val="424242"/>
      </a:dk2>
      <a:lt2>
        <a:srgbClr val="D5D5D5"/>
      </a:lt2>
      <a:accent1>
        <a:srgbClr val="2461E5"/>
      </a:accent1>
      <a:accent2>
        <a:srgbClr val="00C689"/>
      </a:accent2>
      <a:accent3>
        <a:srgbClr val="243700"/>
      </a:accent3>
      <a:accent4>
        <a:srgbClr val="001F43"/>
      </a:accent4>
      <a:accent5>
        <a:srgbClr val="B64916"/>
      </a:accent5>
      <a:accent6>
        <a:srgbClr val="F2F2DD"/>
      </a:accent6>
      <a:hlink>
        <a:srgbClr val="0563C1"/>
      </a:hlink>
      <a:folHlink>
        <a:srgbClr val="B6491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Bureau_PowerPoint_Standard 4-3" id="{22CC00A6-448D-477B-BA75-32F6C513C9D8}" vid="{D934A8C2-E122-437B-AE8A-FBE3811FCB1E}"/>
    </a:ext>
  </a:extLst>
</a:theme>
</file>

<file path=ppt/theme/theme2.xml><?xml version="1.0" encoding="utf-8"?>
<a:theme xmlns:a="http://schemas.openxmlformats.org/drawingml/2006/main" name="14_Tropical">
  <a:themeElements>
    <a:clrScheme name="Tropical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4_Tropical">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ropical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ropical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ropical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ropical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ropical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ropical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ropical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2729</TotalTime>
  <Words>1622</Words>
  <Application>Microsoft Office PowerPoint</Application>
  <PresentationFormat>On-screen Show (4:3)</PresentationFormat>
  <Paragraphs>186</Paragraphs>
  <Slides>26</Slides>
  <Notes>14</Notes>
  <HiddenSlides>1</HiddenSlides>
  <MMClips>0</MMClips>
  <ScaleCrop>false</ScaleCrop>
  <HeadingPairs>
    <vt:vector size="6" baseType="variant">
      <vt:variant>
        <vt:lpstr>Fonts Used</vt:lpstr>
      </vt:variant>
      <vt:variant>
        <vt:i4>6</vt:i4>
      </vt:variant>
      <vt:variant>
        <vt:lpstr>Theme</vt:lpstr>
      </vt:variant>
      <vt:variant>
        <vt:i4>5</vt:i4>
      </vt:variant>
      <vt:variant>
        <vt:lpstr>Slide Titles</vt:lpstr>
      </vt:variant>
      <vt:variant>
        <vt:i4>26</vt:i4>
      </vt:variant>
    </vt:vector>
  </HeadingPairs>
  <TitlesOfParts>
    <vt:vector size="37" baseType="lpstr">
      <vt:lpstr>Arial</vt:lpstr>
      <vt:lpstr>Calibri</vt:lpstr>
      <vt:lpstr>Georgia</vt:lpstr>
      <vt:lpstr>Segoe UI</vt:lpstr>
      <vt:lpstr>Times New Roman</vt:lpstr>
      <vt:lpstr>Wingdings</vt:lpstr>
      <vt:lpstr>3_Bureau White</vt:lpstr>
      <vt:lpstr>14_Tropical</vt:lpstr>
      <vt:lpstr>6_Default Design</vt:lpstr>
      <vt:lpstr>Blue Diagonal</vt:lpstr>
      <vt:lpstr>7_Default Design</vt:lpstr>
      <vt:lpstr>Indonesian VLab Centre of Excellence Regional Focus Group meeting,  02UTC XX Sept 2024</vt:lpstr>
      <vt:lpstr>Background info from James Taylor</vt:lpstr>
      <vt:lpstr>Structuring this according to a previous VLab marine case study</vt:lpstr>
      <vt:lpstr>The broadscale / synoptic view, 30-31st August 2024 Showcasing GeoProxy imagery from the GEO-KOMPSAT-2A satellite (CIRA SLIDER)</vt:lpstr>
      <vt:lpstr>The broadscale / synoptic view, 30-31st August 2024 Showcasing GeoProxy imagery from the GEO-KOMPSAT-2A satellite (CIRA SLIDER)</vt:lpstr>
      <vt:lpstr>MSLP / Himawari-9 Band 13 images, 00UTC 30th to 12UTC 31st August 2024</vt:lpstr>
      <vt:lpstr>Consider deformation of open cell cumulus cloud as an indicator of significant boundary layer windspeed. </vt:lpstr>
      <vt:lpstr>Consider deformation of open cell cumulus cloud as an indicator of significant boundary layer windspeed. </vt:lpstr>
      <vt:lpstr>Cloud cells and boundary layer wind / instability</vt:lpstr>
      <vt:lpstr>Introducing additional data for information about seas and winds </vt:lpstr>
      <vt:lpstr>ASCAT B and C surface winds and ECMWF MSLP</vt:lpstr>
      <vt:lpstr>ECMWF Significant Wave Height and MSLP</vt:lpstr>
      <vt:lpstr>Introducing additional data for information about seas and winds </vt:lpstr>
      <vt:lpstr>Surface wind and Peak Wave Period (GFS)</vt:lpstr>
      <vt:lpstr>Surface wind and Peak Wave Period (GFS)</vt:lpstr>
      <vt:lpstr>Manual Wave Forecasting Diagram  (Groen and Dorrestein 1976) forwarded by Tristan Oakley (BOM)</vt:lpstr>
      <vt:lpstr>Satellite Altimeter measurements  05-09UTC 12th July 2022 from NOAA/NESDIS/STAR website</vt:lpstr>
      <vt:lpstr>TARFISH Buoy at Burnie 3am 29th August to 12pm 1st September</vt:lpstr>
      <vt:lpstr>Altimeter data, 12UTC 31st August 2024</vt:lpstr>
      <vt:lpstr>Reports on the  Bureau's OneNote Verification page</vt:lpstr>
      <vt:lpstr>Impacts from the Bureau's OneNote Verification page</vt:lpstr>
      <vt:lpstr>Reports on the  Bureau's OneNote Verification page</vt:lpstr>
      <vt:lpstr>Reports on the  Bureau's OneNote Verification page</vt:lpstr>
      <vt:lpstr>Strahan 3-Hourly Waves, 27th August – 2 September 2024</vt:lpstr>
      <vt:lpstr>Strahan SigWaveHgt, forecast vs observed</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Bodo Zeschke</dc:creator>
  <cp:lastModifiedBy>Bodo Zeschke</cp:lastModifiedBy>
  <cp:revision>206</cp:revision>
  <cp:lastPrinted>2024-07-24T01:06:16Z</cp:lastPrinted>
  <dcterms:created xsi:type="dcterms:W3CDTF">2024-03-25T01:57:50Z</dcterms:created>
  <dcterms:modified xsi:type="dcterms:W3CDTF">2024-09-12T00:41:14Z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5edad5e-85c4-4d99-839f-4db88ccef5c5_Enabled">
    <vt:lpwstr>true</vt:lpwstr>
  </property>
  <property fmtid="{D5CDD505-2E9C-101B-9397-08002B2CF9AE}" pid="3" name="MSIP_Label_55edad5e-85c4-4d99-839f-4db88ccef5c5_SetDate">
    <vt:lpwstr>2024-07-17T04:30:03Z</vt:lpwstr>
  </property>
  <property fmtid="{D5CDD505-2E9C-101B-9397-08002B2CF9AE}" pid="4" name="MSIP_Label_55edad5e-85c4-4d99-839f-4db88ccef5c5_Method">
    <vt:lpwstr>Standard</vt:lpwstr>
  </property>
  <property fmtid="{D5CDD505-2E9C-101B-9397-08002B2CF9AE}" pid="5" name="MSIP_Label_55edad5e-85c4-4d99-839f-4db88ccef5c5_Name">
    <vt:lpwstr>PSPF Official</vt:lpwstr>
  </property>
  <property fmtid="{D5CDD505-2E9C-101B-9397-08002B2CF9AE}" pid="6" name="MSIP_Label_55edad5e-85c4-4d99-839f-4db88ccef5c5_SiteId">
    <vt:lpwstr>d1ad7db5-97dd-4f2b-816e-50d663b7bb94</vt:lpwstr>
  </property>
  <property fmtid="{D5CDD505-2E9C-101B-9397-08002B2CF9AE}" pid="7" name="MSIP_Label_55edad5e-85c4-4d99-839f-4db88ccef5c5_ActionId">
    <vt:lpwstr>58c8d77f-2d62-41e6-857d-fbc202b39a1d</vt:lpwstr>
  </property>
  <property fmtid="{D5CDD505-2E9C-101B-9397-08002B2CF9AE}" pid="8" name="MSIP_Label_55edad5e-85c4-4d99-839f-4db88ccef5c5_ContentBits">
    <vt:lpwstr>3</vt:lpwstr>
  </property>
  <property fmtid="{D5CDD505-2E9C-101B-9397-08002B2CF9AE}" pid="9" name="ClassificationContentMarkingFooterLocations">
    <vt:lpwstr>1_Bureau Blue:5\3_Bureau White:5</vt:lpwstr>
  </property>
  <property fmtid="{D5CDD505-2E9C-101B-9397-08002B2CF9AE}" pid="10" name="ClassificationContentMarkingFooterText">
    <vt:lpwstr>OFFICIAL</vt:lpwstr>
  </property>
  <property fmtid="{D5CDD505-2E9C-101B-9397-08002B2CF9AE}" pid="11" name="ClassificationContentMarkingHeaderLocations">
    <vt:lpwstr>1_Bureau Blue:4\3_Bureau White:4</vt:lpwstr>
  </property>
  <property fmtid="{D5CDD505-2E9C-101B-9397-08002B2CF9AE}" pid="12" name="ClassificationContentMarkingHeaderText">
    <vt:lpwstr>OFFICIAL</vt:lpwstr>
  </property>
</Properties>
</file>