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"/>
  </p:notesMasterIdLst>
  <p:sldIdLst>
    <p:sldId id="4845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98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87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EDEF1C-6665-451B-815C-A7F1012DF44A}" type="datetimeFigureOut">
              <a:rPr lang="en-AU" smtClean="0"/>
              <a:t>11/11/2022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E3211C-65AA-44B7-9A8D-24A3065D683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682193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AU" altLang="en-US" dirty="0"/>
              <a:t>http://www.ospo.noaa.gov/Products/bTPW/TPW_Animation.html</a:t>
            </a:r>
            <a:endParaRPr lang="en-AU" dirty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890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B8129D3-912E-4C07-9227-97435C6B7EB5}" type="slidenum">
              <a:rPr kumimoji="0" lang="en-AU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890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AU" alt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80843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902772-5960-4CC2-BD1A-CE23B8B87415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8446912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0D3B79-E8A9-4A16-8F49-09889A92DBBF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2971716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CDA611-7581-434D-9DC2-1A3647AFA7FE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5965564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AU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0AC875-7EE9-4C6F-94E2-138B6C74533E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6216872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D37831-704D-45F1-BD60-4D67D2CD0B7B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9779932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191DD4-569D-46F1-A750-0C30393940A1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1769124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8C3944-1F85-4D7C-BF5F-4F2B576CDE05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7880713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EB18F2-CED7-4596-9ACA-4DCC5C08DDB4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9185557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5F631A-A20A-4950-BB30-7F33F791B8C9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4171101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51E170-D485-4246-97AE-10E5EE4850E8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7878276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E22D64-31C3-4DB5-A94F-1ABA209F087B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7132369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A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2C283-6307-4A61-A39A-D8E08AC1651F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4530656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AU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altLang="en-US"/>
              <a:t>Click to edit Master text styles</a:t>
            </a:r>
          </a:p>
          <a:p>
            <a:pPr lvl="1"/>
            <a:r>
              <a:rPr lang="en-AU" altLang="en-US"/>
              <a:t>Second level</a:t>
            </a:r>
          </a:p>
          <a:p>
            <a:pPr lvl="2"/>
            <a:r>
              <a:rPr lang="en-AU" altLang="en-US"/>
              <a:t>Third level</a:t>
            </a:r>
          </a:p>
          <a:p>
            <a:pPr lvl="3"/>
            <a:r>
              <a:rPr lang="en-AU" altLang="en-US"/>
              <a:t>Fourth level</a:t>
            </a:r>
          </a:p>
          <a:p>
            <a:pPr lvl="4"/>
            <a:r>
              <a:rPr lang="en-AU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4571CCC1-C923-48E3-AA62-A8FFA370B679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096228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6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3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36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3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3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3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3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3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3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3" descr="mainpage1.jpg">
            <a:extLst>
              <a:ext uri="{FF2B5EF4-FFF2-40B4-BE49-F238E27FC236}">
                <a16:creationId xmlns:a16="http://schemas.microsoft.com/office/drawing/2014/main" id="{39F151F2-0879-4142-9238-3605AEABE0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Map&#10;&#10;Description automatically generated">
            <a:extLst>
              <a:ext uri="{FF2B5EF4-FFF2-40B4-BE49-F238E27FC236}">
                <a16:creationId xmlns:a16="http://schemas.microsoft.com/office/drawing/2014/main" id="{3BEC2D4D-3C51-41C8-BC68-F9038EBDAAE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4588" y="1273627"/>
            <a:ext cx="6327812" cy="501384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73BA124-51F0-4467-8418-FDFA399585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1092200"/>
          </a:xfrm>
        </p:spPr>
        <p:txBody>
          <a:bodyPr/>
          <a:lstStyle/>
          <a:p>
            <a:r>
              <a:rPr lang="en-AU" sz="2800" b="1" dirty="0">
                <a:solidFill>
                  <a:srgbClr val="FF0000"/>
                </a:solidFill>
              </a:rPr>
              <a:t>Animation: </a:t>
            </a:r>
            <a:r>
              <a:rPr lang="en-AU" sz="2800" b="1" dirty="0">
                <a:solidFill>
                  <a:schemeClr val="tx1"/>
                </a:solidFill>
              </a:rPr>
              <a:t>NESDIS Total </a:t>
            </a:r>
            <a:r>
              <a:rPr lang="en-AU" sz="2800" b="1" dirty="0"/>
              <a:t>Precipitable Water Anomalies </a:t>
            </a:r>
            <a:br>
              <a:rPr lang="en-AU" sz="2800" b="1" dirty="0"/>
            </a:br>
            <a:r>
              <a:rPr lang="en-AU" sz="2000" dirty="0"/>
              <a:t>Daily data 18</a:t>
            </a:r>
            <a:r>
              <a:rPr lang="en-AU" sz="2000" baseline="30000" dirty="0"/>
              <a:t>th</a:t>
            </a:r>
            <a:r>
              <a:rPr lang="en-AU" sz="2000" dirty="0"/>
              <a:t> June to 18</a:t>
            </a:r>
            <a:r>
              <a:rPr lang="en-AU" sz="2000" baseline="30000" dirty="0"/>
              <a:t>th</a:t>
            </a:r>
            <a:r>
              <a:rPr lang="en-AU" sz="2000" dirty="0"/>
              <a:t> July 2021</a:t>
            </a:r>
          </a:p>
        </p:txBody>
      </p:sp>
      <p:sp>
        <p:nvSpPr>
          <p:cNvPr id="6" name="TextBox 7">
            <a:extLst>
              <a:ext uri="{FF2B5EF4-FFF2-40B4-BE49-F238E27FC236}">
                <a16:creationId xmlns:a16="http://schemas.microsoft.com/office/drawing/2014/main" id="{5127DFD7-8BC3-4909-90FF-8B5D750697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43837" y="0"/>
            <a:ext cx="200016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images courtesy NOAA OSPO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88216A0-8787-47BB-AED2-9B0003F1CB8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46337" y="6372225"/>
            <a:ext cx="4200525" cy="48577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303F884-0743-4870-9400-919C04C85A34}"/>
              </a:ext>
            </a:extLst>
          </p:cNvPr>
          <p:cNvSpPr/>
          <p:nvPr/>
        </p:nvSpPr>
        <p:spPr>
          <a:xfrm>
            <a:off x="2057400" y="3810000"/>
            <a:ext cx="5486400" cy="99060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41138F5-82E9-406A-8E52-1A7484C1C245}"/>
              </a:ext>
            </a:extLst>
          </p:cNvPr>
          <p:cNvSpPr txBox="1"/>
          <p:nvPr/>
        </p:nvSpPr>
        <p:spPr>
          <a:xfrm>
            <a:off x="3429000" y="4876800"/>
            <a:ext cx="2554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highlight>
                  <a:srgbClr val="FFFF00"/>
                </a:highlight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Passage of Winter Fronts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285293E-5208-4568-B3E1-BBE64C38B441}"/>
              </a:ext>
            </a:extLst>
          </p:cNvPr>
          <p:cNvSpPr/>
          <p:nvPr/>
        </p:nvSpPr>
        <p:spPr>
          <a:xfrm>
            <a:off x="3505200" y="2895600"/>
            <a:ext cx="2209800" cy="990600"/>
          </a:xfrm>
          <a:prstGeom prst="rect">
            <a:avLst/>
          </a:prstGeom>
          <a:noFill/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FF28FD8-21F6-4175-B95F-65F08A647730}"/>
              </a:ext>
            </a:extLst>
          </p:cNvPr>
          <p:cNvSpPr/>
          <p:nvPr/>
        </p:nvSpPr>
        <p:spPr>
          <a:xfrm>
            <a:off x="3276600" y="2133600"/>
            <a:ext cx="2209800" cy="990600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A921CC3-48CE-4BD2-84A8-51593BBC659B}"/>
              </a:ext>
            </a:extLst>
          </p:cNvPr>
          <p:cNvSpPr txBox="1"/>
          <p:nvPr/>
        </p:nvSpPr>
        <p:spPr>
          <a:xfrm>
            <a:off x="2819400" y="3200400"/>
            <a:ext cx="6174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800" b="1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highlight>
                  <a:srgbClr val="FFFF00"/>
                </a:highlight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-IOD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3658B23-126E-449D-99E7-52BFED05D3F3}"/>
              </a:ext>
            </a:extLst>
          </p:cNvPr>
          <p:cNvSpPr txBox="1"/>
          <p:nvPr/>
        </p:nvSpPr>
        <p:spPr>
          <a:xfrm>
            <a:off x="1676400" y="1685925"/>
            <a:ext cx="15929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highlight>
                  <a:srgbClr val="FFFF00"/>
                </a:highlight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Drier than average Asian Monsoon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41695BF-5E5D-441A-9ECE-062FA2BED733}"/>
              </a:ext>
            </a:extLst>
          </p:cNvPr>
          <p:cNvSpPr/>
          <p:nvPr/>
        </p:nvSpPr>
        <p:spPr>
          <a:xfrm>
            <a:off x="4772025" y="1457324"/>
            <a:ext cx="1314450" cy="847726"/>
          </a:xfrm>
          <a:prstGeom prst="rect">
            <a:avLst/>
          </a:prstGeom>
          <a:noFill/>
          <a:ln>
            <a:solidFill>
              <a:srgbClr val="A500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srgbClr val="FDC864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A67BF28-C98D-4151-A2EA-4E72E8702D7E}"/>
              </a:ext>
            </a:extLst>
          </p:cNvPr>
          <p:cNvSpPr txBox="1"/>
          <p:nvPr/>
        </p:nvSpPr>
        <p:spPr>
          <a:xfrm>
            <a:off x="6000750" y="1276350"/>
            <a:ext cx="15929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A50021"/>
                </a:solidFill>
                <a:effectLst/>
                <a:highlight>
                  <a:srgbClr val="FFFF00"/>
                </a:highlight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Meiyu</a:t>
            </a:r>
            <a:r>
              <a:rPr kumimoji="0" lang="en-AU" sz="1800" b="1" i="0" u="none" strike="noStrike" kern="1200" cap="none" spc="0" normalizeH="0" baseline="0" noProof="0" dirty="0">
                <a:ln>
                  <a:noFill/>
                </a:ln>
                <a:solidFill>
                  <a:srgbClr val="A50021"/>
                </a:solidFill>
                <a:effectLst/>
                <a:highlight>
                  <a:srgbClr val="FFFF00"/>
                </a:highlight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</a:t>
            </a:r>
            <a:r>
              <a:rPr kumimoji="0" lang="en-AU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A50021"/>
                </a:solidFill>
                <a:effectLst/>
                <a:highlight>
                  <a:srgbClr val="FFFF00"/>
                </a:highlight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Baiu</a:t>
            </a:r>
            <a:r>
              <a:rPr kumimoji="0" lang="en-AU" sz="1800" b="1" i="0" u="none" strike="noStrike" kern="1200" cap="none" spc="0" normalizeH="0" baseline="0" noProof="0" dirty="0">
                <a:ln>
                  <a:noFill/>
                </a:ln>
                <a:solidFill>
                  <a:srgbClr val="A50021"/>
                </a:solidFill>
                <a:effectLst/>
                <a:highlight>
                  <a:srgbClr val="FFFF00"/>
                </a:highlight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Front activity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40BAD14-CCD7-4ED0-B320-9D0D66FD54CB}"/>
              </a:ext>
            </a:extLst>
          </p:cNvPr>
          <p:cNvSpPr/>
          <p:nvPr/>
        </p:nvSpPr>
        <p:spPr>
          <a:xfrm>
            <a:off x="6487886" y="3439886"/>
            <a:ext cx="1328057" cy="1262743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E05CACC-BB0F-428A-90F6-8AFF5FECDB59}"/>
              </a:ext>
            </a:extLst>
          </p:cNvPr>
          <p:cNvSpPr txBox="1"/>
          <p:nvPr/>
        </p:nvSpPr>
        <p:spPr>
          <a:xfrm>
            <a:off x="7551055" y="3083378"/>
            <a:ext cx="15929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highlight>
                  <a:srgbClr val="FFFF00"/>
                </a:highlight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Winter Fronts enhancing SPCZ</a:t>
            </a:r>
          </a:p>
        </p:txBody>
      </p:sp>
    </p:spTree>
    <p:extLst>
      <p:ext uri="{BB962C8B-B14F-4D97-AF65-F5344CB8AC3E}">
        <p14:creationId xmlns:p14="http://schemas.microsoft.com/office/powerpoint/2010/main" val="127485048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59</Words>
  <Application>Microsoft Office PowerPoint</Application>
  <PresentationFormat>On-screen Show (4:3)</PresentationFormat>
  <Paragraphs>9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Default Design</vt:lpstr>
      <vt:lpstr>Animation: NESDIS Total Precipitable Water Anomalies  Daily data 18th June to 18th July 2021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Animation: NESDIS Total Precipitable Water Anomalies  Daily data 18th June to 18th July 2021</dc:title>
  <dc:creator>Bodo Zeschke</dc:creator>
  <cp:lastModifiedBy>Bodo Zeschke</cp:lastModifiedBy>
  <cp:revision>1</cp:revision>
  <dcterms:created xsi:type="dcterms:W3CDTF">2022-11-11T10:01:20Z</dcterms:created>
  <dcterms:modified xsi:type="dcterms:W3CDTF">2022-11-11T10:02:01Z</dcterms:modified>
</cp:coreProperties>
</file>