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DB321-DFCA-4840-8ACF-983C88A21ED2}" type="datetimeFigureOut">
              <a:rPr lang="en-AU" smtClean="0"/>
              <a:t>11/11/2022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26F4C-C786-4AE6-9CBD-1F1AA3C3DE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969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4D3C19EE-EF7B-BCD8-99DA-C1535ED2AF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5E1BBE97-BFC9-903C-6D8F-83F45F3D7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87C255EE-1C15-1BA1-3A1E-9AD028F30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85800" indent="-2635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054100" indent="-2095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476375" indent="-2095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1898650" indent="-2095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355850" indent="-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813050" indent="-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270250" indent="-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727450" indent="-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0E5E0-E670-4D52-8F7E-2DB545DA828D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5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458AD-5058-59D6-65D4-7552428A9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30E44-3061-4BFD-AF2B-B17C7595257B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4C496-EAFD-D7A2-A749-472FA06E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A88E4-F877-240F-D5B6-7839FA38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B4F9-4946-4DB2-9684-B21549616B7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76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490-BF77-F6FE-372B-CFAF5F9F3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EDB47-64D1-4204-8C32-AF2FAC645C8F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93E8B-EBA0-30E4-CA91-AD86F519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519BF-A284-721A-A6FC-FA541B04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70A3D-922D-42AC-838E-6F2B47DD899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589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8A6A-1C6D-5B98-30E2-E2C44399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C2A91-A6A6-4255-9A56-5A7BBA457212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28C9B-12F8-71DA-7DAB-E8D4E1A2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4A92C-0EBE-0CC0-254D-306A8F90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0DBE7-2146-4B38-95F5-BD28E31A35C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339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CD81E-9201-3C3D-BABC-C7630C9F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AB7A1-94D0-4B73-A972-066C9A96FD5D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C231-3817-9BC3-1D39-BE06172E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EC06D-5039-A793-CB03-D376AE4E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CD97-9C9C-4718-8A83-ED9506D4A62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4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2FB0D-4BBF-7B9C-A645-EB013047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6EE41-362D-4C82-8DC4-0BCE0A4EB048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C7EBA-FBF4-379C-C4E3-626D422A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2F718-985B-62E9-58C0-3401B417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CE4D3-FFE8-4B83-B49B-ABC1D3A8632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174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0F0682-66C6-72BB-CB7B-046F56B5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EA14F-C144-4C90-B307-38A9AAEFF6F3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600269-D181-4DF7-AABE-5272E2BD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287DEF-957C-2531-71D0-7A48AF15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9326A-029E-447A-B1C8-72A6A33E370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38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B4DAA1-6AA9-4E1E-6907-ADAC07A4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F6DA-3FEB-4EAB-BE4A-C221BB97D22A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B2BCF8-E587-0D37-2697-88AB5FCC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1307D5-A65A-3E34-CAE2-B04BD080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37943-E9BC-447E-B2F6-7C1E6A16AA6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2A62F1-1C72-FD4D-6177-79FCD002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CE1F-F4E4-4101-A9D3-E2DE21C45211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CBDC37-68D0-DA2E-36B8-E3CE7B8A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273769-CFE6-C059-D8FF-2DB6B2F5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C98E-39B0-4965-B939-5E415CBDE8D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60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2A1EAA3-1EDD-8B2F-ADA9-1BFF5153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16EB0-2870-44AD-A3BB-606D461FCD32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13BEB1B-8BFA-E171-7B6F-6B382E92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58243F-E58C-FD84-A084-38AD26A5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64E97-D2CA-46BE-8D84-E5D234B39B8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9452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D14D4C-4F80-020F-91A9-1490D10E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E547-8670-487E-A418-5F9C2DA36E24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3654F7-4677-F928-C5D7-617554CE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357D9D-48CE-6841-CB80-D4B8385D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69704-C2D1-4F4D-BDD6-FA4E26C1AD9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716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A607DC-DF33-06CC-0504-C477DA03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427A6-6C18-4454-B74B-2AEDAF150D8F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2FDFDF-C4A0-8738-6853-E030255D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E6D837-AB76-3AAE-E646-0ADE4B1D4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89E0-302E-472E-BCF1-0CC3BA224A6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34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364FFFED-347F-5161-6B7D-6857E0310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0EE8228C-39A1-3CAD-E06F-FF76EB442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8F1F9-F77F-962E-1FC8-147D2FF1A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A67B38-2AF0-4683-A161-04F1E27867D5}" type="datetimeFigureOut">
              <a:rPr lang="en-AU"/>
              <a:pPr>
                <a:defRPr/>
              </a:pPr>
              <a:t>11/11/2022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4B8C9-3376-8294-753D-96374E68C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43E20-BDA6-444B-1465-87E4B1E64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D08E01-6143-422C-A7CE-533296154A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879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mainpage1.jpg">
            <a:extLst>
              <a:ext uri="{FF2B5EF4-FFF2-40B4-BE49-F238E27FC236}">
                <a16:creationId xmlns:a16="http://schemas.microsoft.com/office/drawing/2014/main" id="{C624FB30-0216-E181-6714-1D784A75C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 descr="H:\2016stuff\Himawari8stuff\FogWorkshopSydney\TropDomain21stMarch2016\SquallLineCentred\JMAtunedTropSquallCent75msanimation.gif">
            <a:extLst>
              <a:ext uri="{FF2B5EF4-FFF2-40B4-BE49-F238E27FC236}">
                <a16:creationId xmlns:a16="http://schemas.microsoft.com/office/drawing/2014/main" id="{32C0E665-9548-D09E-422D-8380DB0780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356552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3" descr="H:\2016stuff\Himawari8stuff\FogWorkshopSydney\TropDomain21stMarch2016\SquallLineCentred\TROPtunedTropSquallCent75msanimation.gif">
            <a:extLst>
              <a:ext uri="{FF2B5EF4-FFF2-40B4-BE49-F238E27FC236}">
                <a16:creationId xmlns:a16="http://schemas.microsoft.com/office/drawing/2014/main" id="{C4071BBC-C50F-9FD2-F54A-A5CFBBA0F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750"/>
            <a:ext cx="352583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:\2016stuff\Himawari8stuff\FogWorkshopSydney\TropDomain21stMarch2016\SquallLineCentred\IRandVISTropSquallCent75msanimation.gif">
            <a:extLst>
              <a:ext uri="{FF2B5EF4-FFF2-40B4-BE49-F238E27FC236}">
                <a16:creationId xmlns:a16="http://schemas.microsoft.com/office/drawing/2014/main" id="{65F4E402-49ED-D878-DE56-E272169AB8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35655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5" descr="H:\2016stuff\Himawari8stuff\FogWorkshopSydney\TropDomain21stMarch2016\SquallLineCentred\WyndhamRADARanimation.gif">
            <a:extLst>
              <a:ext uri="{FF2B5EF4-FFF2-40B4-BE49-F238E27FC236}">
                <a16:creationId xmlns:a16="http://schemas.microsoft.com/office/drawing/2014/main" id="{53CDF3D8-BCDA-2F9A-4CAD-A4A80A3BF3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3644900"/>
            <a:ext cx="34559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Box 12">
            <a:extLst>
              <a:ext uri="{FF2B5EF4-FFF2-40B4-BE49-F238E27FC236}">
                <a16:creationId xmlns:a16="http://schemas.microsoft.com/office/drawing/2014/main" id="{D891D9DA-0CFF-FAD2-3A5C-22F4D97CE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17399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A: JMA version 2</a:t>
            </a:r>
          </a:p>
        </p:txBody>
      </p:sp>
      <p:sp>
        <p:nvSpPr>
          <p:cNvPr id="74760" name="TextBox 13">
            <a:extLst>
              <a:ext uri="{FF2B5EF4-FFF2-40B4-BE49-F238E27FC236}">
                <a16:creationId xmlns:a16="http://schemas.microsoft.com/office/drawing/2014/main" id="{9367B450-DB53-C28F-29CC-8BAC425CE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71463"/>
            <a:ext cx="23891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B: TROP Hybrid (scaled)</a:t>
            </a:r>
          </a:p>
        </p:txBody>
      </p:sp>
      <p:sp>
        <p:nvSpPr>
          <p:cNvPr id="74761" name="TextBox 14">
            <a:extLst>
              <a:ext uri="{FF2B5EF4-FFF2-40B4-BE49-F238E27FC236}">
                <a16:creationId xmlns:a16="http://schemas.microsoft.com/office/drawing/2014/main" id="{617113D1-E679-3926-3134-C76D6391D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6325"/>
            <a:ext cx="15367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10.4 micron IR</a:t>
            </a:r>
          </a:p>
        </p:txBody>
      </p:sp>
      <p:sp>
        <p:nvSpPr>
          <p:cNvPr id="74762" name="TextBox 15">
            <a:extLst>
              <a:ext uri="{FF2B5EF4-FFF2-40B4-BE49-F238E27FC236}">
                <a16:creationId xmlns:a16="http://schemas.microsoft.com/office/drawing/2014/main" id="{C77C0A99-3D61-A974-6718-A05DD28AA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659188"/>
            <a:ext cx="18573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Wyndham RADAR</a:t>
            </a:r>
          </a:p>
        </p:txBody>
      </p:sp>
      <p:sp>
        <p:nvSpPr>
          <p:cNvPr id="74763" name="Rectangle 7">
            <a:extLst>
              <a:ext uri="{FF2B5EF4-FFF2-40B4-BE49-F238E27FC236}">
                <a16:creationId xmlns:a16="http://schemas.microsoft.com/office/drawing/2014/main" id="{D8AE58C4-BA67-C48A-88BC-4C429145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6578600"/>
            <a:ext cx="2141538" cy="27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ulim" panose="020B0600000101010101" pitchFamily="34" charset="-127"/>
                <a:cs typeface="+mn-cs"/>
              </a:rPr>
              <a:t>radar animation courtesy BOM</a:t>
            </a:r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74764" name="TextBox 19">
            <a:extLst>
              <a:ext uri="{FF2B5EF4-FFF2-40B4-BE49-F238E27FC236}">
                <a16:creationId xmlns:a16="http://schemas.microsoft.com/office/drawing/2014/main" id="{64F44E16-C9A9-AA72-637A-EA02F897A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29200"/>
            <a:ext cx="1054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Port Keats</a:t>
            </a:r>
          </a:p>
        </p:txBody>
      </p:sp>
      <p:sp>
        <p:nvSpPr>
          <p:cNvPr id="74765" name="TextBox 20">
            <a:extLst>
              <a:ext uri="{FF2B5EF4-FFF2-40B4-BE49-F238E27FC236}">
                <a16:creationId xmlns:a16="http://schemas.microsoft.com/office/drawing/2014/main" id="{25E43225-E0EC-E894-D68C-CB1BB14EC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671888"/>
            <a:ext cx="803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Darwin</a:t>
            </a:r>
          </a:p>
        </p:txBody>
      </p:sp>
      <p:sp>
        <p:nvSpPr>
          <p:cNvPr id="74766" name="Rectangle 7">
            <a:extLst>
              <a:ext uri="{FF2B5EF4-FFF2-40B4-BE49-F238E27FC236}">
                <a16:creationId xmlns:a16="http://schemas.microsoft.com/office/drawing/2014/main" id="{CD5A1EC6-77B4-BD6A-C44C-189C7C0AC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581775"/>
            <a:ext cx="267493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ulim" panose="020B0600000101010101" pitchFamily="34" charset="-127"/>
                <a:cs typeface="+mn-cs"/>
              </a:rPr>
              <a:t>satellite animation courtesy BOM/JMA</a:t>
            </a:r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118800" name="Title 1">
            <a:extLst>
              <a:ext uri="{FF2B5EF4-FFF2-40B4-BE49-F238E27FC236}">
                <a16:creationId xmlns:a16="http://schemas.microsoft.com/office/drawing/2014/main" id="{3D37990C-81F4-96C6-A453-AEA93FAB1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4200" y="290513"/>
            <a:ext cx="2209800" cy="413702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AU" sz="2500" b="1" dirty="0">
                <a:solidFill>
                  <a:srgbClr val="FF0000"/>
                </a:solidFill>
                <a:ea typeface="+mn-ea"/>
                <a:cs typeface="+mn-cs"/>
              </a:rPr>
              <a:t>Animation</a:t>
            </a:r>
            <a:br>
              <a:rPr lang="en-AU" sz="25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AU" sz="2500" b="1" dirty="0">
                <a:solidFill>
                  <a:prstClr val="black"/>
                </a:solidFill>
                <a:ea typeface="+mn-ea"/>
                <a:cs typeface="+mn-cs"/>
              </a:rPr>
              <a:t>Tropical and Midlatitude versions of the Night Microphysics RGB product. </a:t>
            </a:r>
            <a:br>
              <a:rPr lang="en-AU" sz="25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AU" sz="2500" b="1" dirty="0">
                <a:solidFill>
                  <a:prstClr val="black"/>
                </a:solidFill>
                <a:ea typeface="+mn-ea"/>
                <a:cs typeface="+mn-cs"/>
              </a:rPr>
              <a:t>Northern Territory, </a:t>
            </a:r>
            <a:br>
              <a:rPr lang="en-AU" sz="28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AU" sz="2000" dirty="0">
                <a:solidFill>
                  <a:prstClr val="black"/>
                </a:solidFill>
                <a:ea typeface="+mn-ea"/>
                <a:cs typeface="+mn-cs"/>
              </a:rPr>
              <a:t>21</a:t>
            </a:r>
            <a:r>
              <a:rPr lang="en-AU" sz="2000" baseline="30000" dirty="0">
                <a:solidFill>
                  <a:prstClr val="black"/>
                </a:solidFill>
                <a:ea typeface="+mn-ea"/>
                <a:cs typeface="+mn-cs"/>
              </a:rPr>
              <a:t>st</a:t>
            </a:r>
            <a:r>
              <a:rPr lang="en-AU" sz="2000" dirty="0">
                <a:solidFill>
                  <a:prstClr val="black"/>
                </a:solidFill>
                <a:ea typeface="+mn-ea"/>
                <a:cs typeface="+mn-cs"/>
              </a:rPr>
              <a:t> March 2016, </a:t>
            </a:r>
            <a:r>
              <a:rPr lang="en-AU" altLang="en-US" sz="2200" dirty="0"/>
              <a:t>14 – 22UTC</a:t>
            </a:r>
          </a:p>
        </p:txBody>
      </p:sp>
      <p:grpSp>
        <p:nvGrpSpPr>
          <p:cNvPr id="19" name="Group 17">
            <a:extLst>
              <a:ext uri="{FF2B5EF4-FFF2-40B4-BE49-F238E27FC236}">
                <a16:creationId xmlns:a16="http://schemas.microsoft.com/office/drawing/2014/main" id="{16F2579E-C617-5DA4-7EF5-639810542FB7}"/>
              </a:ext>
            </a:extLst>
          </p:cNvPr>
          <p:cNvGrpSpPr>
            <a:grpSpLocks/>
          </p:cNvGrpSpPr>
          <p:nvPr/>
        </p:nvGrpSpPr>
        <p:grpSpPr bwMode="auto">
          <a:xfrm>
            <a:off x="7154854" y="4446462"/>
            <a:ext cx="1806575" cy="2122487"/>
            <a:chOff x="7596336" y="3340595"/>
            <a:chExt cx="1482701" cy="1815889"/>
          </a:xfrm>
          <a:solidFill>
            <a:schemeClr val="bg1"/>
          </a:solidFill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B7B7333-AF8E-B6C0-BC58-481F54DFC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r="66339"/>
            <a:stretch>
              <a:fillRect/>
            </a:stretch>
          </p:blipFill>
          <p:spPr bwMode="auto">
            <a:xfrm>
              <a:off x="7608284" y="3340595"/>
              <a:ext cx="1176124" cy="452438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43EACE0C-804B-B662-03D9-D327CC6BB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t="4736" r="43153" b="-2"/>
            <a:stretch>
              <a:fillRect/>
            </a:stretch>
          </p:blipFill>
          <p:spPr bwMode="auto">
            <a:xfrm>
              <a:off x="7596336" y="4245471"/>
              <a:ext cx="1482701" cy="46672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148130EB-4321-E6FE-EBBE-18C4FF1BC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50000" r="8118"/>
            <a:stretch>
              <a:fillRect/>
            </a:stretch>
          </p:blipFill>
          <p:spPr bwMode="auto">
            <a:xfrm>
              <a:off x="7596336" y="3793033"/>
              <a:ext cx="1463429" cy="452438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4FBD101F-0FC7-4284-A2E4-AA75166BE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67918" t="4736" b="-2"/>
            <a:stretch>
              <a:fillRect/>
            </a:stretch>
          </p:blipFill>
          <p:spPr bwMode="auto">
            <a:xfrm>
              <a:off x="7596336" y="4689759"/>
              <a:ext cx="836760" cy="466725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0436629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56</Words>
  <Application>Microsoft Office PowerPoint</Application>
  <PresentationFormat>On-screen Show (4:3)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5_Office Theme</vt:lpstr>
      <vt:lpstr>Animation Tropical and Midlatitude versions of the Night Microphysics RGB product.  Northern Territory,  21st March 2016, 14 – 22UTC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 Tropical and Midlatitude versions of the Night Microphysics RGB product.  Northern Territory,  21st March 2016, 14 – 22UTC</dc:title>
  <dc:creator>Bodo Zeschke</dc:creator>
  <cp:lastModifiedBy>Bodo Zeschke</cp:lastModifiedBy>
  <cp:revision>1</cp:revision>
  <dcterms:created xsi:type="dcterms:W3CDTF">2022-11-11T08:31:41Z</dcterms:created>
  <dcterms:modified xsi:type="dcterms:W3CDTF">2022-11-11T08:34:02Z</dcterms:modified>
</cp:coreProperties>
</file>