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9" r:id="rId1"/>
  </p:sldMasterIdLst>
  <p:notesMasterIdLst>
    <p:notesMasterId r:id="rId3"/>
  </p:notesMasterIdLst>
  <p:sldIdLst>
    <p:sldId id="4844" r:id="rId2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3B7FB4F-FABE-419B-B54C-091D2C14BD9D}">
          <p14:sldIdLst>
            <p14:sldId id="4844"/>
          </p14:sldIdLst>
        </p14:section>
        <p14:section name="Untitled Section" id="{DDE3194B-B5C9-4D4E-91EB-DBEA4A517C6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FF00"/>
    <a:srgbClr val="00FFFF"/>
    <a:srgbClr val="CCFF99"/>
    <a:srgbClr val="99FF66"/>
    <a:srgbClr val="0000FF"/>
    <a:srgbClr val="FF3399"/>
    <a:srgbClr val="FF66C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28" autoAdjust="0"/>
  </p:normalViewPr>
  <p:slideViewPr>
    <p:cSldViewPr>
      <p:cViewPr varScale="1">
        <p:scale>
          <a:sx n="87" d="100"/>
          <a:sy n="87" d="100"/>
        </p:scale>
        <p:origin x="102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37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18C1285-FFBB-4F18-A7EB-24F024B96A94}" type="datetimeFigureOut">
              <a:rPr lang="en-AU" smtClean="0"/>
              <a:t>29/07/2022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4CAF4BC-1B1E-490A-8B3B-1005FBF01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0768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E1B16-106F-4AA1-A7E7-30A8089DC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2A163-9697-46A3-A614-66843D858B00}" type="datetimeFigureOut">
              <a:rPr lang="en-US"/>
              <a:pPr>
                <a:defRPr/>
              </a:pPr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88F96-34D9-4FA7-837A-F97BEDC09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D4A61-6682-44FB-B72C-9B2C3944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4549E-3229-4EC0-8148-2849500CF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45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64A0E-F3E8-4819-ABBC-D683F844F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FA3E8-3FC3-4959-84A8-B4D426DE76B3}" type="datetimeFigureOut">
              <a:rPr lang="en-US"/>
              <a:pPr>
                <a:defRPr/>
              </a:pPr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8D27A-AB20-474A-B1FA-E3E5B22DD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7C16B-825B-48E6-BBF5-72F1D4AD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D673E-70B3-4DAF-B0C9-E2C0475C19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656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81268-32CC-43EE-963B-425E207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A87D8-3B19-46E2-B4E4-23A5BBE37B32}" type="datetimeFigureOut">
              <a:rPr lang="en-US"/>
              <a:pPr>
                <a:defRPr/>
              </a:pPr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31866-58B9-4985-86A4-D714F503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F5061-FC51-41E7-8728-234427606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D58BA-036F-4F3C-8B7B-6AC393270D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484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AF72BD-C87E-4A5B-9A40-A5C719CB98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35688C-CE8D-4BD4-B161-599D0D405C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761931-2361-474E-A1BB-7A8E6C5BAA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89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E76AC-D99B-4A87-9CE5-8572A7558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004A5-1D20-4ABB-B48B-5105989E2990}" type="datetimeFigureOut">
              <a:rPr lang="en-US"/>
              <a:pPr>
                <a:defRPr/>
              </a:pPr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2A972-597A-4AC9-914F-5387EEA3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1742E-9290-4A59-A24B-800E7C670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45424-6073-400E-9026-CD59CDF126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9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93C09-725D-4790-B838-76CADC703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85697-D6A8-4086-B9F1-DC7FD98B5E68}" type="datetimeFigureOut">
              <a:rPr lang="en-US"/>
              <a:pPr>
                <a:defRPr/>
              </a:pPr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05B56-BEED-4AC8-ADF8-C7CF1A5F5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AB3D1-BAD5-43F0-88D7-26CA5002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9AD0D-CEF9-4977-9C1E-5AB4F521EE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52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799029-0C6D-4635-B750-6DA78C6A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2E321-8C8E-46AD-88B6-EA3FF4583006}" type="datetimeFigureOut">
              <a:rPr lang="en-US"/>
              <a:pPr>
                <a:defRPr/>
              </a:pPr>
              <a:t>7/29/2022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638822-5FE5-4FE3-9C9A-97560978C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BBFA43-FC3B-498F-8275-007CAD6A1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18084-38ED-48B1-AA1C-5973186EC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243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3F521A-E1BE-475D-B9D4-175744A3A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A24C3-C881-4E64-9928-2443E77EFD2D}" type="datetimeFigureOut">
              <a:rPr lang="en-US"/>
              <a:pPr>
                <a:defRPr/>
              </a:pPr>
              <a:t>7/29/2022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A2D737B-DB6B-4BDA-9026-0042D0285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9B7E44-7B8E-4345-8E60-4D69D9A56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33229-1E8A-40F7-9D08-7F026BD3BB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6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7CEC794-9FB8-4EE2-AEF6-874F3DCDD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1F75D-38E0-4A87-A3FE-3B463FE8771A}" type="datetimeFigureOut">
              <a:rPr lang="en-US"/>
              <a:pPr>
                <a:defRPr/>
              </a:pPr>
              <a:t>7/29/2022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229DEA-1E2D-4A77-887D-765BCA150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79269A-0583-4291-B37A-DE191E7E9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85BE0-0E53-4ACF-9743-4A840513A5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80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5AD9DAB-4BBD-4062-82AC-29D625487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7A708-79F0-4CB8-9421-964A641EEB79}" type="datetimeFigureOut">
              <a:rPr lang="en-US"/>
              <a:pPr>
                <a:defRPr/>
              </a:pPr>
              <a:t>7/29/2022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84C35AF-BF09-43C7-8096-4BE40987D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EFF9268-651A-4853-A258-827BF348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F1017-4DB4-4570-89C1-83FCA2A0E8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56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F868C47-60EF-40D8-836A-4DC70346D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6142-6CD5-40E6-8637-6A885310C280}" type="datetimeFigureOut">
              <a:rPr lang="en-US"/>
              <a:pPr>
                <a:defRPr/>
              </a:pPr>
              <a:t>7/29/2022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BB3416-7531-401B-8C14-23783E69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D69136-6313-4E4B-BB42-716A50E43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E95BA-C8EE-4CD4-BB06-E003BE5DB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17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129CD8-DB9E-4A84-8F45-D584EEDC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39597-8B21-4DBD-9DE8-403701676F6B}" type="datetimeFigureOut">
              <a:rPr lang="en-US"/>
              <a:pPr>
                <a:defRPr/>
              </a:pPr>
              <a:t>7/29/2022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807A01-8A68-44CB-ADAA-558F38CBD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2912ED-8E93-4BD1-A9FA-DDB168907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519E2-7EC5-44ED-9A7E-6C6F64824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07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3581907C-0DE5-4DF2-B249-27E080D750C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46D5D80D-F108-42E5-9B26-87EF0CD8DD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C9D17-5996-42C6-9490-C8715FCBA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4EE7BF-B8A8-402E-86E8-4B6CD4C6A073}" type="datetimeFigureOut">
              <a:rPr lang="en-US"/>
              <a:pPr>
                <a:defRPr/>
              </a:pPr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C2DFD-653C-4D7E-8700-77E7222F7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94A60-385C-4125-8F40-B7E350755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A80B7CB-99BB-4C60-96E8-599C3524BA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44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mainpage1.jpg">
            <a:extLst>
              <a:ext uri="{FF2B5EF4-FFF2-40B4-BE49-F238E27FC236}">
                <a16:creationId xmlns:a16="http://schemas.microsoft.com/office/drawing/2014/main" id="{4837290E-FA30-F003-1157-BEFA1081F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132D2637-71A6-4603-B3AE-54A43E7F7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82848"/>
            <a:ext cx="5257800" cy="43917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4DBC72-7AEA-5304-1CDC-79A99FF6E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80"/>
            <a:ext cx="9144000" cy="1143000"/>
          </a:xfrm>
        </p:spPr>
        <p:txBody>
          <a:bodyPr/>
          <a:lstStyle/>
          <a:p>
            <a:r>
              <a:rPr lang="en-AU" sz="2800" b="1" dirty="0"/>
              <a:t>Can you also get "atmospheric dry rivers"? </a:t>
            </a:r>
            <a:br>
              <a:rPr lang="en-AU" sz="2800" b="1" dirty="0"/>
            </a:br>
            <a:r>
              <a:rPr lang="en-AU" sz="2000" dirty="0"/>
              <a:t>Consider the case of </a:t>
            </a:r>
            <a:r>
              <a:rPr lang="en-AU" sz="2000"/>
              <a:t>the delayed </a:t>
            </a:r>
            <a:r>
              <a:rPr lang="en-AU" sz="2000" dirty="0"/>
              <a:t>convection, Singapore area 4</a:t>
            </a:r>
            <a:r>
              <a:rPr lang="en-AU" sz="2000" baseline="30000" dirty="0"/>
              <a:t>th</a:t>
            </a:r>
            <a:r>
              <a:rPr lang="en-AU" sz="2000" dirty="0"/>
              <a:t> July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5C437-B836-0A22-A8B1-46676FE18FB8}"/>
              </a:ext>
            </a:extLst>
          </p:cNvPr>
          <p:cNvSpPr txBox="1"/>
          <p:nvPr/>
        </p:nvSpPr>
        <p:spPr>
          <a:xfrm>
            <a:off x="5638800" y="3733800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rgbClr val="FF0000"/>
                </a:solidFill>
                <a:highlight>
                  <a:srgbClr val="FFFF00"/>
                </a:highlight>
              </a:rPr>
              <a:t>S</a:t>
            </a:r>
          </a:p>
        </p:txBody>
      </p:sp>
      <p:pic>
        <p:nvPicPr>
          <p:cNvPr id="8" name="Picture 7" descr="A picture containing text, purple&#10;&#10;Description automatically generated">
            <a:extLst>
              <a:ext uri="{FF2B5EF4-FFF2-40B4-BE49-F238E27FC236}">
                <a16:creationId xmlns:a16="http://schemas.microsoft.com/office/drawing/2014/main" id="{1FE44EC3-83FB-82B0-7D05-88054B0C1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4600"/>
            <a:ext cx="3581400" cy="29013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3DEBFC-9453-6B44-A95D-308F06752192}"/>
              </a:ext>
            </a:extLst>
          </p:cNvPr>
          <p:cNvSpPr txBox="1"/>
          <p:nvPr/>
        </p:nvSpPr>
        <p:spPr>
          <a:xfrm>
            <a:off x="1600200" y="388620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86010C-84FD-8482-B5CE-5F1776F46DB3}"/>
              </a:ext>
            </a:extLst>
          </p:cNvPr>
          <p:cNvSpPr txBox="1"/>
          <p:nvPr/>
        </p:nvSpPr>
        <p:spPr>
          <a:xfrm>
            <a:off x="3810000" y="5715000"/>
            <a:ext cx="5334000" cy="92333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MIMIC TPW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09UTC 1</a:t>
            </a:r>
            <a:r>
              <a:rPr kumimoji="0" lang="en-AU" sz="20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July to 15UTC 4</a:t>
            </a:r>
            <a:r>
              <a:rPr kumimoji="0" lang="en-AU" sz="20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July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("S" is the location of Singapore)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AA079-579B-B25C-A8AB-E5DAE7329621}"/>
              </a:ext>
            </a:extLst>
          </p:cNvPr>
          <p:cNvSpPr txBox="1"/>
          <p:nvPr/>
        </p:nvSpPr>
        <p:spPr>
          <a:xfrm>
            <a:off x="152400" y="5410200"/>
            <a:ext cx="3581400" cy="123110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Sandwich Product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Singapore area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04UTC to 10UTC 4</a:t>
            </a:r>
            <a:r>
              <a:rPr kumimoji="0" lang="en-AU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July 2022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("S" is the location of Singapore)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4E0B89-9B12-43DA-31A0-979EEC5D266A}"/>
              </a:ext>
            </a:extLst>
          </p:cNvPr>
          <p:cNvSpPr txBox="1"/>
          <p:nvPr/>
        </p:nvSpPr>
        <p:spPr>
          <a:xfrm>
            <a:off x="152400" y="1143000"/>
            <a:ext cx="3581400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</a:rPr>
              <a:t>From Revision Session 1</a:t>
            </a:r>
            <a:endParaRPr kumimoji="0" lang="en-A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pic>
        <p:nvPicPr>
          <p:cNvPr id="13" name="Picture 24">
            <a:extLst>
              <a:ext uri="{FF2B5EF4-FFF2-40B4-BE49-F238E27FC236}">
                <a16:creationId xmlns:a16="http://schemas.microsoft.com/office/drawing/2014/main" id="{DBE664B9-531B-27CF-7703-45A0CA966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0"/>
            <a:ext cx="212725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5">
            <a:extLst>
              <a:ext uri="{FF2B5EF4-FFF2-40B4-BE49-F238E27FC236}">
                <a16:creationId xmlns:a16="http://schemas.microsoft.com/office/drawing/2014/main" id="{9833DEA3-065B-234D-BE40-070CB7CFC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87" y="4976812"/>
            <a:ext cx="565150" cy="33813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600" b="1" kern="0">
                <a:solidFill>
                  <a:srgbClr val="000000"/>
                </a:solidFill>
                <a:latin typeface="Calibri" panose="020F0502020204030204" pitchFamily="34" charset="0"/>
              </a:rPr>
              <a:t>-20C</a:t>
            </a:r>
          </a:p>
        </p:txBody>
      </p:sp>
      <p:sp>
        <p:nvSpPr>
          <p:cNvPr id="15" name="TextBox 47">
            <a:extLst>
              <a:ext uri="{FF2B5EF4-FFF2-40B4-BE49-F238E27FC236}">
                <a16:creationId xmlns:a16="http://schemas.microsoft.com/office/drawing/2014/main" id="{8CE2E68D-1497-82CB-EB5B-3396899DD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912" y="2716212"/>
            <a:ext cx="565150" cy="33972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-70C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9527E5-BD4E-AFDD-1CF7-BC24898B6B99}"/>
              </a:ext>
            </a:extLst>
          </p:cNvPr>
          <p:cNvSpPr txBox="1"/>
          <p:nvPr/>
        </p:nvSpPr>
        <p:spPr>
          <a:xfrm>
            <a:off x="0" y="1524000"/>
            <a:ext cx="37994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NEA Singapore Forecasters "Drier than usual airmass around the 700 </a:t>
            </a:r>
            <a:r>
              <a:rPr kumimoji="0" lang="en-AU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r>
              <a:rPr kumimoji="0" lang="en-A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level".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642081C-76C7-3D4F-1519-70CA06A629B4}"/>
              </a:ext>
            </a:extLst>
          </p:cNvPr>
          <p:cNvSpPr/>
          <p:nvPr/>
        </p:nvSpPr>
        <p:spPr>
          <a:xfrm rot="19430479">
            <a:off x="4823494" y="3479395"/>
            <a:ext cx="2347348" cy="7997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E99F1ACF-0237-D744-4060-3BECE2337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Sandwich product images JMA/BOM, MIMIC TPW data from </a:t>
            </a: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image courtesy SSEC University of Wisconsin Madison</a:t>
            </a:r>
          </a:p>
        </p:txBody>
      </p:sp>
    </p:spTree>
    <p:extLst>
      <p:ext uri="{BB962C8B-B14F-4D97-AF65-F5344CB8AC3E}">
        <p14:creationId xmlns:p14="http://schemas.microsoft.com/office/powerpoint/2010/main" val="2978987354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5317</TotalTime>
  <Words>103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3_Office Theme</vt:lpstr>
      <vt:lpstr>Can you also get "atmospheric dry rivers"?  Consider the case of the delayed convection, Singapore area 4th July 2022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Session 2</dc:title>
  <dc:creator>Bodo Zeschke</dc:creator>
  <cp:lastModifiedBy>Bodo Zeschke</cp:lastModifiedBy>
  <cp:revision>374</cp:revision>
  <cp:lastPrinted>2019-07-23T09:04:24Z</cp:lastPrinted>
  <dcterms:created xsi:type="dcterms:W3CDTF">2006-08-16T00:00:00Z</dcterms:created>
  <dcterms:modified xsi:type="dcterms:W3CDTF">2022-07-29T12:03:36Z</dcterms:modified>
</cp:coreProperties>
</file>