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2" r:id="rId1"/>
  </p:sldMasterIdLst>
  <p:notesMasterIdLst>
    <p:notesMasterId r:id="rId3"/>
  </p:notesMasterIdLst>
  <p:sldIdLst>
    <p:sldId id="4149" r:id="rId2"/>
  </p:sldIdLst>
  <p:sldSz cx="9144000" cy="6858000" type="screen4x3"/>
  <p:notesSz cx="7099300" cy="10234613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CFF99"/>
    <a:srgbClr val="FF0000"/>
    <a:srgbClr val="FFCCFF"/>
    <a:srgbClr val="00FFFF"/>
    <a:srgbClr val="800080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24" autoAdjust="0"/>
    <p:restoredTop sz="86845" autoAdjust="0"/>
  </p:normalViewPr>
  <p:slideViewPr>
    <p:cSldViewPr>
      <p:cViewPr varScale="1">
        <p:scale>
          <a:sx n="77" d="100"/>
          <a:sy n="77" d="100"/>
        </p:scale>
        <p:origin x="54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2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326740E-BF28-4DE2-9D97-890A9CA6AC5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C91F66E-C14C-4583-BFBD-15097B25CAF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67E97062-97E2-4DF0-8CE9-3CF4EADBAAA3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EE407C77-6C0C-4493-B714-B226C9695B4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2BDECE2-FE2B-49BC-A27C-20A29C53A71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81733562-098A-42C3-B2DF-33B22B27D2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68C30FDE-07BD-4C82-9266-17B68A331A9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5ED1E-3DBD-4EFE-B3DB-F65DD71D6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AF0D1-68A7-45CF-9472-72ACBDB7F6B5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5CAB4-0E31-465A-807A-274DFFE68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BCED7-25DE-4900-A836-3D1731AA9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1A3A3-48CF-41DD-ADE5-BBE8C83655F2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4375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37735C-F5BC-4E1C-8259-2BFF5117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5DADF-C824-4FCA-84A8-3E0D150BEE25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64406-46DE-4E8E-9AC4-9B7147C4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0F5C7-2C06-494F-AFC5-610B4B2A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14657-75A6-4CB4-9A24-51089D16DBF6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043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8FF15-566E-4B40-9195-F0231229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191DF-CD16-424F-B763-01873F2BA9EF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9283A-30B4-473E-8730-ECED70FA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A9962-4B12-4A3C-9ED7-321E763E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CA7F0-E865-4362-A17B-28477B54CE8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218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DE218-85A1-4026-9069-7F23D10E7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56677-6E98-43F6-927C-787B4461714F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6C75F-0787-48CC-ACF2-A6E10303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97E1F-85EC-4E49-A8A5-6F82406B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BA019-771D-4635-870C-7649B21712E1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1800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2BFAA-3EB2-414D-BEA0-AE3C5A86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4DFF8-D4FE-47FD-93DD-E198F44FC94E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916FB-BAD4-4E7F-97BE-0D5F28B6C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7A5C3-28CC-4B55-97C7-8411C7D98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FEE4-31DB-46E4-9C0A-60F20641742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045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652F73A-07F2-40BC-8CED-5F0D28BF4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BBA48-1C87-4B82-BF03-12CB5DD4C335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0679714-8757-45A7-B122-1FE39B6B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C5B92A2-FA06-4A78-A0F0-096D1A84D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1633A-975B-4529-A629-7C1401957EF7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994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0EA4440-89B3-4EB0-8328-B9E6EA599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D2562-0D4E-43E4-A761-2116AB25A200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E7760C-D3E7-49B4-BAA5-A86F9BA35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0E4061-81B0-43BF-805B-E8C7F884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0266D-2FED-4121-B2EC-43F86A9A6818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788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3FC7985-9D78-42C8-915D-95332EA7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BB73E-E4D7-4BF7-8E07-AA1DC75FC7F9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05B9E26-A38A-4D08-984D-7301C24A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BC4D50-0FB7-47FA-9CEF-C7871769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2EFDC-3D33-43FB-8233-D7A37DA5BA6E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328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E9AFC4-72C6-4D80-B019-39AD5890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E2E70-6490-429A-B860-86F57C1B6EF3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962F0D9-EFC5-459B-A3F1-42B73F422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197888E-EA45-4BF7-8A31-EC2518650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1FF21-8EA2-4C6D-BA77-04D96611B3F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488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F4C34C7-904B-495C-9C1E-CBA9DD4D3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B885F-DC00-4B88-A711-5A18943813DA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35E3F6C-6A9F-480C-BC21-BBEF0E139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C5684D-E8E5-4BE0-BDA4-989EEFE1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5378-3DA9-4687-8A86-F9BEA34A189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268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59CACA5-8E3D-44DE-A1E8-1FE1EEE10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7315B-D458-49D0-8A00-665DF18FAD1D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99D66C-0D0E-4CD8-AF39-154C3E13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583941D-612F-4B5A-A038-DF2E0BBC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E6B04-DB04-4B3D-B5D2-065B3E3B96E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3282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213D1F3E-CF9F-48D3-B260-CE209876D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F5AC20D5-0DA0-4A02-9E39-9DACD6C2E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722A4-3A30-475F-AFD2-7BC29E55F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3C498D7-79C8-4284-9292-4BFFAF2656AD}" type="datetimeFigureOut">
              <a:rPr lang="en-AU"/>
              <a:pPr>
                <a:defRPr/>
              </a:pPr>
              <a:t>15/08/2020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07CE6-BF5E-4F33-B188-A0FF7D89D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309B3-DF1B-4009-B026-20212A675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0E9D83C-8827-4927-9B59-EDE04137A9B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0" name="Picture 4">
            <a:extLst>
              <a:ext uri="{FF2B5EF4-FFF2-40B4-BE49-F238E27FC236}">
                <a16:creationId xmlns:a16="http://schemas.microsoft.com/office/drawing/2014/main" id="{A4B30D3B-212A-4CDB-B1BF-6F986C717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09600"/>
            <a:ext cx="5962650" cy="561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F9D90-1A07-46C5-9724-8A73B84FE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14400"/>
            <a:ext cx="2514600" cy="4953000"/>
          </a:xfrm>
        </p:spPr>
        <p:txBody>
          <a:bodyPr rtlCol="0">
            <a:normAutofit/>
          </a:bodyPr>
          <a:lstStyle/>
          <a:p>
            <a:pPr algn="ctr">
              <a:tabLst>
                <a:tab pos="1339850" algn="l"/>
              </a:tabLst>
            </a:pPr>
            <a:r>
              <a:rPr lang="en-AU" sz="2800" b="1" dirty="0">
                <a:solidFill>
                  <a:schemeClr val="bg1"/>
                </a:solidFill>
                <a:latin typeface="+mn-lt"/>
              </a:rPr>
              <a:t>Himawari-8 / GEO-KOMPSAT-2A stereo animation.</a:t>
            </a:r>
            <a:br>
              <a:rPr lang="en-AU" sz="3600" b="1" dirty="0">
                <a:solidFill>
                  <a:schemeClr val="bg1"/>
                </a:solidFill>
                <a:latin typeface="+mn-lt"/>
              </a:rPr>
            </a:br>
            <a:br>
              <a:rPr lang="en-AU" sz="3600" b="1" dirty="0">
                <a:solidFill>
                  <a:schemeClr val="bg1"/>
                </a:solidFill>
                <a:latin typeface="+mn-lt"/>
              </a:rPr>
            </a:br>
            <a:r>
              <a:rPr lang="en-AU" sz="2000" dirty="0">
                <a:solidFill>
                  <a:schemeClr val="bg1"/>
                </a:solidFill>
                <a:latin typeface="+mn-lt"/>
              </a:rPr>
              <a:t>Shikoku convection, 0400 to 0910UTC 10</a:t>
            </a:r>
            <a:r>
              <a:rPr lang="en-AU" sz="2000" baseline="30000" dirty="0">
                <a:solidFill>
                  <a:schemeClr val="bg1"/>
                </a:solidFill>
                <a:latin typeface="+mn-lt"/>
              </a:rPr>
              <a:t>th</a:t>
            </a:r>
            <a:r>
              <a:rPr lang="en-AU" sz="2000" dirty="0">
                <a:solidFill>
                  <a:schemeClr val="bg1"/>
                </a:solidFill>
                <a:latin typeface="+mn-lt"/>
              </a:rPr>
              <a:t> September 2019, 5 frames per second Wiggle 3D animation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C0BBE7-F42E-441C-A3C7-5ABDB2C0C258}"/>
              </a:ext>
            </a:extLst>
          </p:cNvPr>
          <p:cNvSpPr/>
          <p:nvPr/>
        </p:nvSpPr>
        <p:spPr>
          <a:xfrm>
            <a:off x="17607" y="6535836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400" dirty="0">
                <a:solidFill>
                  <a:schemeClr val="bg1"/>
                </a:solidFill>
              </a:rPr>
              <a:t>images forwarded by Vincent </a:t>
            </a:r>
            <a:r>
              <a:rPr lang="en-AU" sz="1400" dirty="0" err="1">
                <a:solidFill>
                  <a:schemeClr val="bg1"/>
                </a:solidFill>
              </a:rPr>
              <a:t>Villani</a:t>
            </a:r>
            <a:r>
              <a:rPr lang="en-AU" sz="1400" dirty="0">
                <a:solidFill>
                  <a:schemeClr val="bg1"/>
                </a:solidFill>
              </a:rPr>
              <a:t> BOM, animation constructed by </a:t>
            </a:r>
            <a:r>
              <a:rPr lang="en-AU" sz="1400" dirty="0" err="1">
                <a:solidFill>
                  <a:schemeClr val="bg1"/>
                </a:solidFill>
              </a:rPr>
              <a:t>B.Zeschke</a:t>
            </a:r>
            <a:r>
              <a:rPr lang="en-AU" sz="1400" dirty="0">
                <a:solidFill>
                  <a:schemeClr val="bg1"/>
                </a:solidFill>
              </a:rPr>
              <a:t> BOM/BMTC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12061-C040-4388-BD9F-3417335C05B5}"/>
              </a:ext>
            </a:extLst>
          </p:cNvPr>
          <p:cNvSpPr txBox="1"/>
          <p:nvPr/>
        </p:nvSpPr>
        <p:spPr>
          <a:xfrm>
            <a:off x="5181600" y="1447800"/>
            <a:ext cx="118365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sz="2400" b="1" dirty="0">
                <a:latin typeface="+mn-lt"/>
              </a:rPr>
              <a:t>Shikoku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3D3A9ADF-DE23-4A2E-ACBA-8E6CA0E7E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88"/>
            <a:ext cx="9144000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FF0000"/>
                </a:solidFill>
              </a:rPr>
              <a:t>Please start the Power Point Slide Show to activate the animation</a:t>
            </a: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21DDC6F-0D98-4CC8-BFBF-47724C582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3048000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 sz="1400" b="1" dirty="0">
                <a:solidFill>
                  <a:srgbClr val="FF0000"/>
                </a:solidFill>
              </a:rPr>
              <a:t>Please view this animation carefully and desist if it feels uncomfortable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6458</TotalTime>
  <Words>64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MS PGothic</vt:lpstr>
      <vt:lpstr>Times New Roman</vt:lpstr>
      <vt:lpstr>1_Office Theme</vt:lpstr>
      <vt:lpstr>Himawari-8 / GEO-KOMPSAT-2A stereo animation.  Shikoku convection, 0400 to 0910UTC 10th September 2019, 5 frames per second Wiggle 3D animation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Bodo Zeschke</dc:creator>
  <cp:lastModifiedBy>Bodo Zeschke</cp:lastModifiedBy>
  <cp:revision>528</cp:revision>
  <cp:lastPrinted>2019-07-14T07:57:22Z</cp:lastPrinted>
  <dcterms:created xsi:type="dcterms:W3CDTF">1601-01-01T00:00:00Z</dcterms:created>
  <dcterms:modified xsi:type="dcterms:W3CDTF">2020-08-15T06:56:13Z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