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17" r:id="rId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A59056B-C4B7-4B2D-A961-E35E92323BBE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5B728B9-6764-4017-8D15-CDA1BA2D7D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514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763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042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494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78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859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57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501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573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25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721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74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4F814-AE17-4BA6-A567-1088F1C542EC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13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7" y="1268696"/>
            <a:ext cx="4568579" cy="4295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68" y="1268696"/>
            <a:ext cx="4559532" cy="4295828"/>
          </a:xfrm>
          <a:prstGeom prst="rect">
            <a:avLst/>
          </a:prstGeom>
        </p:spPr>
      </p:pic>
      <p:sp>
        <p:nvSpPr>
          <p:cNvPr id="49157" name="TextBox 2"/>
          <p:cNvSpPr txBox="1">
            <a:spLocks noChangeArrowheads="1"/>
          </p:cNvSpPr>
          <p:nvPr/>
        </p:nvSpPr>
        <p:spPr bwMode="auto">
          <a:xfrm flipH="1">
            <a:off x="0" y="5706604"/>
            <a:ext cx="455097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AU" altLang="en-US" sz="2400" dirty="0" smtClean="0">
                <a:solidFill>
                  <a:schemeClr val="bg1"/>
                </a:solidFill>
                <a:latin typeface="+mn-lt"/>
              </a:rPr>
              <a:t>   Himawari-8 </a:t>
            </a:r>
            <a:r>
              <a:rPr lang="en-AU" altLang="en-US" sz="2000" dirty="0" smtClean="0">
                <a:solidFill>
                  <a:schemeClr val="bg1"/>
                </a:solidFill>
                <a:latin typeface="+mn-lt"/>
              </a:rPr>
              <a:t>Band 3 </a:t>
            </a:r>
            <a:endParaRPr lang="en-AU" altLang="en-US" sz="2000" dirty="0" smtClean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en-AU" altLang="en-US" sz="1400" dirty="0" smtClean="0">
                <a:solidFill>
                  <a:schemeClr val="bg1"/>
                </a:solidFill>
                <a:latin typeface="+mn-lt"/>
              </a:rPr>
              <a:t>(courtesy Japan Meteorological Agency)</a:t>
            </a:r>
          </a:p>
        </p:txBody>
      </p:sp>
      <p:sp>
        <p:nvSpPr>
          <p:cNvPr id="49158" name="TextBox 5"/>
          <p:cNvSpPr txBox="1">
            <a:spLocks noChangeArrowheads="1"/>
          </p:cNvSpPr>
          <p:nvPr/>
        </p:nvSpPr>
        <p:spPr bwMode="auto">
          <a:xfrm flipH="1">
            <a:off x="4584468" y="5706604"/>
            <a:ext cx="455953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AU" altLang="en-US" sz="2400" dirty="0" smtClean="0">
                <a:solidFill>
                  <a:schemeClr val="bg1"/>
                </a:solidFill>
                <a:latin typeface="+mn-lt"/>
              </a:rPr>
              <a:t>GEOKOMPSAT-2A </a:t>
            </a:r>
            <a:r>
              <a:rPr lang="en-AU" altLang="en-US" sz="2000" dirty="0" smtClean="0">
                <a:solidFill>
                  <a:schemeClr val="bg1"/>
                </a:solidFill>
                <a:latin typeface="+mn-lt"/>
              </a:rPr>
              <a:t>Band 3</a:t>
            </a:r>
            <a:endParaRPr lang="en-AU" altLang="en-US" sz="2000" dirty="0" smtClean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en-AU" altLang="en-US" sz="1400" dirty="0" smtClean="0">
                <a:solidFill>
                  <a:schemeClr val="bg1"/>
                </a:solidFill>
                <a:latin typeface="+mn-lt"/>
              </a:rPr>
              <a:t>(data courtesy Korea Meteorological Administration)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07" y="653583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dirty="0" smtClean="0">
                <a:solidFill>
                  <a:schemeClr val="bg1"/>
                </a:solidFill>
              </a:rPr>
              <a:t>images forwarded by Vincent </a:t>
            </a:r>
            <a:r>
              <a:rPr lang="en-AU" sz="1400" dirty="0" err="1" smtClean="0">
                <a:solidFill>
                  <a:schemeClr val="bg1"/>
                </a:solidFill>
              </a:rPr>
              <a:t>Villani</a:t>
            </a:r>
            <a:r>
              <a:rPr lang="en-AU" sz="1400" dirty="0" smtClean="0">
                <a:solidFill>
                  <a:schemeClr val="bg1"/>
                </a:solidFill>
              </a:rPr>
              <a:t> BOM, animation constructed by </a:t>
            </a:r>
            <a:r>
              <a:rPr lang="en-AU" sz="1400" dirty="0" err="1" smtClean="0">
                <a:solidFill>
                  <a:schemeClr val="bg1"/>
                </a:solidFill>
              </a:rPr>
              <a:t>B.Zeschke</a:t>
            </a:r>
            <a:r>
              <a:rPr lang="en-AU" sz="1400" dirty="0" smtClean="0">
                <a:solidFill>
                  <a:schemeClr val="bg1"/>
                </a:solidFill>
              </a:rPr>
              <a:t> BOM/BMTC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7151" y="1892781"/>
            <a:ext cx="118365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400" b="1" dirty="0">
                <a:latin typeface="+mn-lt"/>
              </a:rPr>
              <a:t>Shikoku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2405" y="1892781"/>
            <a:ext cx="118365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400" b="1" dirty="0">
                <a:latin typeface="+mn-lt"/>
              </a:rPr>
              <a:t>Shikoku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07" y="1154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chemeClr val="bg1"/>
                </a:solidFill>
              </a:rPr>
              <a:t>Himawari-8 / GEO-KOMPSAT-2A stereo animation.</a:t>
            </a:r>
            <a:br>
              <a:rPr lang="en-AU" sz="2800" b="1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Shikoku convection, 0400 to 0910UTC 10</a:t>
            </a:r>
            <a:r>
              <a:rPr lang="en-AU" baseline="30000" dirty="0">
                <a:solidFill>
                  <a:schemeClr val="bg1"/>
                </a:solidFill>
              </a:rPr>
              <a:t>th</a:t>
            </a:r>
            <a:r>
              <a:rPr lang="en-AU" dirty="0">
                <a:solidFill>
                  <a:schemeClr val="bg1"/>
                </a:solidFill>
              </a:rPr>
              <a:t> September 2019, 5 frames per second rocking animation</a:t>
            </a:r>
          </a:p>
        </p:txBody>
      </p:sp>
    </p:spTree>
    <p:extLst>
      <p:ext uri="{BB962C8B-B14F-4D97-AF65-F5344CB8AC3E}">
        <p14:creationId xmlns:p14="http://schemas.microsoft.com/office/powerpoint/2010/main" val="22626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40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77</cp:revision>
  <cp:lastPrinted>2019-11-09T04:36:52Z</cp:lastPrinted>
  <dcterms:created xsi:type="dcterms:W3CDTF">2019-10-29T22:41:47Z</dcterms:created>
  <dcterms:modified xsi:type="dcterms:W3CDTF">2019-11-21T02:25:19Z</dcterms:modified>
</cp:coreProperties>
</file>