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317" r:id="rId2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A59056B-C4B7-4B2D-A961-E35E92323BBE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5B728B9-6764-4017-8D15-CDA1BA2D7D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5144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7639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0426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494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78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859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575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5015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573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25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721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741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4F814-AE17-4BA6-A567-1088F1C542EC}" type="datetimeFigureOut">
              <a:rPr lang="en-AU" smtClean="0"/>
              <a:t>12/02/2020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6626C-54E7-48DB-9922-63518F7D368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135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95" y="1192634"/>
            <a:ext cx="5597367" cy="5274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607" y="6535836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dirty="0" smtClean="0">
                <a:solidFill>
                  <a:schemeClr val="bg1"/>
                </a:solidFill>
              </a:rPr>
              <a:t>images forwarded by Vincent </a:t>
            </a:r>
            <a:r>
              <a:rPr lang="en-AU" sz="1200" dirty="0" err="1" smtClean="0">
                <a:solidFill>
                  <a:schemeClr val="bg1"/>
                </a:solidFill>
              </a:rPr>
              <a:t>Villani</a:t>
            </a:r>
            <a:r>
              <a:rPr lang="en-AU" sz="1200" dirty="0" smtClean="0">
                <a:solidFill>
                  <a:schemeClr val="bg1"/>
                </a:solidFill>
              </a:rPr>
              <a:t> BOM, animation constructed by </a:t>
            </a:r>
            <a:r>
              <a:rPr lang="en-AU" sz="1200" dirty="0" err="1" smtClean="0">
                <a:solidFill>
                  <a:schemeClr val="bg1"/>
                </a:solidFill>
              </a:rPr>
              <a:t>B.Zeschke</a:t>
            </a:r>
            <a:r>
              <a:rPr lang="en-AU" sz="1200" dirty="0" smtClean="0">
                <a:solidFill>
                  <a:schemeClr val="bg1"/>
                </a:solidFill>
              </a:rPr>
              <a:t> BOM/BMTC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0852" y="2039019"/>
            <a:ext cx="118365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400" b="1" dirty="0">
                <a:latin typeface="+mn-lt"/>
              </a:rPr>
              <a:t>Shikoku</a:t>
            </a:r>
          </a:p>
        </p:txBody>
      </p:sp>
      <p:sp>
        <p:nvSpPr>
          <p:cNvPr id="2" name="Rectangle 1"/>
          <p:cNvSpPr/>
          <p:nvPr/>
        </p:nvSpPr>
        <p:spPr>
          <a:xfrm>
            <a:off x="17607" y="1154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chemeClr val="bg1"/>
                </a:solidFill>
              </a:rPr>
              <a:t>Himawari-8 / GEO-KOMPSAT-2A stereo animation.</a:t>
            </a:r>
            <a:br>
              <a:rPr lang="en-AU" sz="2800" b="1" dirty="0">
                <a:solidFill>
                  <a:schemeClr val="bg1"/>
                </a:solidFill>
              </a:rPr>
            </a:br>
            <a:r>
              <a:rPr lang="en-AU" dirty="0">
                <a:solidFill>
                  <a:schemeClr val="bg1"/>
                </a:solidFill>
              </a:rPr>
              <a:t>Shikoku convection, 0400 to 0910UTC 10</a:t>
            </a:r>
            <a:r>
              <a:rPr lang="en-AU" baseline="30000" dirty="0">
                <a:solidFill>
                  <a:schemeClr val="bg1"/>
                </a:solidFill>
              </a:rPr>
              <a:t>th</a:t>
            </a:r>
            <a:r>
              <a:rPr lang="en-AU" dirty="0">
                <a:solidFill>
                  <a:schemeClr val="bg1"/>
                </a:solidFill>
              </a:rPr>
              <a:t> September 2019, 5 frames per second rocking animation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7456063" y="3141694"/>
            <a:ext cx="1687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altLang="en-US" sz="1200" dirty="0" smtClean="0">
                <a:solidFill>
                  <a:schemeClr val="bg1"/>
                </a:solidFill>
              </a:rPr>
              <a:t>(GEO-KOMPSAT-2A data </a:t>
            </a:r>
            <a:r>
              <a:rPr lang="en-AU" altLang="en-US" sz="1200" dirty="0">
                <a:solidFill>
                  <a:schemeClr val="bg1"/>
                </a:solidFill>
              </a:rPr>
              <a:t>courtesy Korea Meteorological Administration)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234026"/>
            <a:ext cx="18586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altLang="en-US" sz="1200" dirty="0" smtClean="0">
                <a:solidFill>
                  <a:schemeClr val="bg1"/>
                </a:solidFill>
              </a:rPr>
              <a:t>(Himawari-8 data courtesy </a:t>
            </a:r>
            <a:r>
              <a:rPr lang="en-AU" altLang="en-US" sz="1200" dirty="0">
                <a:solidFill>
                  <a:schemeClr val="bg1"/>
                </a:solidFill>
              </a:rPr>
              <a:t>Japan Meteorological Agency)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A405064-1971-4A0E-B64F-AD8BF719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730" y="5389422"/>
            <a:ext cx="1870424" cy="107721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AU" altLang="en-US" sz="16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</p:spTree>
    <p:extLst>
      <p:ext uri="{BB962C8B-B14F-4D97-AF65-F5344CB8AC3E}">
        <p14:creationId xmlns:p14="http://schemas.microsoft.com/office/powerpoint/2010/main" val="22626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63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79</cp:revision>
  <cp:lastPrinted>2019-11-09T04:36:52Z</cp:lastPrinted>
  <dcterms:created xsi:type="dcterms:W3CDTF">2019-10-29T22:41:47Z</dcterms:created>
  <dcterms:modified xsi:type="dcterms:W3CDTF">2020-02-12T06:51:13Z</dcterms:modified>
</cp:coreProperties>
</file>