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7" r:id="rId1"/>
  </p:sldMasterIdLst>
  <p:notesMasterIdLst>
    <p:notesMasterId r:id="rId3"/>
  </p:notesMasterIdLst>
  <p:handoutMasterIdLst>
    <p:handoutMasterId r:id="rId4"/>
  </p:handoutMasterIdLst>
  <p:sldIdLst>
    <p:sldId id="1594" r:id="rId2"/>
  </p:sldIdLst>
  <p:sldSz cx="9144000" cy="6858000" type="screen4x3"/>
  <p:notesSz cx="10234613" cy="7099300"/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36">
          <p15:clr>
            <a:srgbClr val="A4A3A4"/>
          </p15:clr>
        </p15:guide>
        <p15:guide id="2" pos="322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0066FF"/>
    <a:srgbClr val="CCFF99"/>
    <a:srgbClr val="FFCCCC"/>
    <a:srgbClr val="FF6600"/>
    <a:srgbClr val="FF0000"/>
    <a:srgbClr val="66FF3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77" autoAdjust="0"/>
    <p:restoredTop sz="95402" autoAdjust="0"/>
  </p:normalViewPr>
  <p:slideViewPr>
    <p:cSldViewPr snapToGrid="0">
      <p:cViewPr varScale="1">
        <p:scale>
          <a:sx n="95" d="100"/>
          <a:sy n="95" d="100"/>
        </p:scale>
        <p:origin x="75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66" d="100"/>
        <a:sy n="66" d="100"/>
      </p:scale>
      <p:origin x="0" y="7272"/>
    </p:cViewPr>
  </p:sorterViewPr>
  <p:notesViewPr>
    <p:cSldViewPr snapToGrid="0">
      <p:cViewPr varScale="1">
        <p:scale>
          <a:sx n="75" d="100"/>
          <a:sy n="75" d="100"/>
        </p:scale>
        <p:origin x="-1674" y="-108"/>
      </p:cViewPr>
      <p:guideLst>
        <p:guide orient="horz" pos="2236"/>
        <p:guide pos="322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44354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5795963" y="0"/>
            <a:ext cx="4437062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1DC4AE75-4A14-4E1C-834E-956DA5ECDF67}" type="datetimeFigureOut">
              <a:rPr lang="en-US"/>
              <a:pPr>
                <a:defRPr/>
              </a:pPr>
              <a:t>11/20/2019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6742113"/>
            <a:ext cx="44354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5795963" y="6742113"/>
            <a:ext cx="4437062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/>
            </a:lvl1pPr>
          </a:lstStyle>
          <a:p>
            <a:pPr>
              <a:defRPr/>
            </a:pPr>
            <a:fld id="{AD3BBCB6-30E0-4517-9E87-B126F96D2D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54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99138" y="0"/>
            <a:ext cx="44354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3343275" y="531813"/>
            <a:ext cx="3549650" cy="26622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63663" y="3371850"/>
            <a:ext cx="7507287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noProof="0" smtClean="0"/>
              <a:t>Click to edit Master text styles</a:t>
            </a:r>
          </a:p>
          <a:p>
            <a:pPr lvl="1"/>
            <a:r>
              <a:rPr lang="en-AU" noProof="0" smtClean="0"/>
              <a:t>Second level</a:t>
            </a:r>
          </a:p>
          <a:p>
            <a:pPr lvl="2"/>
            <a:r>
              <a:rPr lang="en-AU" noProof="0" smtClean="0"/>
              <a:t>Third level</a:t>
            </a:r>
          </a:p>
          <a:p>
            <a:pPr lvl="3"/>
            <a:r>
              <a:rPr lang="en-AU" noProof="0" smtClean="0"/>
              <a:t>Fourth level</a:t>
            </a:r>
          </a:p>
          <a:p>
            <a:pPr lvl="4"/>
            <a:r>
              <a:rPr lang="en-AU" noProof="0" smtClean="0"/>
              <a:t>Fifth level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3700"/>
            <a:ext cx="44354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9138" y="6743700"/>
            <a:ext cx="44354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/>
            </a:lvl1pPr>
          </a:lstStyle>
          <a:p>
            <a:pPr>
              <a:defRPr/>
            </a:pPr>
            <a:fld id="{A9B08260-4A6C-4AC5-B0DB-0CE6AE84FC7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Tropical Meteorology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77E89-37A9-4BC2-ACB1-D4A90768617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828462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Tropical Meteorology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5B411-EF39-4D4B-83C6-2AD3D1629CD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827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Tropical Meteorology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39EAE-3BBC-46F2-90CE-D160D5016D7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48384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A9BF6-86EC-4006-9C7F-2BD8F911D30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74179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Tropical Meteorology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0C63D-6490-45E2-99AC-4341E33612C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24116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72410-9694-4F9F-901C-8A22B2F05B0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883478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EA0F7-5E47-48E9-9B8F-76789BE77FC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26009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9E14F-0F52-401F-91A1-12038A45B9A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11467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76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smtClean="0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smtClean="0"/>
              <a:t>Click to edit Master text styles</a:t>
            </a:r>
          </a:p>
          <a:p>
            <a:pPr lvl="1"/>
            <a:r>
              <a:rPr lang="en-AU" altLang="en-US" smtClean="0"/>
              <a:t>Second level</a:t>
            </a:r>
          </a:p>
          <a:p>
            <a:pPr lvl="2"/>
            <a:r>
              <a:rPr lang="en-AU" altLang="en-US" smtClean="0"/>
              <a:t>Third level</a:t>
            </a:r>
          </a:p>
          <a:p>
            <a:pPr lvl="3"/>
            <a:r>
              <a:rPr lang="en-AU" altLang="en-US" smtClean="0"/>
              <a:t>Fourth level</a:t>
            </a:r>
          </a:p>
          <a:p>
            <a:pPr lvl="4"/>
            <a:r>
              <a:rPr lang="en-AU" altLang="en-US" smtClean="0"/>
              <a:t>Fifth level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en-AU"/>
              <a:t>Tropical Meteorology</a:t>
            </a: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9EF9D55-8760-4625-AD53-C8F574F0402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6" r:id="rId4"/>
    <p:sldLayoutId id="2147483975" r:id="rId5"/>
    <p:sldLayoutId id="2147483977" r:id="rId6"/>
    <p:sldLayoutId id="2147483978" r:id="rId7"/>
    <p:sldLayoutId id="2147483979" r:id="rId8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" y="1149350"/>
            <a:ext cx="7156450" cy="532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itle 1"/>
          <p:cNvSpPr>
            <a:spLocks noGrp="1"/>
          </p:cNvSpPr>
          <p:nvPr>
            <p:ph type="ctrTitle"/>
          </p:nvPr>
        </p:nvSpPr>
        <p:spPr>
          <a:xfrm>
            <a:off x="0" y="242888"/>
            <a:ext cx="7367588" cy="881062"/>
          </a:xfrm>
        </p:spPr>
        <p:txBody>
          <a:bodyPr/>
          <a:lstStyle/>
          <a:p>
            <a:pPr algn="ctr"/>
            <a:r>
              <a:rPr lang="en-AU" altLang="en-US" sz="2800" b="1" smtClean="0">
                <a:solidFill>
                  <a:srgbClr val="FF0000"/>
                </a:solidFill>
                <a:latin typeface="Calibri" panose="020F0502020204030204" pitchFamily="34" charset="0"/>
              </a:rPr>
              <a:t>Animation: </a:t>
            </a:r>
            <a:r>
              <a:rPr lang="en-AU" altLang="en-US" sz="2800" b="1" smtClean="0">
                <a:latin typeface="Calibri" panose="020F0502020204030204" pitchFamily="34" charset="0"/>
              </a:rPr>
              <a:t>Texas Convection anaglyph imagery</a:t>
            </a:r>
            <a:br>
              <a:rPr lang="en-AU" altLang="en-US" sz="2800" b="1" smtClean="0">
                <a:latin typeface="Calibri" panose="020F0502020204030204" pitchFamily="34" charset="0"/>
              </a:rPr>
            </a:br>
            <a:r>
              <a:rPr lang="en-AU" altLang="en-US" sz="2000" smtClean="0">
                <a:latin typeface="Calibri" panose="020F0502020204030204" pitchFamily="34" charset="0"/>
              </a:rPr>
              <a:t>2101UTC 4</a:t>
            </a:r>
            <a:r>
              <a:rPr lang="en-AU" altLang="en-US" sz="2000" baseline="30000" smtClean="0">
                <a:latin typeface="Calibri" panose="020F0502020204030204" pitchFamily="34" charset="0"/>
              </a:rPr>
              <a:t>th</a:t>
            </a:r>
            <a:r>
              <a:rPr lang="en-AU" altLang="en-US" sz="2000" smtClean="0">
                <a:latin typeface="Calibri" panose="020F0502020204030204" pitchFamily="34" charset="0"/>
              </a:rPr>
              <a:t> June to 0301UTC 5</a:t>
            </a:r>
            <a:r>
              <a:rPr lang="en-AU" altLang="en-US" sz="2000" baseline="30000" smtClean="0">
                <a:latin typeface="Calibri" panose="020F0502020204030204" pitchFamily="34" charset="0"/>
              </a:rPr>
              <a:t>th</a:t>
            </a:r>
            <a:r>
              <a:rPr lang="en-AU" altLang="en-US" sz="2000" smtClean="0">
                <a:latin typeface="Calibri" panose="020F0502020204030204" pitchFamily="34" charset="0"/>
              </a:rPr>
              <a:t> June 2019 (5frames per second)</a:t>
            </a:r>
          </a:p>
        </p:txBody>
      </p:sp>
      <p:sp>
        <p:nvSpPr>
          <p:cNvPr id="10244" name="TextBox 2"/>
          <p:cNvSpPr txBox="1">
            <a:spLocks noChangeArrowheads="1"/>
          </p:cNvSpPr>
          <p:nvPr/>
        </p:nvSpPr>
        <p:spPr bwMode="auto">
          <a:xfrm>
            <a:off x="2971800" y="3001963"/>
            <a:ext cx="6413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1600" b="1">
                <a:solidFill>
                  <a:schemeClr val="bg1"/>
                </a:solidFill>
                <a:latin typeface="Calibri" panose="020F0502020204030204" pitchFamily="34" charset="0"/>
              </a:rPr>
              <a:t>Texas</a:t>
            </a:r>
          </a:p>
        </p:txBody>
      </p:sp>
      <p:pic>
        <p:nvPicPr>
          <p:cNvPr id="1024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Box 5"/>
          <p:cNvSpPr txBox="1">
            <a:spLocks noChangeArrowheads="1"/>
          </p:cNvSpPr>
          <p:nvPr/>
        </p:nvSpPr>
        <p:spPr bwMode="auto">
          <a:xfrm>
            <a:off x="0" y="6581775"/>
            <a:ext cx="54562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1200">
                <a:latin typeface="Calibri" panose="020F0502020204030204" pitchFamily="34" charset="0"/>
              </a:rPr>
              <a:t>animations from CONUS imagery presented by Embry-Riddle Aeronautical University </a:t>
            </a:r>
          </a:p>
        </p:txBody>
      </p:sp>
      <p:pic>
        <p:nvPicPr>
          <p:cNvPr id="10247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13" y="412750"/>
            <a:ext cx="18494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67588" y="849313"/>
            <a:ext cx="1563687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1200" dirty="0">
                <a:latin typeface="+mn-lt"/>
              </a:rPr>
              <a:t>image from Wikipedia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4_Tropical">
  <a:themeElements>
    <a:clrScheme name="Tropical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4_Tropical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ropical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opical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opical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opical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opica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opica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opica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Settings\mickp\Application Data\Microsoft\Templates\Tropical.pot</Template>
  <TotalTime>14508</TotalTime>
  <Words>19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Times New Roman</vt:lpstr>
      <vt:lpstr>Calibri</vt:lpstr>
      <vt:lpstr>14_Tropical</vt:lpstr>
      <vt:lpstr>Animation: Texas Convection anaglyph imagery 2101UTC 4th June to 0301UTC 5th June 2019 (5frames per second)</vt:lpstr>
    </vt:vector>
  </TitlesOfParts>
  <Company>Bureau of Meteorology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10</dc:title>
  <dc:creator>Mick Pope</dc:creator>
  <cp:lastModifiedBy>Bodo Zeschke</cp:lastModifiedBy>
  <cp:revision>1363</cp:revision>
  <dcterms:created xsi:type="dcterms:W3CDTF">2002-05-20T04:37:29Z</dcterms:created>
  <dcterms:modified xsi:type="dcterms:W3CDTF">2019-11-20T06:37:15Z</dcterms:modified>
</cp:coreProperties>
</file>