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51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do Zeschke" initials="BZ" lastIdx="1" clrIdx="0">
    <p:extLst>
      <p:ext uri="{19B8F6BF-5375-455C-9EA6-DF929625EA0E}">
        <p15:presenceInfo xmlns:p15="http://schemas.microsoft.com/office/powerpoint/2012/main" userId="S-1-5-21-299502267-492894223-1957994488-41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2" autoAdjust="0"/>
    <p:restoredTop sz="86902" autoAdjust="0"/>
  </p:normalViewPr>
  <p:slideViewPr>
    <p:cSldViewPr snapToGrid="0">
      <p:cViewPr varScale="1">
        <p:scale>
          <a:sx n="87" d="100"/>
          <a:sy n="87" d="100"/>
        </p:scale>
        <p:origin x="1428" y="60"/>
      </p:cViewPr>
      <p:guideLst/>
    </p:cSldViewPr>
  </p:slideViewPr>
  <p:outlineViewPr>
    <p:cViewPr>
      <p:scale>
        <a:sx n="33" d="100"/>
        <a:sy n="33" d="100"/>
      </p:scale>
      <p:origin x="0" y="-183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2DD2D-EF2C-4D4B-83BD-AE96BFC8E172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10C24-2A46-4DC7-A4E8-06FB4497AB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624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829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212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61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952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90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275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480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071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310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300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652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518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48" y="1399142"/>
            <a:ext cx="7010304" cy="53517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60369"/>
            <a:ext cx="73675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</a:rPr>
              <a:t>Animation: </a:t>
            </a:r>
            <a:r>
              <a:rPr lang="en-AU" sz="2800" b="1" dirty="0" smtClean="0"/>
              <a:t>Thunderstorms </a:t>
            </a:r>
            <a:r>
              <a:rPr lang="en-AU" sz="2800" b="1" dirty="0"/>
              <a:t>north of Puerto Rico </a:t>
            </a:r>
          </a:p>
          <a:p>
            <a:pPr algn="ctr"/>
            <a:r>
              <a:rPr lang="en-AU" sz="2000" dirty="0" smtClean="0"/>
              <a:t>2002UTC </a:t>
            </a:r>
            <a:r>
              <a:rPr lang="en-AU" sz="2000" dirty="0"/>
              <a:t>15</a:t>
            </a:r>
            <a:r>
              <a:rPr lang="en-AU" sz="2000" baseline="30000" dirty="0"/>
              <a:t>th</a:t>
            </a:r>
            <a:r>
              <a:rPr lang="en-AU" sz="2000" dirty="0"/>
              <a:t> February to 0047UTC 16</a:t>
            </a:r>
            <a:r>
              <a:rPr lang="en-AU" sz="2000" baseline="30000" dirty="0"/>
              <a:t>th</a:t>
            </a:r>
            <a:r>
              <a:rPr lang="en-AU" sz="2000" dirty="0"/>
              <a:t> February </a:t>
            </a:r>
            <a:r>
              <a:rPr lang="en-AU" sz="2000" dirty="0" smtClean="0"/>
              <a:t>2019 </a:t>
            </a:r>
          </a:p>
          <a:p>
            <a:pPr algn="ctr"/>
            <a:r>
              <a:rPr lang="en-AU" sz="2000" dirty="0" smtClean="0"/>
              <a:t>(5FPS rocking animation, visible to enhanced infrared transition)</a:t>
            </a:r>
            <a:endParaRPr lang="en-A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81775"/>
            <a:ext cx="517699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200" dirty="0" smtClean="0">
                <a:latin typeface="+mn-lt"/>
              </a:rPr>
              <a:t>image </a:t>
            </a:r>
            <a:r>
              <a:rPr lang="en-AU" sz="1200" dirty="0">
                <a:latin typeface="+mn-lt"/>
              </a:rPr>
              <a:t>from CONUS imagery presented by Embry-Riddle Aeronautical University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5164" y="5612279"/>
            <a:ext cx="231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FF00"/>
                </a:solidFill>
              </a:rPr>
              <a:t>Dominican Republic</a:t>
            </a:r>
            <a:endParaRPr lang="en-AU" sz="2000" b="1" dirty="0">
              <a:solidFill>
                <a:srgbClr val="FFFF00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33" y="617255"/>
            <a:ext cx="18494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5308" y="1053818"/>
            <a:ext cx="15636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200" dirty="0">
                <a:latin typeface="+mn-lt"/>
              </a:rPr>
              <a:t>image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22204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</TotalTime>
  <Words>40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115</cp:revision>
  <dcterms:created xsi:type="dcterms:W3CDTF">2019-02-07T08:09:17Z</dcterms:created>
  <dcterms:modified xsi:type="dcterms:W3CDTF">2019-11-21T05:45:41Z</dcterms:modified>
</cp:coreProperties>
</file>