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66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53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729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40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822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911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001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79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671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778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828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037E4-F28A-4F1C-8F95-B728343B224A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5D07D-1BD6-43E5-89FB-EBB4A0815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3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1" y="233363"/>
            <a:ext cx="9144000" cy="11493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AU" sz="2800" b="1" dirty="0" smtClean="0">
                <a:latin typeface="+mn-lt"/>
              </a:rPr>
              <a:t>Himawari-8 / GEO-KOMPSAT-2A stereo animation.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Shikoku convection, 0400 to 0910UTC 10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September 2019, 5 frames per second rocking animation</a:t>
            </a:r>
            <a:endParaRPr lang="en-AU" sz="2000" dirty="0">
              <a:latin typeface="+mn-lt"/>
            </a:endParaRPr>
          </a:p>
        </p:txBody>
      </p:sp>
      <p:sp>
        <p:nvSpPr>
          <p:cNvPr id="49157" name="TextBox 2"/>
          <p:cNvSpPr txBox="1">
            <a:spLocks noChangeArrowheads="1"/>
          </p:cNvSpPr>
          <p:nvPr/>
        </p:nvSpPr>
        <p:spPr bwMode="auto">
          <a:xfrm flipH="1">
            <a:off x="0" y="5814218"/>
            <a:ext cx="4637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AU" altLang="en-US" sz="2000" dirty="0" smtClean="0">
                <a:latin typeface="+mn-lt"/>
              </a:rPr>
              <a:t>   Himawari-8 data </a:t>
            </a:r>
          </a:p>
          <a:p>
            <a:pPr algn="ctr">
              <a:defRPr/>
            </a:pPr>
            <a:r>
              <a:rPr lang="en-AU" altLang="en-US" sz="1200" dirty="0" smtClean="0">
                <a:latin typeface="+mn-lt"/>
              </a:rPr>
              <a:t>(courtesy Japan Meteorological Agency)</a:t>
            </a:r>
          </a:p>
        </p:txBody>
      </p:sp>
      <p:sp>
        <p:nvSpPr>
          <p:cNvPr id="49158" name="TextBox 5"/>
          <p:cNvSpPr txBox="1">
            <a:spLocks noChangeArrowheads="1"/>
          </p:cNvSpPr>
          <p:nvPr/>
        </p:nvSpPr>
        <p:spPr bwMode="auto">
          <a:xfrm flipH="1">
            <a:off x="4681538" y="5814218"/>
            <a:ext cx="4462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AU" altLang="en-US" sz="2000" dirty="0" smtClean="0">
                <a:latin typeface="+mn-lt"/>
              </a:rPr>
              <a:t>GEOKOMPSAT-2A </a:t>
            </a:r>
          </a:p>
          <a:p>
            <a:pPr algn="ctr">
              <a:defRPr/>
            </a:pPr>
            <a:r>
              <a:rPr lang="en-AU" altLang="en-US" sz="1200" dirty="0" smtClean="0">
                <a:latin typeface="+mn-lt"/>
              </a:rPr>
              <a:t>(data courtesy Korea Meteorological Administration)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1382713"/>
            <a:ext cx="4544242" cy="4289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0" y="1382713"/>
            <a:ext cx="4570839" cy="42894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7908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 smtClean="0"/>
              <a:t>images forwarded by Vincent </a:t>
            </a:r>
            <a:r>
              <a:rPr lang="en-AU" sz="1200" dirty="0" err="1" smtClean="0"/>
              <a:t>Villani</a:t>
            </a:r>
            <a:r>
              <a:rPr lang="en-AU" sz="1200" dirty="0" smtClean="0"/>
              <a:t> BOM</a:t>
            </a:r>
            <a:endParaRPr lang="en-A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-17606" y="4606925"/>
            <a:ext cx="1019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 b="1" dirty="0">
                <a:latin typeface="+mn-lt"/>
              </a:rPr>
              <a:t>Shikoku</a:t>
            </a:r>
          </a:p>
        </p:txBody>
      </p:sp>
    </p:spTree>
    <p:extLst>
      <p:ext uri="{BB962C8B-B14F-4D97-AF65-F5344CB8AC3E}">
        <p14:creationId xmlns:p14="http://schemas.microsoft.com/office/powerpoint/2010/main" val="18555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41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Himawari-8 / GEO-KOMPSAT-2A stereo animation. Shikoku convection, 0400 to 0910UTC 10th September 2019, 5 frames per second rocking animation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Himawari-8 / GEO-KOMPSAT-2A stereo animation. Shikoku convection, 0400 to 0910UTC 10th September 2019, 5 frames per second rocking animation</dc:title>
  <dc:creator>Bodo Zeschke</dc:creator>
  <cp:lastModifiedBy>Bodo Zeschke</cp:lastModifiedBy>
  <cp:revision>3</cp:revision>
  <dcterms:created xsi:type="dcterms:W3CDTF">2019-10-28T06:09:18Z</dcterms:created>
  <dcterms:modified xsi:type="dcterms:W3CDTF">2019-10-29T07:04:17Z</dcterms:modified>
</cp:coreProperties>
</file>