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154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869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739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646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865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51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887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829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680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71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73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68A54-FB96-403D-8200-9BF14181FC26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AFC4-4045-4D42-A9F1-6D175B64F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8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93" y="154131"/>
            <a:ext cx="5240582" cy="1325563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Some applications of weather monitoring using GEO-KOMPSAT-2A meteorological products</a:t>
            </a:r>
            <a:r>
              <a:rPr lang="en-US" sz="2000" dirty="0">
                <a:latin typeface="+mn-lt"/>
              </a:rPr>
              <a:t>(facilitator Dr Sung-Rae Chung, Korea Meteorological Administration)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Animation 1</a:t>
            </a:r>
            <a:endParaRPr lang="en-AU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154131"/>
            <a:ext cx="3019425" cy="32939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3533775"/>
            <a:ext cx="3381375" cy="323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3" y="1520684"/>
            <a:ext cx="5126282" cy="5251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783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KMA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056013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Some applications of weather monitoring using GEO-KOMPSAT-2A meteorological products(facilitator Dr Sung-Rae Chung, Korea Meteorological Administration) Animation 1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applications of weather monitoring using GEO-KOMPSAT-2A meteorological products(facilitator Dr Sung-Rae Chung, Korea Meteorological Administration) Animation 1</dc:title>
  <dc:creator>Bodo Zeschke</dc:creator>
  <cp:lastModifiedBy>Bodo Zeschke</cp:lastModifiedBy>
  <cp:revision>1</cp:revision>
  <dcterms:created xsi:type="dcterms:W3CDTF">2019-10-29T00:30:46Z</dcterms:created>
  <dcterms:modified xsi:type="dcterms:W3CDTF">2019-10-29T00:33:38Z</dcterms:modified>
</cp:coreProperties>
</file>