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45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20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9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4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6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0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8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36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45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79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39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E00F-A4DA-4342-B881-3FB96A0B1B65}" type="datetimeFigureOut">
              <a:rPr lang="en-AU" smtClean="0"/>
              <a:t>4/10/2019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D29E-24DD-4087-98C2-C40D500E70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51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a3d.com/how-to-use-the-cross-eyed-method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starosta.com/3dshowcase/ihelp.htm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6" y="1063690"/>
            <a:ext cx="6129286" cy="536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845"/>
            <a:ext cx="9144000" cy="969152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 smtClean="0">
                <a:latin typeface="+mn-lt"/>
              </a:rPr>
              <a:t>Himawari-8 / GEO-KOMPSAT-2A Wiggle 3D animation </a:t>
            </a:r>
            <a:br>
              <a:rPr lang="en-AU" sz="2800" b="1" dirty="0" smtClean="0">
                <a:latin typeface="+mn-lt"/>
              </a:rPr>
            </a:br>
            <a:r>
              <a:rPr lang="en-AU" sz="1800" dirty="0" smtClean="0">
                <a:latin typeface="+mn-lt"/>
              </a:rPr>
              <a:t>0.64 micron visible imagery 03UTC 28</a:t>
            </a:r>
            <a:r>
              <a:rPr lang="en-AU" sz="1800" baseline="30000" dirty="0" smtClean="0">
                <a:latin typeface="+mn-lt"/>
              </a:rPr>
              <a:t>th</a:t>
            </a:r>
            <a:r>
              <a:rPr lang="en-AU" sz="1800" dirty="0" smtClean="0">
                <a:latin typeface="+mn-lt"/>
              </a:rPr>
              <a:t> August 2019. Tropical Storm 13W </a:t>
            </a:r>
            <a:r>
              <a:rPr lang="en-AU" sz="1800" dirty="0" err="1" smtClean="0">
                <a:latin typeface="+mn-lt"/>
              </a:rPr>
              <a:t>Podul</a:t>
            </a:r>
            <a:r>
              <a:rPr lang="en-AU" sz="1800" dirty="0" smtClean="0">
                <a:latin typeface="+mn-lt"/>
              </a:rPr>
              <a:t> </a:t>
            </a:r>
            <a:endParaRPr lang="en-AU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0" y="6519446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FF0000"/>
                </a:solidFill>
              </a:rPr>
              <a:t>Please start the Power Point Slide Show to activate the animation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300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animation kindly provided by Akihiro Shimizu JMA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4917233" y="2295330"/>
            <a:ext cx="821094" cy="65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7489893" y="6242447"/>
            <a:ext cx="16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rendered within SATAID</a:t>
            </a:r>
            <a:endParaRPr lang="en-A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415005" y="1233941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 </a:t>
            </a:r>
            <a:r>
              <a:rPr lang="en-AU" sz="2000" dirty="0" smtClean="0">
                <a:solidFill>
                  <a:schemeClr val="bg1"/>
                </a:solidFill>
              </a:rPr>
              <a:t>China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888" y="5239338"/>
            <a:ext cx="114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 </a:t>
            </a:r>
            <a:r>
              <a:rPr lang="en-AU" sz="2000" dirty="0" smtClean="0">
                <a:solidFill>
                  <a:schemeClr val="bg1"/>
                </a:solidFill>
              </a:rPr>
              <a:t>Vietnam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7380" y="4127469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 </a:t>
            </a:r>
            <a:r>
              <a:rPr lang="en-AU" sz="2000" dirty="0" smtClean="0">
                <a:solidFill>
                  <a:schemeClr val="bg1"/>
                </a:solidFill>
              </a:rPr>
              <a:t>Philippines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0" y="2373448"/>
            <a:ext cx="1383886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 smtClean="0">
                <a:solidFill>
                  <a:srgbClr val="FF0000"/>
                </a:solidFill>
              </a:rPr>
              <a:t>Please view this animation carefully and desist if it feels uncomfortable</a:t>
            </a:r>
            <a:endParaRPr lang="en-A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8475"/>
          </a:xfrm>
        </p:spPr>
        <p:txBody>
          <a:bodyPr/>
          <a:lstStyle/>
          <a:p>
            <a:pPr algn="ctr"/>
            <a:r>
              <a:rPr lang="en-US" altLang="en-US" sz="2800" b="1" dirty="0">
                <a:latin typeface="+mn-lt"/>
              </a:rPr>
              <a:t>How to view stereo-pairs references</a:t>
            </a:r>
          </a:p>
        </p:txBody>
      </p:sp>
      <p:pic>
        <p:nvPicPr>
          <p:cNvPr id="11776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652588"/>
            <a:ext cx="3951287" cy="294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913" y="890588"/>
            <a:ext cx="39512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altLang="en-US" dirty="0">
                <a:latin typeface="+mn-lt"/>
                <a:hlinkClick r:id="rId3"/>
              </a:rPr>
              <a:t>https://www.kula3d.com/how-to-use-the-cross-eyed-method</a:t>
            </a:r>
            <a:r>
              <a:rPr lang="en-AU" altLang="en-US" dirty="0">
                <a:latin typeface="+mn-lt"/>
              </a:rPr>
              <a:t> </a:t>
            </a:r>
          </a:p>
        </p:txBody>
      </p:sp>
      <p:pic>
        <p:nvPicPr>
          <p:cNvPr id="11776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652588"/>
            <a:ext cx="4175125" cy="294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1838" y="890588"/>
            <a:ext cx="4198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altLang="en-US" dirty="0">
                <a:latin typeface="+mn-lt"/>
                <a:hlinkClick r:id="rId5"/>
              </a:rPr>
              <a:t>http://www.starosta.com/3dshowcase/ihelp.html</a:t>
            </a:r>
            <a:r>
              <a:rPr lang="en-AU" altLang="en-US" dirty="0">
                <a:latin typeface="+mn-lt"/>
              </a:rPr>
              <a:t> </a:t>
            </a:r>
          </a:p>
        </p:txBody>
      </p:sp>
      <p:pic>
        <p:nvPicPr>
          <p:cNvPr id="11776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718050"/>
            <a:ext cx="259238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719638"/>
            <a:ext cx="26336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54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173"/>
            <a:ext cx="9144000" cy="1080361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800" b="1" dirty="0" smtClean="0">
                <a:latin typeface="+mn-lt"/>
              </a:rPr>
              <a:t>Himawari-8 / GEO-KOMPSAT-2A </a:t>
            </a:r>
            <a:r>
              <a:rPr lang="en-AU" sz="2800" b="1" dirty="0">
                <a:latin typeface="+mn-lt"/>
              </a:rPr>
              <a:t>Stereo pair images </a:t>
            </a:r>
            <a:r>
              <a:rPr lang="en-AU" sz="2800" b="1" dirty="0" smtClean="0">
                <a:latin typeface="+mn-lt"/>
              </a:rPr>
              <a:t/>
            </a:r>
            <a:br>
              <a:rPr lang="en-AU" sz="2800" b="1" dirty="0" smtClean="0">
                <a:latin typeface="+mn-lt"/>
              </a:rPr>
            </a:br>
            <a:r>
              <a:rPr lang="en-AU" sz="2800" b="1" dirty="0" smtClean="0">
                <a:latin typeface="+mn-lt"/>
              </a:rPr>
              <a:t>(</a:t>
            </a:r>
            <a:r>
              <a:rPr lang="en-AU" sz="2800" b="1" dirty="0">
                <a:latin typeface="+mn-lt"/>
              </a:rPr>
              <a:t>cross eyed viewing method) </a:t>
            </a:r>
            <a:r>
              <a:rPr lang="en-AU" sz="2800" b="1" dirty="0" smtClean="0">
                <a:latin typeface="+mn-lt"/>
              </a:rPr>
              <a:t>, </a:t>
            </a:r>
            <a:br>
              <a:rPr lang="en-AU" sz="2800" b="1" dirty="0" smtClean="0">
                <a:latin typeface="+mn-lt"/>
              </a:rPr>
            </a:br>
            <a:r>
              <a:rPr lang="en-AU" sz="2000" dirty="0">
                <a:latin typeface="+mn-lt"/>
              </a:rPr>
              <a:t>0.64 micron </a:t>
            </a:r>
            <a:r>
              <a:rPr lang="en-AU" sz="2000" dirty="0" smtClean="0">
                <a:latin typeface="+mn-lt"/>
              </a:rPr>
              <a:t>(0.5km resolution), 03UTC 28</a:t>
            </a:r>
            <a:r>
              <a:rPr lang="en-AU" sz="2000" baseline="30000" dirty="0" smtClean="0">
                <a:latin typeface="+mn-lt"/>
              </a:rPr>
              <a:t>th</a:t>
            </a:r>
            <a:r>
              <a:rPr lang="en-AU" sz="2000" dirty="0" smtClean="0">
                <a:latin typeface="+mn-lt"/>
              </a:rPr>
              <a:t> August 2019. Thunderstorms within the inset area</a:t>
            </a:r>
            <a:endParaRPr lang="en-AU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863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images generated by Bodo Zeschke from animation kindly provided by Akihiro Shimizu JMA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013480" y="6581001"/>
            <a:ext cx="213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images rendered within SATAID</a:t>
            </a:r>
            <a:endParaRPr lang="en-AU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1824712"/>
            <a:ext cx="4557712" cy="3987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4713"/>
            <a:ext cx="4557711" cy="39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78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Himawari-8 / GEO-KOMPSAT-2A Wiggle 3D animation  0.64 micron visible imagery 03UTC 28th August 2019. Tropical Storm 13W Podul </vt:lpstr>
      <vt:lpstr>How to view stereo-pairs references</vt:lpstr>
      <vt:lpstr>Himawari-8 / GEO-KOMPSAT-2A Stereo pair images  (cross eyed viewing method) ,  0.64 micron (0.5km resolution), 03UTC 28th August 2019. Thunderstorms within the inset area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 Zeschke</dc:creator>
  <cp:lastModifiedBy>Bodo Zeschke</cp:lastModifiedBy>
  <cp:revision>12</cp:revision>
  <dcterms:created xsi:type="dcterms:W3CDTF">2019-10-02T01:51:29Z</dcterms:created>
  <dcterms:modified xsi:type="dcterms:W3CDTF">2019-10-04T05:51:31Z</dcterms:modified>
</cp:coreProperties>
</file>