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9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3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88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0690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10057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913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848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168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481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08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3362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7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570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1EF0F-0AC0-4FD5-84CA-006363AA94A7}" type="datetimeFigureOut">
              <a:rPr lang="en-AU" smtClean="0"/>
              <a:t>18/09/2019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D80F6-0058-4B0A-842F-CBBCDCA45B4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346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ula3d.com/how-to-use-the-cross-eyed-method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www.starosta.com/3dshowcase/ihelp.htm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433388" y="1143000"/>
            <a:ext cx="4048125" cy="1401763"/>
          </a:xfrm>
        </p:spPr>
        <p:txBody>
          <a:bodyPr/>
          <a:lstStyle/>
          <a:p>
            <a:pPr algn="ctr"/>
            <a:r>
              <a:rPr lang="en-AU" altLang="en-US" sz="2800" b="1" dirty="0">
                <a:latin typeface="+mn-lt"/>
              </a:rPr>
              <a:t>How to directly view the 3D two panel animations</a:t>
            </a:r>
          </a:p>
        </p:txBody>
      </p:sp>
      <p:pic>
        <p:nvPicPr>
          <p:cNvPr id="1167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7"/>
          <a:stretch>
            <a:fillRect/>
          </a:stretch>
        </p:blipFill>
        <p:spPr bwMode="auto">
          <a:xfrm>
            <a:off x="4645025" y="3497263"/>
            <a:ext cx="40528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9563"/>
            <a:ext cx="40100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3497263"/>
            <a:ext cx="405288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189913" y="309563"/>
            <a:ext cx="465137" cy="6477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600" b="1" dirty="0">
                <a:latin typeface="+mn-lt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8600" y="3498850"/>
            <a:ext cx="442913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600" b="1" dirty="0">
                <a:latin typeface="+mn-lt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69288" y="3498850"/>
            <a:ext cx="428625" cy="64611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3600" b="1" dirty="0">
                <a:latin typeface="+mn-lt"/>
              </a:rPr>
              <a:t>C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057775" y="1463675"/>
            <a:ext cx="1543050" cy="5413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146675" y="1606550"/>
            <a:ext cx="1441450" cy="3857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 rot="11678356">
            <a:off x="5599113" y="1925638"/>
            <a:ext cx="827087" cy="3746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1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498475"/>
          </a:xfrm>
        </p:spPr>
        <p:txBody>
          <a:bodyPr/>
          <a:lstStyle/>
          <a:p>
            <a:pPr algn="ctr"/>
            <a:r>
              <a:rPr lang="en-US" altLang="en-US" sz="2800" b="1" dirty="0">
                <a:latin typeface="+mn-lt"/>
              </a:rPr>
              <a:t>How to view stereo-pairs references</a:t>
            </a:r>
          </a:p>
        </p:txBody>
      </p:sp>
      <p:pic>
        <p:nvPicPr>
          <p:cNvPr id="1177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652588"/>
            <a:ext cx="3951287" cy="294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5913" y="890588"/>
            <a:ext cx="395128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AU" altLang="en-US" dirty="0">
                <a:latin typeface="+mn-lt"/>
                <a:hlinkClick r:id="rId3"/>
              </a:rPr>
              <a:t>https://www.kula3d.com/how-to-use-the-cross-eyed-method</a:t>
            </a:r>
            <a:r>
              <a:rPr lang="en-AU" altLang="en-US" dirty="0">
                <a:latin typeface="+mn-lt"/>
              </a:rPr>
              <a:t> </a:t>
            </a:r>
          </a:p>
        </p:txBody>
      </p:sp>
      <p:pic>
        <p:nvPicPr>
          <p:cNvPr id="11776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652588"/>
            <a:ext cx="4175125" cy="2949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1838" y="890588"/>
            <a:ext cx="419893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AU" altLang="en-US" dirty="0">
                <a:latin typeface="+mn-lt"/>
                <a:hlinkClick r:id="rId5"/>
              </a:rPr>
              <a:t>http://www.starosta.com/3dshowcase/ihelp.html</a:t>
            </a:r>
            <a:r>
              <a:rPr lang="en-AU" altLang="en-US" dirty="0">
                <a:latin typeface="+mn-lt"/>
              </a:rPr>
              <a:t> </a:t>
            </a:r>
          </a:p>
        </p:txBody>
      </p:sp>
      <p:pic>
        <p:nvPicPr>
          <p:cNvPr id="117767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4718050"/>
            <a:ext cx="259238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719638"/>
            <a:ext cx="2633663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544498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9100"/>
            <a:ext cx="4636525" cy="4600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09" y="1269100"/>
            <a:ext cx="4461791" cy="460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487"/>
            <a:ext cx="9144000" cy="1150613"/>
          </a:xfrm>
        </p:spPr>
        <p:txBody>
          <a:bodyPr>
            <a:normAutofit/>
          </a:bodyPr>
          <a:lstStyle/>
          <a:p>
            <a:pPr algn="ctr"/>
            <a:r>
              <a:rPr lang="en-AU" sz="2800" b="1" dirty="0" smtClean="0">
                <a:latin typeface="+mn-lt"/>
              </a:rPr>
              <a:t>Himawari-8 / GEO-KOMPSAT-2A stereo animation.</a:t>
            </a:r>
            <a:br>
              <a:rPr lang="en-AU" sz="2800" b="1" dirty="0" smtClean="0">
                <a:latin typeface="+mn-lt"/>
              </a:rPr>
            </a:br>
            <a:r>
              <a:rPr lang="en-AU" sz="2000" dirty="0" smtClean="0">
                <a:latin typeface="+mn-lt"/>
              </a:rPr>
              <a:t>Shikoku convection, 0400 to 0910UTC 10</a:t>
            </a:r>
            <a:r>
              <a:rPr lang="en-AU" sz="2000" baseline="30000" dirty="0" smtClean="0">
                <a:latin typeface="+mn-lt"/>
              </a:rPr>
              <a:t>th</a:t>
            </a:r>
            <a:r>
              <a:rPr lang="en-AU" sz="2000" dirty="0" smtClean="0">
                <a:latin typeface="+mn-lt"/>
              </a:rPr>
              <a:t> September 2019, 10 frames per second rocking animation</a:t>
            </a:r>
            <a:endParaRPr lang="en-AU" sz="20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0" y="5869959"/>
            <a:ext cx="4636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   Himawari-8 data </a:t>
            </a:r>
          </a:p>
          <a:p>
            <a:pPr algn="ctr"/>
            <a:r>
              <a:rPr lang="en-AU" sz="1200" dirty="0" smtClean="0"/>
              <a:t>(courtesy Japan Meteorological Agency)</a:t>
            </a:r>
            <a:endParaRPr lang="en-AU" sz="12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4682208" y="5869959"/>
            <a:ext cx="4461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dirty="0" smtClean="0"/>
              <a:t>GEOKOMPSAT-2A </a:t>
            </a:r>
          </a:p>
          <a:p>
            <a:pPr algn="ctr"/>
            <a:r>
              <a:rPr lang="en-AU" sz="1200" dirty="0" smtClean="0"/>
              <a:t>(data courtesy Korea Meteorological Administration) </a:t>
            </a:r>
            <a:endParaRPr lang="en-AU" sz="1200" dirty="0"/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6550223"/>
            <a:ext cx="91440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AU" altLang="en-US" sz="1400" b="1" dirty="0">
                <a:solidFill>
                  <a:srgbClr val="FF0000"/>
                </a:solidFill>
                <a:latin typeface="+mn-lt"/>
              </a:rPr>
              <a:t>Please start the Power Point Slide Show to activate the animation</a:t>
            </a:r>
          </a:p>
        </p:txBody>
      </p:sp>
    </p:spTree>
    <p:extLst>
      <p:ext uri="{BB962C8B-B14F-4D97-AF65-F5344CB8AC3E}">
        <p14:creationId xmlns:p14="http://schemas.microsoft.com/office/powerpoint/2010/main" val="185965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57</Words>
  <Application>Microsoft Office PowerPoint</Application>
  <PresentationFormat>On-screen Show (4:3)</PresentationFormat>
  <Paragraphs>13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How to directly view the 3D two panel animations</vt:lpstr>
      <vt:lpstr>How to view stereo-pairs references</vt:lpstr>
      <vt:lpstr>Himawari-8 / GEO-KOMPSAT-2A stereo animation. Shikoku convection, 0400 to 0910UTC 10th September 2019, 10 frames per second rocking animation</vt:lpstr>
    </vt:vector>
  </TitlesOfParts>
  <Company>Bureau of Meteorology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directly view the 3D two panel animations</dc:title>
  <dc:creator>Bodo Zeschke</dc:creator>
  <cp:lastModifiedBy>Bodo Zeschke</cp:lastModifiedBy>
  <cp:revision>1</cp:revision>
  <dcterms:created xsi:type="dcterms:W3CDTF">2019-09-18T08:30:16Z</dcterms:created>
  <dcterms:modified xsi:type="dcterms:W3CDTF">2019-09-18T08:37:21Z</dcterms:modified>
</cp:coreProperties>
</file>