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2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4DAB-B00A-4F7E-96CF-39348218AF99}" type="datetimeFigureOut">
              <a:rPr lang="en-AU" smtClean="0"/>
              <a:t>16/07/2019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A18-3083-462D-AEAD-3E3B41383E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7742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4DAB-B00A-4F7E-96CF-39348218AF99}" type="datetimeFigureOut">
              <a:rPr lang="en-AU" smtClean="0"/>
              <a:t>16/07/2019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A18-3083-462D-AEAD-3E3B41383E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7780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4DAB-B00A-4F7E-96CF-39348218AF99}" type="datetimeFigureOut">
              <a:rPr lang="en-AU" smtClean="0"/>
              <a:t>16/07/2019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A18-3083-462D-AEAD-3E3B41383E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4078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4DAB-B00A-4F7E-96CF-39348218AF99}" type="datetimeFigureOut">
              <a:rPr lang="en-AU" smtClean="0"/>
              <a:t>16/07/2019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A18-3083-462D-AEAD-3E3B41383E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4992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4DAB-B00A-4F7E-96CF-39348218AF99}" type="datetimeFigureOut">
              <a:rPr lang="en-AU" smtClean="0"/>
              <a:t>16/07/2019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A18-3083-462D-AEAD-3E3B41383E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233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4DAB-B00A-4F7E-96CF-39348218AF99}" type="datetimeFigureOut">
              <a:rPr lang="en-AU" smtClean="0"/>
              <a:t>16/07/2019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A18-3083-462D-AEAD-3E3B41383E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6787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4DAB-B00A-4F7E-96CF-39348218AF99}" type="datetimeFigureOut">
              <a:rPr lang="en-AU" smtClean="0"/>
              <a:t>16/07/2019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A18-3083-462D-AEAD-3E3B41383E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9564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4DAB-B00A-4F7E-96CF-39348218AF99}" type="datetimeFigureOut">
              <a:rPr lang="en-AU" smtClean="0"/>
              <a:t>16/07/2019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A18-3083-462D-AEAD-3E3B41383E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5058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4DAB-B00A-4F7E-96CF-39348218AF99}" type="datetimeFigureOut">
              <a:rPr lang="en-AU" smtClean="0"/>
              <a:t>16/07/2019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A18-3083-462D-AEAD-3E3B41383E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791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4DAB-B00A-4F7E-96CF-39348218AF99}" type="datetimeFigureOut">
              <a:rPr lang="en-AU" smtClean="0"/>
              <a:t>16/07/2019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A18-3083-462D-AEAD-3E3B41383E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746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4DAB-B00A-4F7E-96CF-39348218AF99}" type="datetimeFigureOut">
              <a:rPr lang="en-AU" smtClean="0"/>
              <a:t>16/07/2019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A18-3083-462D-AEAD-3E3B41383E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3544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C4DAB-B00A-4F7E-96CF-39348218AF99}" type="datetimeFigureOut">
              <a:rPr lang="en-AU" smtClean="0"/>
              <a:t>16/07/2019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8EA18-3083-462D-AEAD-3E3B41383E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374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537766"/>
            <a:ext cx="9144001" cy="517311"/>
          </a:xfrm>
        </p:spPr>
        <p:txBody>
          <a:bodyPr>
            <a:normAutofit/>
          </a:bodyPr>
          <a:lstStyle/>
          <a:p>
            <a:pPr algn="ctr"/>
            <a:r>
              <a:rPr lang="en-AU" sz="2400" dirty="0" smtClean="0">
                <a:latin typeface="+mn-lt"/>
              </a:rPr>
              <a:t>Central </a:t>
            </a:r>
            <a:r>
              <a:rPr lang="en-AU" sz="2400" dirty="0" smtClean="0">
                <a:latin typeface="+mn-lt"/>
              </a:rPr>
              <a:t>USA </a:t>
            </a:r>
            <a:r>
              <a:rPr lang="en-AU" sz="2000" dirty="0" smtClean="0">
                <a:latin typeface="+mn-lt"/>
              </a:rPr>
              <a:t>2246UTC 4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July – 0121UTC 5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July </a:t>
            </a:r>
            <a:r>
              <a:rPr lang="en-AU" sz="2000" dirty="0" smtClean="0">
                <a:latin typeface="+mn-lt"/>
              </a:rPr>
              <a:t>2019 </a:t>
            </a:r>
            <a:r>
              <a:rPr lang="en-AU" sz="2000" dirty="0">
                <a:latin typeface="+mn-lt"/>
              </a:rPr>
              <a:t>Wiggle 3-D image loop</a:t>
            </a:r>
            <a:endParaRPr lang="en-AU" sz="200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32" y="1254289"/>
            <a:ext cx="6848953" cy="51930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938" y="6611779"/>
            <a:ext cx="458607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1000" dirty="0" smtClean="0">
                <a:latin typeface="+mn-lt"/>
              </a:rPr>
              <a:t>animation </a:t>
            </a:r>
            <a:r>
              <a:rPr lang="en-AU" sz="1000" dirty="0">
                <a:latin typeface="+mn-lt"/>
              </a:rPr>
              <a:t>from CONUS imagery presented by Embry-Riddle Aeronautical University </a:t>
            </a: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-2" y="0"/>
            <a:ext cx="9144001" cy="3385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1600" b="1" dirty="0">
                <a:solidFill>
                  <a:srgbClr val="FF0000"/>
                </a:solidFill>
                <a:latin typeface="Arial" panose="020B0604020202020204" pitchFamily="34" charset="0"/>
              </a:rPr>
              <a:t>Please start the Power Point Slide Show to activate the animation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062235" y="5242052"/>
            <a:ext cx="7703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b="1" dirty="0" smtClean="0">
                <a:solidFill>
                  <a:srgbClr val="FFFF00"/>
                </a:solidFill>
              </a:rPr>
              <a:t>Kansas</a:t>
            </a:r>
            <a:endParaRPr lang="en-AU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10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35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Central USA 2246UTC 4th July – 0121UTC 5th July 2019 Wiggle 3-D image loop</vt:lpstr>
    </vt:vector>
  </TitlesOfParts>
  <Company>Bureau of Meteorology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Bodo Zeschke</dc:creator>
  <cp:lastModifiedBy>Bodo Zeschke</cp:lastModifiedBy>
  <cp:revision>6</cp:revision>
  <dcterms:created xsi:type="dcterms:W3CDTF">2019-07-09T04:18:04Z</dcterms:created>
  <dcterms:modified xsi:type="dcterms:W3CDTF">2019-07-16T01:17:04Z</dcterms:modified>
</cp:coreProperties>
</file>