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514" r:id="rId2"/>
    <p:sldId id="257" r:id="rId3"/>
    <p:sldId id="480" r:id="rId4"/>
    <p:sldId id="501" r:id="rId5"/>
    <p:sldId id="499" r:id="rId6"/>
    <p:sldId id="986" r:id="rId7"/>
    <p:sldId id="392" r:id="rId8"/>
    <p:sldId id="433" r:id="rId9"/>
    <p:sldId id="382" r:id="rId10"/>
    <p:sldId id="987" r:id="rId11"/>
    <p:sldId id="988" r:id="rId12"/>
    <p:sldId id="444" r:id="rId13"/>
    <p:sldId id="511" r:id="rId14"/>
    <p:sldId id="465" r:id="rId15"/>
    <p:sldId id="512" r:id="rId16"/>
    <p:sldId id="35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592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3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7" autoAdjust="0"/>
    <p:restoredTop sz="87788" autoAdjust="0"/>
  </p:normalViewPr>
  <p:slideViewPr>
    <p:cSldViewPr snapToGrid="0">
      <p:cViewPr>
        <p:scale>
          <a:sx n="94" d="100"/>
          <a:sy n="94" d="100"/>
        </p:scale>
        <p:origin x="-2124" y="-264"/>
      </p:cViewPr>
      <p:guideLst>
        <p:guide orient="horz" pos="3592"/>
        <p:guide orient="horz" pos="43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4B4CA-AB0E-4773-8A00-830832A1B3C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AA070-E988-47F3-881C-4135776C78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457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time, I am going to talk about what has been changed in weather radar network in terms of ground validation of space borne radar.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AA070-E988-47F3-881C-4135776C783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60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 will mention about three topics; update cycle of radar, low level coverage, and radar rainfall estimation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AA070-E988-47F3-881C-4135776C783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884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AA070-E988-47F3-881C-4135776C783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1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 will mention about three topics; update cycle of radar, low level coverage, and radar rainfall estimation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AA070-E988-47F3-881C-4135776C783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148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 will mention about three topics; update cycle of radar, low level coverage, and radar rainfall estimation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AA070-E988-47F3-881C-4135776C783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89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315E8-4AC1-4E9B-A9F0-C51DD799D42D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2912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315E8-4AC1-4E9B-A9F0-C51DD799D42D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482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</a:t>
            </a:r>
            <a:r>
              <a:rPr lang="en-US" altLang="ko-KR" baseline="0" dirty="0"/>
              <a:t> result of QPE verification of 2017 is also similar to previous result.    </a:t>
            </a:r>
          </a:p>
          <a:p>
            <a:pPr marL="0" algn="l"/>
            <a:r>
              <a:rPr lang="en-US" altLang="ko-KR" sz="1200" b="0" dirty="0">
                <a:latin typeface="Times New Roman" pitchFamily="18" charset="0"/>
                <a:cs typeface="Times New Roman" pitchFamily="18" charset="0"/>
              </a:rPr>
              <a:t>QPE is also improved by hybrid surface technique not only in observation gap due to ground clutter but also in beam blockage area.</a:t>
            </a:r>
            <a:endParaRPr lang="en-US" altLang="ko-KR" sz="1200" b="0" i="1" dirty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  <a:p>
            <a:pPr marL="0" algn="l"/>
            <a:endParaRPr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9019C-2F34-4E1C-A16D-3E15E95500F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538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494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29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301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75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97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277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592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792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35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495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51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E8D3-5C94-452F-A56A-54F54E97D190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670DF-E3F7-4A52-8602-D31B65282B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27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12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4.jpeg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5" Type="http://schemas.openxmlformats.org/officeDocument/2006/relationships/image" Target="../media/image66.png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4.jpe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gif"/><Relationship Id="rId7" Type="http://schemas.microsoft.com/office/2007/relationships/hdphoto" Target="../media/hdphoto1.wdp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gif"/><Relationship Id="rId4" Type="http://schemas.openxmlformats.org/officeDocument/2006/relationships/image" Target="../media/image4.jpeg"/><Relationship Id="rId9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8418" y="2606722"/>
            <a:ext cx="4681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/>
              <a:t>표지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0625C6-C02F-49C3-A44B-D2FD55638C9B}"/>
              </a:ext>
            </a:extLst>
          </p:cNvPr>
          <p:cNvSpPr txBox="1"/>
          <p:nvPr/>
        </p:nvSpPr>
        <p:spPr>
          <a:xfrm>
            <a:off x="3749430" y="1253067"/>
            <a:ext cx="5300882" cy="12216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endParaRPr lang="ko-KR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F872A4AB-0775-4980-BDD0-FBA9EC7EE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978" y="2578395"/>
            <a:ext cx="5136944" cy="285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D4863B-351C-48EB-8CBB-31569A68F40B}"/>
              </a:ext>
            </a:extLst>
          </p:cNvPr>
          <p:cNvSpPr txBox="1"/>
          <p:nvPr/>
        </p:nvSpPr>
        <p:spPr>
          <a:xfrm>
            <a:off x="3279422" y="2560549"/>
            <a:ext cx="57581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May 2019</a:t>
            </a:r>
            <a:endParaRPr lang="en-US" altLang="ko-K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altLang="ko-KR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altLang="ko-KR" sz="17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Park, </a:t>
            </a:r>
            <a:r>
              <a:rPr lang="en-US" altLang="ko-KR" sz="17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Hye</a:t>
            </a:r>
            <a:r>
              <a:rPr lang="en-US" altLang="ko-KR" sz="17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7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Sook</a:t>
            </a:r>
            <a:endParaRPr lang="en-US" altLang="ko-KR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altLang="ko-KR" sz="1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</a:t>
            </a:r>
            <a:r>
              <a:rPr lang="en-US" altLang="ko-KR" sz="1400" b="1" dirty="0" smtClean="0">
                <a:solidFill>
                  <a:schemeClr val="accent1">
                    <a:lumMod val="50000"/>
                  </a:schemeClr>
                </a:solidFill>
              </a:rPr>
              <a:t>National Meteorological Satellite Center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</a:rPr>
              <a:t>                Korea Meteorological Administration</a:t>
            </a:r>
            <a:endParaRPr lang="ko-KR" alt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3"/>
          <a:stretch/>
        </p:blipFill>
        <p:spPr bwMode="auto">
          <a:xfrm>
            <a:off x="6514723" y="450322"/>
            <a:ext cx="2025321" cy="61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3860800" y="1272230"/>
            <a:ext cx="5209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200" b="1" dirty="0" smtClean="0">
                <a:solidFill>
                  <a:schemeClr val="accent1">
                    <a:lumMod val="75000"/>
                  </a:schemeClr>
                </a:solidFill>
              </a:rPr>
              <a:t>Current status of S-band Weather </a:t>
            </a:r>
            <a:r>
              <a:rPr lang="en-US" altLang="ko-KR" sz="2200" b="1" dirty="0">
                <a:solidFill>
                  <a:schemeClr val="accent1">
                    <a:lumMod val="75000"/>
                  </a:schemeClr>
                </a:solidFill>
              </a:rPr>
              <a:t>Radar Network in Korea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6472891" y="6160700"/>
            <a:ext cx="2621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contents credit by </a:t>
            </a:r>
            <a:r>
              <a:rPr lang="en-US" altLang="ko-KR" sz="12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Seung-Hwa</a:t>
            </a:r>
            <a:r>
              <a:rPr lang="en-US" altLang="ko-KR" sz="1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Jung</a:t>
            </a:r>
          </a:p>
          <a:p>
            <a:r>
              <a:rPr lang="en-US" altLang="ko-KR" sz="1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Weather Radar Center/KMA</a:t>
            </a:r>
            <a:endParaRPr lang="ko-KR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826252" y="-32177"/>
            <a:ext cx="4902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i="1" dirty="0" smtClean="0">
                <a:latin typeface="Calibri" pitchFamily="34" charset="0"/>
              </a:rPr>
              <a:t>Bilateral Cooperation between KMA and </a:t>
            </a:r>
            <a:r>
              <a:rPr lang="en-US" altLang="ko-KR" sz="1100" i="1" dirty="0" smtClean="0">
                <a:latin typeface="Calibri" pitchFamily="34" charset="0"/>
              </a:rPr>
              <a:t>BoM(April 29</a:t>
            </a:r>
            <a:r>
              <a:rPr lang="en-US" altLang="ko-KR" sz="1100" i="1" baseline="30000" dirty="0" smtClean="0">
                <a:latin typeface="Calibri" pitchFamily="34" charset="0"/>
              </a:rPr>
              <a:t>th</a:t>
            </a:r>
            <a:r>
              <a:rPr lang="en-US" altLang="ko-KR" sz="1100" i="1" dirty="0" smtClean="0">
                <a:latin typeface="Calibri" pitchFamily="34" charset="0"/>
              </a:rPr>
              <a:t> - May 3</a:t>
            </a:r>
            <a:r>
              <a:rPr lang="en-US" altLang="ko-KR" sz="1100" i="1" baseline="30000" dirty="0" smtClean="0">
                <a:latin typeface="Calibri" pitchFamily="34" charset="0"/>
              </a:rPr>
              <a:t>rd</a:t>
            </a:r>
            <a:r>
              <a:rPr lang="en-US" altLang="ko-KR" sz="1100" i="1" dirty="0" smtClean="0">
                <a:latin typeface="Calibri" pitchFamily="34" charset="0"/>
              </a:rPr>
              <a:t> , 2019, </a:t>
            </a:r>
            <a:r>
              <a:rPr lang="en-US" altLang="ko-KR" sz="1100" i="1" dirty="0" smtClean="0">
                <a:latin typeface="Calibri" pitchFamily="34" charset="0"/>
              </a:rPr>
              <a:t>Australia)</a:t>
            </a:r>
            <a:endParaRPr lang="ko-KR" altLang="en-US" sz="11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800" b="1" dirty="0">
                  <a:solidFill>
                    <a:schemeClr val="accent1">
                      <a:lumMod val="75000"/>
                    </a:schemeClr>
                  </a:solidFill>
                </a:rPr>
                <a:t> Contents</a:t>
              </a:r>
              <a:endParaRPr lang="ko-KR" altLang="en-US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702FC-CF5B-4262-8815-A73103218D7C}"/>
              </a:ext>
            </a:extLst>
          </p:cNvPr>
          <p:cNvSpPr txBox="1"/>
          <p:nvPr/>
        </p:nvSpPr>
        <p:spPr>
          <a:xfrm>
            <a:off x="1452285" y="1368038"/>
            <a:ext cx="6598601" cy="3220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kumimoji="1" lang="en-US" altLang="ja-JP" sz="2400" b="1" dirty="0">
                <a:solidFill>
                  <a:schemeClr val="bg1">
                    <a:lumMod val="85000"/>
                  </a:schemeClr>
                </a:solidFill>
                <a:cs typeface="Calibri"/>
              </a:rPr>
              <a:t>Improvement of data processing chain</a:t>
            </a:r>
            <a:endParaRPr kumimoji="1" lang="en-US" altLang="ja-JP" sz="2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85750" indent="-285750">
              <a:lnSpc>
                <a:spcPct val="3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kumimoji="1" lang="en-US" altLang="ja-JP" sz="2400" b="1" dirty="0">
                <a:solidFill>
                  <a:schemeClr val="bg1">
                    <a:lumMod val="85000"/>
                  </a:schemeClr>
                </a:solidFill>
                <a:cs typeface="Calibri"/>
              </a:rPr>
              <a:t>New Scanning Strategies : Low level coverage</a:t>
            </a:r>
            <a:endParaRPr kumimoji="1" lang="en-US" altLang="ja-JP" sz="2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85750" indent="-285750">
              <a:lnSpc>
                <a:spcPct val="3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Radar-QPE Technique : Hybrid Surface Rainfall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287806-7D6E-4A94-A602-E9E335A8A7FE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54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F7DDEE31-5510-4E91-AAD9-EF26749B3B24}"/>
              </a:ext>
            </a:extLst>
          </p:cNvPr>
          <p:cNvSpPr/>
          <p:nvPr/>
        </p:nvSpPr>
        <p:spPr>
          <a:xfrm>
            <a:off x="132273" y="710447"/>
            <a:ext cx="8844950" cy="36602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solidFill>
                  <a:srgbClr val="0070C0"/>
                </a:solidFill>
                <a:cs typeface="Times New Roman" pitchFamily="18" charset="0"/>
              </a:rPr>
              <a:t>Rainfall Estimation Technique based on Hybrid Surface </a:t>
            </a:r>
          </a:p>
          <a:p>
            <a:pPr algn="ctr">
              <a:lnSpc>
                <a:spcPct val="120000"/>
              </a:lnSpc>
            </a:pP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: </a:t>
            </a:r>
            <a:r>
              <a:rPr lang="en-US" altLang="ko-KR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the rainfall estimation technique base on the </a:t>
            </a:r>
            <a:r>
              <a:rPr lang="en-US" altLang="ko-KR" sz="1500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lowest-observable elevation surface</a:t>
            </a:r>
            <a:r>
              <a:rPr lang="en-US" altLang="ko-KR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, in radar volume scan that immunes to radar beam blockage,  ground clutter contamination and non-meteorological echoes </a:t>
            </a:r>
            <a:endParaRPr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A67233D0-A26D-4448-B26F-0D92B8387176}"/>
              </a:ext>
            </a:extLst>
          </p:cNvPr>
          <p:cNvGrpSpPr/>
          <p:nvPr/>
        </p:nvGrpSpPr>
        <p:grpSpPr>
          <a:xfrm>
            <a:off x="-2276003" y="1483614"/>
            <a:ext cx="8238718" cy="2784561"/>
            <a:chOff x="-438150" y="3789045"/>
            <a:chExt cx="8238718" cy="2784561"/>
          </a:xfrm>
        </p:grpSpPr>
        <p:pic>
          <p:nvPicPr>
            <p:cNvPr id="15" name="_x210549336" descr="EMB00001ac02bea">
              <a:extLst>
                <a:ext uri="{FF2B5EF4-FFF2-40B4-BE49-F238E27FC236}">
                  <a16:creationId xmlns:a16="http://schemas.microsoft.com/office/drawing/2014/main" xmlns="" id="{6651B81D-187D-4169-A7F3-4D0D5D59B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518" y="4187793"/>
              <a:ext cx="4445952" cy="238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평행 사변형 15">
              <a:extLst>
                <a:ext uri="{FF2B5EF4-FFF2-40B4-BE49-F238E27FC236}">
                  <a16:creationId xmlns:a16="http://schemas.microsoft.com/office/drawing/2014/main" xmlns="" id="{F38FE6DE-6D92-4881-ACE7-FE3EEAFF87F0}"/>
                </a:ext>
              </a:extLst>
            </p:cNvPr>
            <p:cNvSpPr/>
            <p:nvPr/>
          </p:nvSpPr>
          <p:spPr>
            <a:xfrm rot="20574477">
              <a:off x="5652933" y="4917943"/>
              <a:ext cx="400238" cy="274812"/>
            </a:xfrm>
            <a:prstGeom prst="parallelogram">
              <a:avLst>
                <a:gd name="adj" fmla="val 35187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71F0183C-42DD-4421-8E87-412E7C01C7A0}"/>
                </a:ext>
              </a:extLst>
            </p:cNvPr>
            <p:cNvSpPr/>
            <p:nvPr/>
          </p:nvSpPr>
          <p:spPr>
            <a:xfrm>
              <a:off x="4961266" y="5459201"/>
              <a:ext cx="92363" cy="1121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자유형 126">
              <a:extLst>
                <a:ext uri="{FF2B5EF4-FFF2-40B4-BE49-F238E27FC236}">
                  <a16:creationId xmlns:a16="http://schemas.microsoft.com/office/drawing/2014/main" xmlns="" id="{ADEEF8A6-A405-418E-9601-F8008DDBC640}"/>
                </a:ext>
              </a:extLst>
            </p:cNvPr>
            <p:cNvSpPr/>
            <p:nvPr/>
          </p:nvSpPr>
          <p:spPr>
            <a:xfrm rot="1835758">
              <a:off x="4957188" y="5326362"/>
              <a:ext cx="92363" cy="102414"/>
            </a:xfrm>
            <a:custGeom>
              <a:avLst/>
              <a:gdLst>
                <a:gd name="connsiteX0" fmla="*/ 0 w 781050"/>
                <a:gd name="connsiteY0" fmla="*/ 276225 h 276225"/>
                <a:gd name="connsiteX1" fmla="*/ 781050 w 781050"/>
                <a:gd name="connsiteY1" fmla="*/ 0 h 276225"/>
                <a:gd name="connsiteX2" fmla="*/ 781050 w 781050"/>
                <a:gd name="connsiteY2" fmla="*/ 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276225">
                  <a:moveTo>
                    <a:pt x="0" y="276225"/>
                  </a:moveTo>
                  <a:lnTo>
                    <a:pt x="781050" y="0"/>
                  </a:lnTo>
                  <a:lnTo>
                    <a:pt x="78105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xmlns="" id="{A7B5FA3D-840D-446D-A827-B6DDD388EA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3499" y="5351164"/>
              <a:ext cx="0" cy="1539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자유형 128">
              <a:extLst>
                <a:ext uri="{FF2B5EF4-FFF2-40B4-BE49-F238E27FC236}">
                  <a16:creationId xmlns:a16="http://schemas.microsoft.com/office/drawing/2014/main" xmlns="" id="{865C8515-834D-4AA0-9AB0-ED237528EEBE}"/>
                </a:ext>
              </a:extLst>
            </p:cNvPr>
            <p:cNvSpPr/>
            <p:nvPr/>
          </p:nvSpPr>
          <p:spPr>
            <a:xfrm rot="1835758">
              <a:off x="4967230" y="5479726"/>
              <a:ext cx="78674" cy="76924"/>
            </a:xfrm>
            <a:custGeom>
              <a:avLst/>
              <a:gdLst>
                <a:gd name="connsiteX0" fmla="*/ 0 w 781050"/>
                <a:gd name="connsiteY0" fmla="*/ 276225 h 276225"/>
                <a:gd name="connsiteX1" fmla="*/ 781050 w 781050"/>
                <a:gd name="connsiteY1" fmla="*/ 0 h 276225"/>
                <a:gd name="connsiteX2" fmla="*/ 781050 w 781050"/>
                <a:gd name="connsiteY2" fmla="*/ 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276225">
                  <a:moveTo>
                    <a:pt x="0" y="276225"/>
                  </a:moveTo>
                  <a:lnTo>
                    <a:pt x="781050" y="0"/>
                  </a:lnTo>
                  <a:lnTo>
                    <a:pt x="781050" y="0"/>
                  </a:lnTo>
                </a:path>
              </a:pathLst>
            </a:cu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원호 25">
              <a:extLst>
                <a:ext uri="{FF2B5EF4-FFF2-40B4-BE49-F238E27FC236}">
                  <a16:creationId xmlns:a16="http://schemas.microsoft.com/office/drawing/2014/main" xmlns="" id="{9045C151-803C-4BEA-9781-271DF0B7B548}"/>
                </a:ext>
              </a:extLst>
            </p:cNvPr>
            <p:cNvSpPr/>
            <p:nvPr/>
          </p:nvSpPr>
          <p:spPr>
            <a:xfrm rot="10031222">
              <a:off x="2700753" y="4834438"/>
              <a:ext cx="4402621" cy="782004"/>
            </a:xfrm>
            <a:prstGeom prst="arc">
              <a:avLst>
                <a:gd name="adj1" fmla="val 12577221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원호 26">
              <a:extLst>
                <a:ext uri="{FF2B5EF4-FFF2-40B4-BE49-F238E27FC236}">
                  <a16:creationId xmlns:a16="http://schemas.microsoft.com/office/drawing/2014/main" xmlns="" id="{B8CDCD74-3A20-4A41-9200-C179F8BD0F73}"/>
                </a:ext>
              </a:extLst>
            </p:cNvPr>
            <p:cNvSpPr/>
            <p:nvPr/>
          </p:nvSpPr>
          <p:spPr>
            <a:xfrm rot="10236606">
              <a:off x="2715006" y="4834688"/>
              <a:ext cx="4402621" cy="782004"/>
            </a:xfrm>
            <a:prstGeom prst="arc">
              <a:avLst>
                <a:gd name="adj1" fmla="val 12577221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원호 27">
              <a:extLst>
                <a:ext uri="{FF2B5EF4-FFF2-40B4-BE49-F238E27FC236}">
                  <a16:creationId xmlns:a16="http://schemas.microsoft.com/office/drawing/2014/main" xmlns="" id="{D3736915-E785-4EE5-BD67-0B73258AD0F1}"/>
                </a:ext>
              </a:extLst>
            </p:cNvPr>
            <p:cNvSpPr/>
            <p:nvPr/>
          </p:nvSpPr>
          <p:spPr>
            <a:xfrm rot="10236606">
              <a:off x="2725959" y="4872293"/>
              <a:ext cx="4402621" cy="782004"/>
            </a:xfrm>
            <a:prstGeom prst="arc">
              <a:avLst>
                <a:gd name="adj1" fmla="val 12577221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호 28">
              <a:extLst>
                <a:ext uri="{FF2B5EF4-FFF2-40B4-BE49-F238E27FC236}">
                  <a16:creationId xmlns:a16="http://schemas.microsoft.com/office/drawing/2014/main" xmlns="" id="{BC9A51E3-0027-45D8-800E-76C7384973AE}"/>
                </a:ext>
              </a:extLst>
            </p:cNvPr>
            <p:cNvSpPr/>
            <p:nvPr/>
          </p:nvSpPr>
          <p:spPr>
            <a:xfrm rot="10315346">
              <a:off x="2764331" y="4898281"/>
              <a:ext cx="4402621" cy="782004"/>
            </a:xfrm>
            <a:prstGeom prst="arc">
              <a:avLst>
                <a:gd name="adj1" fmla="val 12577221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원호 29">
              <a:extLst>
                <a:ext uri="{FF2B5EF4-FFF2-40B4-BE49-F238E27FC236}">
                  <a16:creationId xmlns:a16="http://schemas.microsoft.com/office/drawing/2014/main" xmlns="" id="{25B7FA8D-84AF-4A94-BC58-7A2E1DD8D00F}"/>
                </a:ext>
              </a:extLst>
            </p:cNvPr>
            <p:cNvSpPr/>
            <p:nvPr/>
          </p:nvSpPr>
          <p:spPr>
            <a:xfrm rot="9638523">
              <a:off x="3353887" y="4502671"/>
              <a:ext cx="4402621" cy="782004"/>
            </a:xfrm>
            <a:prstGeom prst="arc">
              <a:avLst>
                <a:gd name="adj1" fmla="val 12514982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원호 30">
              <a:extLst>
                <a:ext uri="{FF2B5EF4-FFF2-40B4-BE49-F238E27FC236}">
                  <a16:creationId xmlns:a16="http://schemas.microsoft.com/office/drawing/2014/main" xmlns="" id="{40D53C80-F5E6-4F47-99A0-8DEAFE04893F}"/>
                </a:ext>
              </a:extLst>
            </p:cNvPr>
            <p:cNvSpPr/>
            <p:nvPr/>
          </p:nvSpPr>
          <p:spPr>
            <a:xfrm rot="9530996">
              <a:off x="3297543" y="4521927"/>
              <a:ext cx="4402621" cy="782004"/>
            </a:xfrm>
            <a:prstGeom prst="arc">
              <a:avLst>
                <a:gd name="adj1" fmla="val 12383052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원호 31">
              <a:extLst>
                <a:ext uri="{FF2B5EF4-FFF2-40B4-BE49-F238E27FC236}">
                  <a16:creationId xmlns:a16="http://schemas.microsoft.com/office/drawing/2014/main" xmlns="" id="{316A2552-F93D-42B2-8DB1-9E9B41ECF1D8}"/>
                </a:ext>
              </a:extLst>
            </p:cNvPr>
            <p:cNvSpPr/>
            <p:nvPr/>
          </p:nvSpPr>
          <p:spPr>
            <a:xfrm rot="9626762">
              <a:off x="3338364" y="4554102"/>
              <a:ext cx="4402621" cy="782004"/>
            </a:xfrm>
            <a:prstGeom prst="arc">
              <a:avLst>
                <a:gd name="adj1" fmla="val 12435471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원호 32">
              <a:extLst>
                <a:ext uri="{FF2B5EF4-FFF2-40B4-BE49-F238E27FC236}">
                  <a16:creationId xmlns:a16="http://schemas.microsoft.com/office/drawing/2014/main" xmlns="" id="{5C9796E9-D1E0-4A52-8A98-343B62BFAD2A}"/>
                </a:ext>
              </a:extLst>
            </p:cNvPr>
            <p:cNvSpPr/>
            <p:nvPr/>
          </p:nvSpPr>
          <p:spPr>
            <a:xfrm rot="9617263">
              <a:off x="3358407" y="4590951"/>
              <a:ext cx="4402621" cy="782004"/>
            </a:xfrm>
            <a:prstGeom prst="arc">
              <a:avLst>
                <a:gd name="adj1" fmla="val 12483771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원호 33">
              <a:extLst>
                <a:ext uri="{FF2B5EF4-FFF2-40B4-BE49-F238E27FC236}">
                  <a16:creationId xmlns:a16="http://schemas.microsoft.com/office/drawing/2014/main" xmlns="" id="{C5A20B63-E93A-4913-99EC-B3D8890789A2}"/>
                </a:ext>
              </a:extLst>
            </p:cNvPr>
            <p:cNvSpPr/>
            <p:nvPr/>
          </p:nvSpPr>
          <p:spPr>
            <a:xfrm rot="9874873">
              <a:off x="3397947" y="4617403"/>
              <a:ext cx="4402621" cy="782004"/>
            </a:xfrm>
            <a:prstGeom prst="arc">
              <a:avLst>
                <a:gd name="adj1" fmla="val 12459411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원호 34">
              <a:extLst>
                <a:ext uri="{FF2B5EF4-FFF2-40B4-BE49-F238E27FC236}">
                  <a16:creationId xmlns:a16="http://schemas.microsoft.com/office/drawing/2014/main" xmlns="" id="{8BC054F1-A9B1-4077-AFC4-4B79EBE4E033}"/>
                </a:ext>
              </a:extLst>
            </p:cNvPr>
            <p:cNvSpPr/>
            <p:nvPr/>
          </p:nvSpPr>
          <p:spPr>
            <a:xfrm rot="9874873">
              <a:off x="3386360" y="4584842"/>
              <a:ext cx="4402621" cy="782004"/>
            </a:xfrm>
            <a:prstGeom prst="arc">
              <a:avLst>
                <a:gd name="adj1" fmla="val 12483428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원호 35">
              <a:extLst>
                <a:ext uri="{FF2B5EF4-FFF2-40B4-BE49-F238E27FC236}">
                  <a16:creationId xmlns:a16="http://schemas.microsoft.com/office/drawing/2014/main" xmlns="" id="{3DCD4E6B-522D-45B5-831B-B14909F90CC5}"/>
                </a:ext>
              </a:extLst>
            </p:cNvPr>
            <p:cNvSpPr/>
            <p:nvPr/>
          </p:nvSpPr>
          <p:spPr>
            <a:xfrm rot="9874873">
              <a:off x="3376392" y="4554101"/>
              <a:ext cx="4402621" cy="782004"/>
            </a:xfrm>
            <a:prstGeom prst="arc">
              <a:avLst>
                <a:gd name="adj1" fmla="val 12468394"/>
                <a:gd name="adj2" fmla="val 16173958"/>
              </a:avLst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이등변 삼각형 36">
              <a:extLst>
                <a:ext uri="{FF2B5EF4-FFF2-40B4-BE49-F238E27FC236}">
                  <a16:creationId xmlns:a16="http://schemas.microsoft.com/office/drawing/2014/main" xmlns="" id="{6D8F113B-2F57-4680-A71C-A8D9C56E0BE8}"/>
                </a:ext>
              </a:extLst>
            </p:cNvPr>
            <p:cNvSpPr/>
            <p:nvPr/>
          </p:nvSpPr>
          <p:spPr>
            <a:xfrm>
              <a:off x="2447937" y="5908411"/>
              <a:ext cx="277088" cy="18472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달 37">
              <a:extLst>
                <a:ext uri="{FF2B5EF4-FFF2-40B4-BE49-F238E27FC236}">
                  <a16:creationId xmlns:a16="http://schemas.microsoft.com/office/drawing/2014/main" xmlns="" id="{592660F1-C258-43F8-88A5-C70F8772E831}"/>
                </a:ext>
              </a:extLst>
            </p:cNvPr>
            <p:cNvSpPr/>
            <p:nvPr/>
          </p:nvSpPr>
          <p:spPr>
            <a:xfrm rot="20322059">
              <a:off x="2632249" y="5775837"/>
              <a:ext cx="123150" cy="246300"/>
            </a:xfrm>
            <a:prstGeom prst="moon">
              <a:avLst>
                <a:gd name="adj" fmla="val 554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xmlns="" id="{264386C4-8D2A-42F5-BC84-19414277542A}"/>
                </a:ext>
              </a:extLst>
            </p:cNvPr>
            <p:cNvSpPr/>
            <p:nvPr/>
          </p:nvSpPr>
          <p:spPr>
            <a:xfrm>
              <a:off x="2586023" y="5907497"/>
              <a:ext cx="61575" cy="15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원호 39">
              <a:extLst>
                <a:ext uri="{FF2B5EF4-FFF2-40B4-BE49-F238E27FC236}">
                  <a16:creationId xmlns:a16="http://schemas.microsoft.com/office/drawing/2014/main" xmlns="" id="{985B6F01-816D-44FE-B4B5-3B2E4C7D3644}"/>
                </a:ext>
              </a:extLst>
            </p:cNvPr>
            <p:cNvSpPr/>
            <p:nvPr/>
          </p:nvSpPr>
          <p:spPr>
            <a:xfrm rot="10800000">
              <a:off x="-438150" y="4679424"/>
              <a:ext cx="6311449" cy="1190920"/>
            </a:xfrm>
            <a:prstGeom prst="arc">
              <a:avLst>
                <a:gd name="adj1" fmla="val 11434535"/>
                <a:gd name="adj2" fmla="val 16173958"/>
              </a:avLst>
            </a:prstGeom>
            <a:ln w="28575">
              <a:solidFill>
                <a:srgbClr val="FF0000"/>
              </a:solidFill>
            </a:ln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이등변 삼각형 40">
              <a:extLst>
                <a:ext uri="{FF2B5EF4-FFF2-40B4-BE49-F238E27FC236}">
                  <a16:creationId xmlns:a16="http://schemas.microsoft.com/office/drawing/2014/main" xmlns="" id="{C3DEE529-9B2A-4903-AF34-916DD5DF5F73}"/>
                </a:ext>
              </a:extLst>
            </p:cNvPr>
            <p:cNvSpPr/>
            <p:nvPr/>
          </p:nvSpPr>
          <p:spPr>
            <a:xfrm rot="3975611">
              <a:off x="2681307" y="5866646"/>
              <a:ext cx="61575" cy="6157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원호 41">
              <a:extLst>
                <a:ext uri="{FF2B5EF4-FFF2-40B4-BE49-F238E27FC236}">
                  <a16:creationId xmlns:a16="http://schemas.microsoft.com/office/drawing/2014/main" xmlns="" id="{E69508A6-718A-40E3-BFEF-BCF8A40565CC}"/>
                </a:ext>
              </a:extLst>
            </p:cNvPr>
            <p:cNvSpPr/>
            <p:nvPr/>
          </p:nvSpPr>
          <p:spPr>
            <a:xfrm rot="9936550">
              <a:off x="2667359" y="4324689"/>
              <a:ext cx="4460770" cy="1190920"/>
            </a:xfrm>
            <a:prstGeom prst="arc">
              <a:avLst>
                <a:gd name="adj1" fmla="val 13443589"/>
                <a:gd name="adj2" fmla="val 16173958"/>
              </a:avLst>
            </a:prstGeom>
            <a:ln w="28575">
              <a:solidFill>
                <a:srgbClr val="FF0000"/>
              </a:solidFill>
            </a:ln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xmlns="" id="{D3FE4D9B-EF1A-4341-9AEC-A3D058B47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6426" y="5148471"/>
              <a:ext cx="3692" cy="184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xmlns="" id="{F69AC8CB-2A6E-4526-9D6E-CBBFABC5BF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6867" y="5392918"/>
              <a:ext cx="0" cy="29556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원호 44">
              <a:extLst>
                <a:ext uri="{FF2B5EF4-FFF2-40B4-BE49-F238E27FC236}">
                  <a16:creationId xmlns:a16="http://schemas.microsoft.com/office/drawing/2014/main" xmlns="" id="{097BCADF-DDA4-4DFB-9681-112FC90A9FC4}"/>
                </a:ext>
              </a:extLst>
            </p:cNvPr>
            <p:cNvSpPr/>
            <p:nvPr/>
          </p:nvSpPr>
          <p:spPr>
            <a:xfrm rot="9492716">
              <a:off x="3381658" y="4012144"/>
              <a:ext cx="3977539" cy="1190920"/>
            </a:xfrm>
            <a:prstGeom prst="arc">
              <a:avLst>
                <a:gd name="adj1" fmla="val 15479641"/>
                <a:gd name="adj2" fmla="val 16173958"/>
              </a:avLst>
            </a:prstGeom>
            <a:ln w="28575">
              <a:solidFill>
                <a:srgbClr val="FF0000"/>
              </a:solidFill>
            </a:ln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6" name="그룹 72">
              <a:extLst>
                <a:ext uri="{FF2B5EF4-FFF2-40B4-BE49-F238E27FC236}">
                  <a16:creationId xmlns:a16="http://schemas.microsoft.com/office/drawing/2014/main" xmlns="" id="{3214B3B6-2161-4F23-86C7-E656421E2362}"/>
                </a:ext>
              </a:extLst>
            </p:cNvPr>
            <p:cNvGrpSpPr/>
            <p:nvPr/>
          </p:nvGrpSpPr>
          <p:grpSpPr>
            <a:xfrm>
              <a:off x="4021305" y="4912929"/>
              <a:ext cx="2772165" cy="1657689"/>
              <a:chOff x="3570438" y="2626666"/>
              <a:chExt cx="3241502" cy="1938342"/>
            </a:xfrm>
          </p:grpSpPr>
          <p:grpSp>
            <p:nvGrpSpPr>
              <p:cNvPr id="101" name="그룹 80">
                <a:extLst>
                  <a:ext uri="{FF2B5EF4-FFF2-40B4-BE49-F238E27FC236}">
                    <a16:creationId xmlns:a16="http://schemas.microsoft.com/office/drawing/2014/main" xmlns="" id="{2B99BD58-EA7B-418A-8A76-31E700EF7C11}"/>
                  </a:ext>
                </a:extLst>
              </p:cNvPr>
              <p:cNvGrpSpPr/>
              <p:nvPr/>
            </p:nvGrpSpPr>
            <p:grpSpPr>
              <a:xfrm>
                <a:off x="3570438" y="2626666"/>
                <a:ext cx="3241502" cy="1938342"/>
                <a:chOff x="3570438" y="2626666"/>
                <a:chExt cx="3241502" cy="1938342"/>
              </a:xfrm>
            </p:grpSpPr>
            <p:sp>
              <p:nvSpPr>
                <p:cNvPr id="104" name="이등변 삼각형 103">
                  <a:extLst>
                    <a:ext uri="{FF2B5EF4-FFF2-40B4-BE49-F238E27FC236}">
                      <a16:creationId xmlns:a16="http://schemas.microsoft.com/office/drawing/2014/main" xmlns="" id="{FB47C8FA-3C04-42ED-947F-D9FC6E65BA45}"/>
                    </a:ext>
                  </a:extLst>
                </p:cNvPr>
                <p:cNvSpPr/>
                <p:nvPr/>
              </p:nvSpPr>
              <p:spPr>
                <a:xfrm>
                  <a:off x="4575176" y="2626666"/>
                  <a:ext cx="2236764" cy="1938342"/>
                </a:xfrm>
                <a:prstGeom prst="triangle">
                  <a:avLst>
                    <a:gd name="adj" fmla="val 75030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5" name="이등변 삼각형 104">
                  <a:extLst>
                    <a:ext uri="{FF2B5EF4-FFF2-40B4-BE49-F238E27FC236}">
                      <a16:creationId xmlns:a16="http://schemas.microsoft.com/office/drawing/2014/main" xmlns="" id="{08EFE42D-F726-4BFF-A9E9-797240837364}"/>
                    </a:ext>
                  </a:extLst>
                </p:cNvPr>
                <p:cNvSpPr/>
                <p:nvPr/>
              </p:nvSpPr>
              <p:spPr>
                <a:xfrm>
                  <a:off x="3570438" y="4264379"/>
                  <a:ext cx="312425" cy="299359"/>
                </a:xfrm>
                <a:prstGeom prst="triangl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6" name="이등변 삼각형 105">
                  <a:extLst>
                    <a:ext uri="{FF2B5EF4-FFF2-40B4-BE49-F238E27FC236}">
                      <a16:creationId xmlns:a16="http://schemas.microsoft.com/office/drawing/2014/main" xmlns="" id="{6CDA25DB-986C-4CC6-A949-C8C8703C14AB}"/>
                    </a:ext>
                  </a:extLst>
                </p:cNvPr>
                <p:cNvSpPr/>
                <p:nvPr/>
              </p:nvSpPr>
              <p:spPr>
                <a:xfrm>
                  <a:off x="3700459" y="4125280"/>
                  <a:ext cx="915162" cy="439200"/>
                </a:xfrm>
                <a:prstGeom prst="triangle">
                  <a:avLst>
                    <a:gd name="adj" fmla="val 36111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7" name="이등변 삼각형 106">
                  <a:extLst>
                    <a:ext uri="{FF2B5EF4-FFF2-40B4-BE49-F238E27FC236}">
                      <a16:creationId xmlns:a16="http://schemas.microsoft.com/office/drawing/2014/main" xmlns="" id="{915C1EF0-55D9-4D7C-9929-6E1FC0C22EE2}"/>
                    </a:ext>
                  </a:extLst>
                </p:cNvPr>
                <p:cNvSpPr/>
                <p:nvPr/>
              </p:nvSpPr>
              <p:spPr>
                <a:xfrm>
                  <a:off x="4207101" y="3407153"/>
                  <a:ext cx="1188000" cy="1157321"/>
                </a:xfrm>
                <a:prstGeom prst="triangle">
                  <a:avLst>
                    <a:gd name="adj" fmla="val 41405"/>
                  </a:avLst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8" name="이등변 삼각형 107">
                  <a:extLst>
                    <a:ext uri="{FF2B5EF4-FFF2-40B4-BE49-F238E27FC236}">
                      <a16:creationId xmlns:a16="http://schemas.microsoft.com/office/drawing/2014/main" xmlns="" id="{4E752D87-C8E6-48BF-8075-EB1E35A3234E}"/>
                    </a:ext>
                  </a:extLst>
                </p:cNvPr>
                <p:cNvSpPr/>
                <p:nvPr/>
              </p:nvSpPr>
              <p:spPr>
                <a:xfrm>
                  <a:off x="4870139" y="3020922"/>
                  <a:ext cx="1764000" cy="1540800"/>
                </a:xfrm>
                <a:prstGeom prst="triangle">
                  <a:avLst>
                    <a:gd name="adj" fmla="val 33455"/>
                  </a:avLst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102" name="직선 연결선 101">
                <a:extLst>
                  <a:ext uri="{FF2B5EF4-FFF2-40B4-BE49-F238E27FC236}">
                    <a16:creationId xmlns:a16="http://schemas.microsoft.com/office/drawing/2014/main" xmlns="" id="{B6246A25-7B20-473A-9455-4C9491702376}"/>
                  </a:ext>
                </a:extLst>
              </p:cNvPr>
              <p:cNvCxnSpPr/>
              <p:nvPr/>
            </p:nvCxnSpPr>
            <p:spPr>
              <a:xfrm flipV="1">
                <a:off x="4658257" y="3413503"/>
                <a:ext cx="43910" cy="119446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>
                <a:extLst>
                  <a:ext uri="{FF2B5EF4-FFF2-40B4-BE49-F238E27FC236}">
                    <a16:creationId xmlns:a16="http://schemas.microsoft.com/office/drawing/2014/main" xmlns="" id="{F9A5AB23-CA8F-45B7-9BEC-641A530027AC}"/>
                  </a:ext>
                </a:extLst>
              </p:cNvPr>
              <p:cNvCxnSpPr/>
              <p:nvPr/>
            </p:nvCxnSpPr>
            <p:spPr>
              <a:xfrm flipV="1">
                <a:off x="5432212" y="3028859"/>
                <a:ext cx="36000" cy="9000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사다리꼴 46">
              <a:extLst>
                <a:ext uri="{FF2B5EF4-FFF2-40B4-BE49-F238E27FC236}">
                  <a16:creationId xmlns:a16="http://schemas.microsoft.com/office/drawing/2014/main" xmlns="" id="{95663B1A-1285-4613-A3AA-737DA32DFF52}"/>
                </a:ext>
              </a:extLst>
            </p:cNvPr>
            <p:cNvSpPr/>
            <p:nvPr/>
          </p:nvSpPr>
          <p:spPr>
            <a:xfrm>
              <a:off x="2099833" y="6094890"/>
              <a:ext cx="985202" cy="478716"/>
            </a:xfrm>
            <a:prstGeom prst="trapezoid">
              <a:avLst>
                <a:gd name="adj" fmla="val 52548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원호 47">
              <a:extLst>
                <a:ext uri="{FF2B5EF4-FFF2-40B4-BE49-F238E27FC236}">
                  <a16:creationId xmlns:a16="http://schemas.microsoft.com/office/drawing/2014/main" xmlns="" id="{40D99DCF-F3F0-42EE-9A3A-7429BA5DAF3C}"/>
                </a:ext>
              </a:extLst>
            </p:cNvPr>
            <p:cNvSpPr/>
            <p:nvPr/>
          </p:nvSpPr>
          <p:spPr>
            <a:xfrm rot="9290093">
              <a:off x="3456127" y="3789045"/>
              <a:ext cx="3977539" cy="1190920"/>
            </a:xfrm>
            <a:prstGeom prst="arc">
              <a:avLst>
                <a:gd name="adj1" fmla="val 14321540"/>
                <a:gd name="adj2" fmla="val 16223893"/>
              </a:avLst>
            </a:prstGeom>
            <a:ln w="28575">
              <a:solidFill>
                <a:srgbClr val="FF0000"/>
              </a:solidFill>
            </a:ln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xmlns="" id="{4031DC8A-A9A8-4503-B6E7-8737D6FF3A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9090" y="4925002"/>
              <a:ext cx="3692" cy="184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원호 49">
              <a:extLst>
                <a:ext uri="{FF2B5EF4-FFF2-40B4-BE49-F238E27FC236}">
                  <a16:creationId xmlns:a16="http://schemas.microsoft.com/office/drawing/2014/main" xmlns="" id="{9698C8EA-95B4-439F-B571-D86EABE5B431}"/>
                </a:ext>
              </a:extLst>
            </p:cNvPr>
            <p:cNvSpPr/>
            <p:nvPr/>
          </p:nvSpPr>
          <p:spPr>
            <a:xfrm rot="9355257">
              <a:off x="3571938" y="3919394"/>
              <a:ext cx="3977539" cy="1190920"/>
            </a:xfrm>
            <a:prstGeom prst="arc">
              <a:avLst>
                <a:gd name="adj1" fmla="val 12735908"/>
                <a:gd name="adj2" fmla="val 15043425"/>
              </a:avLst>
            </a:prstGeom>
            <a:ln w="28575">
              <a:solidFill>
                <a:srgbClr val="FF0000"/>
              </a:solidFill>
            </a:ln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xmlns="" id="{590693E7-6079-422E-BB99-3236B2CA6E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7673" y="4752644"/>
              <a:ext cx="1846" cy="2155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자유형 155">
              <a:extLst>
                <a:ext uri="{FF2B5EF4-FFF2-40B4-BE49-F238E27FC236}">
                  <a16:creationId xmlns:a16="http://schemas.microsoft.com/office/drawing/2014/main" xmlns="" id="{1F3A59E8-C8D7-4FCC-94BC-61CA2BD1E649}"/>
                </a:ext>
              </a:extLst>
            </p:cNvPr>
            <p:cNvSpPr/>
            <p:nvPr/>
          </p:nvSpPr>
          <p:spPr>
            <a:xfrm rot="1861703">
              <a:off x="5770940" y="4906916"/>
              <a:ext cx="179559" cy="269233"/>
            </a:xfrm>
            <a:custGeom>
              <a:avLst/>
              <a:gdLst>
                <a:gd name="connsiteX0" fmla="*/ 0 w 781050"/>
                <a:gd name="connsiteY0" fmla="*/ 276225 h 276225"/>
                <a:gd name="connsiteX1" fmla="*/ 781050 w 781050"/>
                <a:gd name="connsiteY1" fmla="*/ 0 h 276225"/>
                <a:gd name="connsiteX2" fmla="*/ 781050 w 781050"/>
                <a:gd name="connsiteY2" fmla="*/ 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276225">
                  <a:moveTo>
                    <a:pt x="0" y="276225"/>
                  </a:moveTo>
                  <a:lnTo>
                    <a:pt x="781050" y="0"/>
                  </a:lnTo>
                  <a:lnTo>
                    <a:pt x="781050" y="0"/>
                  </a:lnTo>
                </a:path>
              </a:pathLst>
            </a:cu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구름 52">
              <a:extLst>
                <a:ext uri="{FF2B5EF4-FFF2-40B4-BE49-F238E27FC236}">
                  <a16:creationId xmlns:a16="http://schemas.microsoft.com/office/drawing/2014/main" xmlns="" id="{C13597B9-97B8-4027-A61B-6BA946C97A91}"/>
                </a:ext>
              </a:extLst>
            </p:cNvPr>
            <p:cNvSpPr/>
            <p:nvPr/>
          </p:nvSpPr>
          <p:spPr>
            <a:xfrm>
              <a:off x="4282360" y="3987350"/>
              <a:ext cx="1447573" cy="955671"/>
            </a:xfrm>
            <a:prstGeom prst="cloud">
              <a:avLst/>
            </a:prstGeom>
            <a:solidFill>
              <a:srgbClr val="E2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눈물 방울 53">
              <a:extLst>
                <a:ext uri="{FF2B5EF4-FFF2-40B4-BE49-F238E27FC236}">
                  <a16:creationId xmlns:a16="http://schemas.microsoft.com/office/drawing/2014/main" xmlns="" id="{DB95EE71-00B2-4424-8FC5-7F51171F500B}"/>
                </a:ext>
              </a:extLst>
            </p:cNvPr>
            <p:cNvSpPr/>
            <p:nvPr/>
          </p:nvSpPr>
          <p:spPr>
            <a:xfrm>
              <a:off x="4517829" y="4659567"/>
              <a:ext cx="95912" cy="9591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눈물 방울 54">
              <a:extLst>
                <a:ext uri="{FF2B5EF4-FFF2-40B4-BE49-F238E27FC236}">
                  <a16:creationId xmlns:a16="http://schemas.microsoft.com/office/drawing/2014/main" xmlns="" id="{29EA772C-01EE-4106-B38A-7DE29EF1CDB1}"/>
                </a:ext>
              </a:extLst>
            </p:cNvPr>
            <p:cNvSpPr/>
            <p:nvPr/>
          </p:nvSpPr>
          <p:spPr>
            <a:xfrm>
              <a:off x="4919823" y="4865194"/>
              <a:ext cx="95912" cy="9591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눈물 방울 55">
              <a:extLst>
                <a:ext uri="{FF2B5EF4-FFF2-40B4-BE49-F238E27FC236}">
                  <a16:creationId xmlns:a16="http://schemas.microsoft.com/office/drawing/2014/main" xmlns="" id="{6E6106D3-7783-4A71-8D55-2003820BA851}"/>
                </a:ext>
              </a:extLst>
            </p:cNvPr>
            <p:cNvSpPr/>
            <p:nvPr/>
          </p:nvSpPr>
          <p:spPr>
            <a:xfrm>
              <a:off x="5402942" y="4726266"/>
              <a:ext cx="95912" cy="9591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눈물 방울 56">
              <a:extLst>
                <a:ext uri="{FF2B5EF4-FFF2-40B4-BE49-F238E27FC236}">
                  <a16:creationId xmlns:a16="http://schemas.microsoft.com/office/drawing/2014/main" xmlns="" id="{EEEBF82C-1C9F-47FC-8112-352980BB3DD3}"/>
                </a:ext>
              </a:extLst>
            </p:cNvPr>
            <p:cNvSpPr/>
            <p:nvPr/>
          </p:nvSpPr>
          <p:spPr>
            <a:xfrm>
              <a:off x="4472198" y="5202145"/>
              <a:ext cx="95912" cy="9591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눈물 방울 57">
              <a:extLst>
                <a:ext uri="{FF2B5EF4-FFF2-40B4-BE49-F238E27FC236}">
                  <a16:creationId xmlns:a16="http://schemas.microsoft.com/office/drawing/2014/main" xmlns="" id="{17183EF3-EA28-4A09-8519-5F6561B877FF}"/>
                </a:ext>
              </a:extLst>
            </p:cNvPr>
            <p:cNvSpPr/>
            <p:nvPr/>
          </p:nvSpPr>
          <p:spPr>
            <a:xfrm>
              <a:off x="4790061" y="5475405"/>
              <a:ext cx="95912" cy="9591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눈물 방울 58">
              <a:extLst>
                <a:ext uri="{FF2B5EF4-FFF2-40B4-BE49-F238E27FC236}">
                  <a16:creationId xmlns:a16="http://schemas.microsoft.com/office/drawing/2014/main" xmlns="" id="{7939560D-B9F3-4304-83EE-E08FD8C1B638}"/>
                </a:ext>
              </a:extLst>
            </p:cNvPr>
            <p:cNvSpPr/>
            <p:nvPr/>
          </p:nvSpPr>
          <p:spPr>
            <a:xfrm>
              <a:off x="5320430" y="5166595"/>
              <a:ext cx="95912" cy="9591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눈물 방울 59">
              <a:extLst>
                <a:ext uri="{FF2B5EF4-FFF2-40B4-BE49-F238E27FC236}">
                  <a16:creationId xmlns:a16="http://schemas.microsoft.com/office/drawing/2014/main" xmlns="" id="{B9B843BC-4159-4753-8EEC-02216DD4E1EA}"/>
                </a:ext>
              </a:extLst>
            </p:cNvPr>
            <p:cNvSpPr/>
            <p:nvPr/>
          </p:nvSpPr>
          <p:spPr>
            <a:xfrm>
              <a:off x="4234404" y="5470333"/>
              <a:ext cx="95912" cy="9591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눈물 방울 60">
              <a:extLst>
                <a:ext uri="{FF2B5EF4-FFF2-40B4-BE49-F238E27FC236}">
                  <a16:creationId xmlns:a16="http://schemas.microsoft.com/office/drawing/2014/main" xmlns="" id="{17021E0A-0B55-4ADD-946E-381C3007436F}"/>
                </a:ext>
              </a:extLst>
            </p:cNvPr>
            <p:cNvSpPr/>
            <p:nvPr/>
          </p:nvSpPr>
          <p:spPr>
            <a:xfrm>
              <a:off x="4818991" y="5194949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눈물 방울 61">
              <a:extLst>
                <a:ext uri="{FF2B5EF4-FFF2-40B4-BE49-F238E27FC236}">
                  <a16:creationId xmlns:a16="http://schemas.microsoft.com/office/drawing/2014/main" xmlns="" id="{6360FF99-9117-4D88-BC3C-961797EE5D14}"/>
                </a:ext>
              </a:extLst>
            </p:cNvPr>
            <p:cNvSpPr/>
            <p:nvPr/>
          </p:nvSpPr>
          <p:spPr>
            <a:xfrm>
              <a:off x="4659841" y="4914269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눈물 방울 62">
              <a:extLst>
                <a:ext uri="{FF2B5EF4-FFF2-40B4-BE49-F238E27FC236}">
                  <a16:creationId xmlns:a16="http://schemas.microsoft.com/office/drawing/2014/main" xmlns="" id="{C61397D5-46B5-473E-972D-3A8BE132CA22}"/>
                </a:ext>
              </a:extLst>
            </p:cNvPr>
            <p:cNvSpPr/>
            <p:nvPr/>
          </p:nvSpPr>
          <p:spPr>
            <a:xfrm>
              <a:off x="5123555" y="5248410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눈물 방울 63">
              <a:extLst>
                <a:ext uri="{FF2B5EF4-FFF2-40B4-BE49-F238E27FC236}">
                  <a16:creationId xmlns:a16="http://schemas.microsoft.com/office/drawing/2014/main" xmlns="" id="{98C7D183-5423-4165-82CB-1292782FF719}"/>
                </a:ext>
              </a:extLst>
            </p:cNvPr>
            <p:cNvSpPr/>
            <p:nvPr/>
          </p:nvSpPr>
          <p:spPr>
            <a:xfrm>
              <a:off x="5185130" y="4791390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눈물 방울 64">
              <a:extLst>
                <a:ext uri="{FF2B5EF4-FFF2-40B4-BE49-F238E27FC236}">
                  <a16:creationId xmlns:a16="http://schemas.microsoft.com/office/drawing/2014/main" xmlns="" id="{D4417045-7E90-44B4-9A85-8144DF2FA4CF}"/>
                </a:ext>
              </a:extLst>
            </p:cNvPr>
            <p:cNvSpPr/>
            <p:nvPr/>
          </p:nvSpPr>
          <p:spPr>
            <a:xfrm>
              <a:off x="4539706" y="5631485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눈물 방울 65">
              <a:extLst>
                <a:ext uri="{FF2B5EF4-FFF2-40B4-BE49-F238E27FC236}">
                  <a16:creationId xmlns:a16="http://schemas.microsoft.com/office/drawing/2014/main" xmlns="" id="{E3F09C3D-0CC5-40A2-BE2C-498DE2A9D598}"/>
                </a:ext>
              </a:extLst>
            </p:cNvPr>
            <p:cNvSpPr/>
            <p:nvPr/>
          </p:nvSpPr>
          <p:spPr>
            <a:xfrm>
              <a:off x="4240050" y="5898987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눈물 방울 66">
              <a:extLst>
                <a:ext uri="{FF2B5EF4-FFF2-40B4-BE49-F238E27FC236}">
                  <a16:creationId xmlns:a16="http://schemas.microsoft.com/office/drawing/2014/main" xmlns="" id="{8CE0C2E8-88E1-4840-B7C7-86BD31429BA2}"/>
                </a:ext>
              </a:extLst>
            </p:cNvPr>
            <p:cNvSpPr/>
            <p:nvPr/>
          </p:nvSpPr>
          <p:spPr>
            <a:xfrm>
              <a:off x="4582953" y="6197994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눈물 방울 67">
              <a:extLst>
                <a:ext uri="{FF2B5EF4-FFF2-40B4-BE49-F238E27FC236}">
                  <a16:creationId xmlns:a16="http://schemas.microsoft.com/office/drawing/2014/main" xmlns="" id="{E9D7F037-377C-4968-A078-8759DCE5551E}"/>
                </a:ext>
              </a:extLst>
            </p:cNvPr>
            <p:cNvSpPr/>
            <p:nvPr/>
          </p:nvSpPr>
          <p:spPr>
            <a:xfrm>
              <a:off x="4540756" y="5897433"/>
              <a:ext cx="95912" cy="9591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눈물 방울 68">
              <a:extLst>
                <a:ext uri="{FF2B5EF4-FFF2-40B4-BE49-F238E27FC236}">
                  <a16:creationId xmlns:a16="http://schemas.microsoft.com/office/drawing/2014/main" xmlns="" id="{7E51F286-A307-4BE4-9899-52017FFC0F5E}"/>
                </a:ext>
              </a:extLst>
            </p:cNvPr>
            <p:cNvSpPr/>
            <p:nvPr/>
          </p:nvSpPr>
          <p:spPr>
            <a:xfrm>
              <a:off x="4285339" y="4822178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눈물 방울 69">
              <a:extLst>
                <a:ext uri="{FF2B5EF4-FFF2-40B4-BE49-F238E27FC236}">
                  <a16:creationId xmlns:a16="http://schemas.microsoft.com/office/drawing/2014/main" xmlns="" id="{645CB684-B37F-40F3-91D4-D444B24BD255}"/>
                </a:ext>
              </a:extLst>
            </p:cNvPr>
            <p:cNvSpPr/>
            <p:nvPr/>
          </p:nvSpPr>
          <p:spPr>
            <a:xfrm>
              <a:off x="4155311" y="6228782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눈물 방울 70">
              <a:extLst>
                <a:ext uri="{FF2B5EF4-FFF2-40B4-BE49-F238E27FC236}">
                  <a16:creationId xmlns:a16="http://schemas.microsoft.com/office/drawing/2014/main" xmlns="" id="{15C7985E-6152-4731-873C-A1B5ED795EA8}"/>
                </a:ext>
              </a:extLst>
            </p:cNvPr>
            <p:cNvSpPr/>
            <p:nvPr/>
          </p:nvSpPr>
          <p:spPr>
            <a:xfrm>
              <a:off x="4398120" y="6003034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눈물 방울 71">
              <a:extLst>
                <a:ext uri="{FF2B5EF4-FFF2-40B4-BE49-F238E27FC236}">
                  <a16:creationId xmlns:a16="http://schemas.microsoft.com/office/drawing/2014/main" xmlns="" id="{E02B3FD6-2286-41C4-A0A0-D726D0A3C23F}"/>
                </a:ext>
              </a:extLst>
            </p:cNvPr>
            <p:cNvSpPr/>
            <p:nvPr/>
          </p:nvSpPr>
          <p:spPr>
            <a:xfrm>
              <a:off x="4632297" y="5434271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눈물 방울 72">
              <a:extLst>
                <a:ext uri="{FF2B5EF4-FFF2-40B4-BE49-F238E27FC236}">
                  <a16:creationId xmlns:a16="http://schemas.microsoft.com/office/drawing/2014/main" xmlns="" id="{1FD4B40F-24AA-4CA2-A88E-8021C5D74365}"/>
                </a:ext>
              </a:extLst>
            </p:cNvPr>
            <p:cNvSpPr/>
            <p:nvPr/>
          </p:nvSpPr>
          <p:spPr>
            <a:xfrm>
              <a:off x="4367630" y="5109727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눈물 방울 73">
              <a:extLst>
                <a:ext uri="{FF2B5EF4-FFF2-40B4-BE49-F238E27FC236}">
                  <a16:creationId xmlns:a16="http://schemas.microsoft.com/office/drawing/2014/main" xmlns="" id="{79060060-FE8E-49E9-9E18-C1F96F10521A}"/>
                </a:ext>
              </a:extLst>
            </p:cNvPr>
            <p:cNvSpPr/>
            <p:nvPr/>
          </p:nvSpPr>
          <p:spPr>
            <a:xfrm>
              <a:off x="4717400" y="5091311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눈물 방울 74">
              <a:extLst>
                <a:ext uri="{FF2B5EF4-FFF2-40B4-BE49-F238E27FC236}">
                  <a16:creationId xmlns:a16="http://schemas.microsoft.com/office/drawing/2014/main" xmlns="" id="{B03DDE68-5CEA-44D4-A838-2E231D74245B}"/>
                </a:ext>
              </a:extLst>
            </p:cNvPr>
            <p:cNvSpPr/>
            <p:nvPr/>
          </p:nvSpPr>
          <p:spPr>
            <a:xfrm>
              <a:off x="4785722" y="4791191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눈물 방울 75">
              <a:extLst>
                <a:ext uri="{FF2B5EF4-FFF2-40B4-BE49-F238E27FC236}">
                  <a16:creationId xmlns:a16="http://schemas.microsoft.com/office/drawing/2014/main" xmlns="" id="{C19F44D1-F6B9-452D-ACF8-29AA925B2CFA}"/>
                </a:ext>
              </a:extLst>
            </p:cNvPr>
            <p:cNvSpPr/>
            <p:nvPr/>
          </p:nvSpPr>
          <p:spPr>
            <a:xfrm>
              <a:off x="5014372" y="4654451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눈물 방울 76">
              <a:extLst>
                <a:ext uri="{FF2B5EF4-FFF2-40B4-BE49-F238E27FC236}">
                  <a16:creationId xmlns:a16="http://schemas.microsoft.com/office/drawing/2014/main" xmlns="" id="{912E77A6-F390-4930-A207-9082DE256491}"/>
                </a:ext>
              </a:extLst>
            </p:cNvPr>
            <p:cNvSpPr/>
            <p:nvPr/>
          </p:nvSpPr>
          <p:spPr>
            <a:xfrm>
              <a:off x="5117428" y="5057232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눈물 방울 77">
              <a:extLst>
                <a:ext uri="{FF2B5EF4-FFF2-40B4-BE49-F238E27FC236}">
                  <a16:creationId xmlns:a16="http://schemas.microsoft.com/office/drawing/2014/main" xmlns="" id="{19A9AF66-D873-4F3F-815A-29C6F507238C}"/>
                </a:ext>
              </a:extLst>
            </p:cNvPr>
            <p:cNvSpPr/>
            <p:nvPr/>
          </p:nvSpPr>
          <p:spPr>
            <a:xfrm>
              <a:off x="5435504" y="5001279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눈물 방울 78">
              <a:extLst>
                <a:ext uri="{FF2B5EF4-FFF2-40B4-BE49-F238E27FC236}">
                  <a16:creationId xmlns:a16="http://schemas.microsoft.com/office/drawing/2014/main" xmlns="" id="{3359C229-A4AB-4151-9077-E650FBC7F207}"/>
                </a:ext>
              </a:extLst>
            </p:cNvPr>
            <p:cNvSpPr/>
            <p:nvPr/>
          </p:nvSpPr>
          <p:spPr>
            <a:xfrm>
              <a:off x="5590902" y="4889426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눈물 방울 79">
              <a:extLst>
                <a:ext uri="{FF2B5EF4-FFF2-40B4-BE49-F238E27FC236}">
                  <a16:creationId xmlns:a16="http://schemas.microsoft.com/office/drawing/2014/main" xmlns="" id="{0E262FE0-E3E5-412A-BFA1-C8F5CDBE7001}"/>
                </a:ext>
              </a:extLst>
            </p:cNvPr>
            <p:cNvSpPr/>
            <p:nvPr/>
          </p:nvSpPr>
          <p:spPr>
            <a:xfrm>
              <a:off x="5714539" y="4789764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눈물 방울 80">
              <a:extLst>
                <a:ext uri="{FF2B5EF4-FFF2-40B4-BE49-F238E27FC236}">
                  <a16:creationId xmlns:a16="http://schemas.microsoft.com/office/drawing/2014/main" xmlns="" id="{58EB15D1-0D96-48D1-B43B-002978F341BE}"/>
                </a:ext>
              </a:extLst>
            </p:cNvPr>
            <p:cNvSpPr/>
            <p:nvPr/>
          </p:nvSpPr>
          <p:spPr>
            <a:xfrm>
              <a:off x="5647197" y="5166595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눈물 방울 81">
              <a:extLst>
                <a:ext uri="{FF2B5EF4-FFF2-40B4-BE49-F238E27FC236}">
                  <a16:creationId xmlns:a16="http://schemas.microsoft.com/office/drawing/2014/main" xmlns="" id="{9079874D-3E2C-453D-BDD2-F34F30582458}"/>
                </a:ext>
              </a:extLst>
            </p:cNvPr>
            <p:cNvSpPr/>
            <p:nvPr/>
          </p:nvSpPr>
          <p:spPr>
            <a:xfrm>
              <a:off x="5387548" y="5436106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눈물 방울 82">
              <a:extLst>
                <a:ext uri="{FF2B5EF4-FFF2-40B4-BE49-F238E27FC236}">
                  <a16:creationId xmlns:a16="http://schemas.microsoft.com/office/drawing/2014/main" xmlns="" id="{3C0D0115-64D4-4FC4-833D-D4C2BBEC2541}"/>
                </a:ext>
              </a:extLst>
            </p:cNvPr>
            <p:cNvSpPr/>
            <p:nvPr/>
          </p:nvSpPr>
          <p:spPr>
            <a:xfrm>
              <a:off x="5132822" y="5695428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눈물 방울 83">
              <a:extLst>
                <a:ext uri="{FF2B5EF4-FFF2-40B4-BE49-F238E27FC236}">
                  <a16:creationId xmlns:a16="http://schemas.microsoft.com/office/drawing/2014/main" xmlns="" id="{A106FB6B-4440-42A3-B3C3-B20327BE2DF2}"/>
                </a:ext>
              </a:extLst>
            </p:cNvPr>
            <p:cNvSpPr/>
            <p:nvPr/>
          </p:nvSpPr>
          <p:spPr>
            <a:xfrm>
              <a:off x="5289643" y="5955208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눈물 방울 84">
              <a:extLst>
                <a:ext uri="{FF2B5EF4-FFF2-40B4-BE49-F238E27FC236}">
                  <a16:creationId xmlns:a16="http://schemas.microsoft.com/office/drawing/2014/main" xmlns="" id="{5832CA5B-553F-4775-B585-AF54F1FAEE56}"/>
                </a:ext>
              </a:extLst>
            </p:cNvPr>
            <p:cNvSpPr/>
            <p:nvPr/>
          </p:nvSpPr>
          <p:spPr>
            <a:xfrm>
              <a:off x="5387548" y="5720194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눈물 방울 85">
              <a:extLst>
                <a:ext uri="{FF2B5EF4-FFF2-40B4-BE49-F238E27FC236}">
                  <a16:creationId xmlns:a16="http://schemas.microsoft.com/office/drawing/2014/main" xmlns="" id="{63E5CAEA-320B-45C2-B313-E11386BD8EFC}"/>
                </a:ext>
              </a:extLst>
            </p:cNvPr>
            <p:cNvSpPr/>
            <p:nvPr/>
          </p:nvSpPr>
          <p:spPr>
            <a:xfrm>
              <a:off x="4748675" y="4474390"/>
              <a:ext cx="95912" cy="9591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눈물 방울 86">
              <a:extLst>
                <a:ext uri="{FF2B5EF4-FFF2-40B4-BE49-F238E27FC236}">
                  <a16:creationId xmlns:a16="http://schemas.microsoft.com/office/drawing/2014/main" xmlns="" id="{BF80BD89-0E70-44D6-A070-D42B48A9369E}"/>
                </a:ext>
              </a:extLst>
            </p:cNvPr>
            <p:cNvSpPr/>
            <p:nvPr/>
          </p:nvSpPr>
          <p:spPr>
            <a:xfrm>
              <a:off x="5192722" y="4583280"/>
              <a:ext cx="61575" cy="61575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눈물 방울 87">
              <a:extLst>
                <a:ext uri="{FF2B5EF4-FFF2-40B4-BE49-F238E27FC236}">
                  <a16:creationId xmlns:a16="http://schemas.microsoft.com/office/drawing/2014/main" xmlns="" id="{0B4D7D94-861B-405C-8BE9-DB13BE1EE986}"/>
                </a:ext>
              </a:extLst>
            </p:cNvPr>
            <p:cNvSpPr/>
            <p:nvPr/>
          </p:nvSpPr>
          <p:spPr>
            <a:xfrm>
              <a:off x="5603665" y="4654451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눈물 방울 88">
              <a:extLst>
                <a:ext uri="{FF2B5EF4-FFF2-40B4-BE49-F238E27FC236}">
                  <a16:creationId xmlns:a16="http://schemas.microsoft.com/office/drawing/2014/main" xmlns="" id="{787D3A58-8452-4114-A943-BA74686BF158}"/>
                </a:ext>
              </a:extLst>
            </p:cNvPr>
            <p:cNvSpPr/>
            <p:nvPr/>
          </p:nvSpPr>
          <p:spPr>
            <a:xfrm>
              <a:off x="4438576" y="4487596"/>
              <a:ext cx="30788" cy="30788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3713FFAB-25C1-4574-82AA-E2FBF01DE727}"/>
                </a:ext>
              </a:extLst>
            </p:cNvPr>
            <p:cNvSpPr txBox="1"/>
            <p:nvPr/>
          </p:nvSpPr>
          <p:spPr>
            <a:xfrm>
              <a:off x="5718994" y="5676407"/>
              <a:ext cx="726481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latin typeface="Calibri" pitchFamily="34" charset="0"/>
                </a:rPr>
                <a:t>Blocking</a:t>
              </a:r>
              <a:endParaRPr lang="ko-KR" altLang="en-US" sz="1200" b="1" dirty="0">
                <a:latin typeface="Calibri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F3301698-1B89-4147-AB00-B89EE279077A}"/>
                </a:ext>
              </a:extLst>
            </p:cNvPr>
            <p:cNvSpPr txBox="1"/>
            <p:nvPr/>
          </p:nvSpPr>
          <p:spPr>
            <a:xfrm>
              <a:off x="4989171" y="5997949"/>
              <a:ext cx="703782" cy="46166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FF00"/>
                  </a:solidFill>
                  <a:latin typeface="Calibri" pitchFamily="34" charset="0"/>
                </a:rPr>
                <a:t>Ground </a:t>
              </a:r>
            </a:p>
            <a:p>
              <a:r>
                <a:rPr lang="en-US" altLang="ko-KR" sz="1200" b="1" dirty="0">
                  <a:solidFill>
                    <a:srgbClr val="FFFF00"/>
                  </a:solidFill>
                  <a:latin typeface="Calibri" pitchFamily="34" charset="0"/>
                </a:rPr>
                <a:t>Clutter</a:t>
              </a:r>
              <a:endParaRPr lang="ko-KR" altLang="en-US" sz="1200" b="1" dirty="0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cxnSp>
          <p:nvCxnSpPr>
            <p:cNvPr id="92" name="직선 화살표 연결선 91">
              <a:extLst>
                <a:ext uri="{FF2B5EF4-FFF2-40B4-BE49-F238E27FC236}">
                  <a16:creationId xmlns:a16="http://schemas.microsoft.com/office/drawing/2014/main" xmlns="" id="{3F827EE7-1E06-4238-B79D-81DC60F230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86457" y="5631209"/>
              <a:ext cx="146365" cy="36956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화살표 연결선 92">
              <a:extLst>
                <a:ext uri="{FF2B5EF4-FFF2-40B4-BE49-F238E27FC236}">
                  <a16:creationId xmlns:a16="http://schemas.microsoft.com/office/drawing/2014/main" xmlns="" id="{E6E3C685-8192-4839-B162-BD5B45363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2822" y="5332652"/>
              <a:ext cx="491999" cy="67555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화살표 연결선 93">
              <a:extLst>
                <a:ext uri="{FF2B5EF4-FFF2-40B4-BE49-F238E27FC236}">
                  <a16:creationId xmlns:a16="http://schemas.microsoft.com/office/drawing/2014/main" xmlns="" id="{D12C11A7-ECF7-4A50-85A0-DE48F8305DF8}"/>
                </a:ext>
              </a:extLst>
            </p:cNvPr>
            <p:cNvCxnSpPr>
              <a:stCxn id="90" idx="1"/>
            </p:cNvCxnSpPr>
            <p:nvPr/>
          </p:nvCxnSpPr>
          <p:spPr>
            <a:xfrm flipH="1" flipV="1">
              <a:off x="5289643" y="5585840"/>
              <a:ext cx="429351" cy="2290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화살표 연결선 94">
              <a:extLst>
                <a:ext uri="{FF2B5EF4-FFF2-40B4-BE49-F238E27FC236}">
                  <a16:creationId xmlns:a16="http://schemas.microsoft.com/office/drawing/2014/main" xmlns="" id="{C2372650-11FB-4AF8-AEF7-CB51DE1ECB85}"/>
                </a:ext>
              </a:extLst>
            </p:cNvPr>
            <p:cNvCxnSpPr>
              <a:stCxn id="90" idx="0"/>
            </p:cNvCxnSpPr>
            <p:nvPr/>
          </p:nvCxnSpPr>
          <p:spPr>
            <a:xfrm flipH="1" flipV="1">
              <a:off x="5837018" y="5309985"/>
              <a:ext cx="245217" cy="3664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Picture 2" descr="C:\Users\정우미\Desktop\plane-icon.png">
              <a:extLst>
                <a:ext uri="{FF2B5EF4-FFF2-40B4-BE49-F238E27FC236}">
                  <a16:creationId xmlns:a16="http://schemas.microsoft.com/office/drawing/2014/main" xmlns="" id="{16DD38F3-0EF4-4727-9D44-200F519FA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46044">
              <a:off x="5990837" y="4468182"/>
              <a:ext cx="421980" cy="400238"/>
            </a:xfrm>
            <a:prstGeom prst="rect">
              <a:avLst/>
            </a:prstGeom>
            <a:noFill/>
            <a:scene3d>
              <a:camera prst="orthographicFront">
                <a:rot lat="600000" lon="420000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타원 96">
              <a:extLst>
                <a:ext uri="{FF2B5EF4-FFF2-40B4-BE49-F238E27FC236}">
                  <a16:creationId xmlns:a16="http://schemas.microsoft.com/office/drawing/2014/main" xmlns="" id="{93F7A593-22FD-4BAD-9B9E-A8389463E0DB}"/>
                </a:ext>
              </a:extLst>
            </p:cNvPr>
            <p:cNvSpPr/>
            <p:nvPr/>
          </p:nvSpPr>
          <p:spPr>
            <a:xfrm rot="18024327">
              <a:off x="5608403" y="4998441"/>
              <a:ext cx="404752" cy="7294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>
                <a:rot lat="600000" lon="1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xmlns="" id="{DD9877A8-2B24-4E1E-981B-141850B90999}"/>
                </a:ext>
              </a:extLst>
            </p:cNvPr>
            <p:cNvSpPr/>
            <p:nvPr/>
          </p:nvSpPr>
          <p:spPr>
            <a:xfrm rot="18024327">
              <a:off x="5663074" y="5088883"/>
              <a:ext cx="404752" cy="7294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>
                <a:rot lat="600000" lon="1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609D0CBF-7BE4-4FF7-B67D-F37E0CCA52B0}"/>
                </a:ext>
              </a:extLst>
            </p:cNvPr>
            <p:cNvSpPr txBox="1"/>
            <p:nvPr/>
          </p:nvSpPr>
          <p:spPr>
            <a:xfrm>
              <a:off x="6020096" y="5242199"/>
              <a:ext cx="520463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70C0"/>
                  </a:solidFill>
                  <a:latin typeface="Calibri" pitchFamily="34" charset="0"/>
                </a:rPr>
                <a:t>Chaff</a:t>
              </a:r>
              <a:endParaRPr lang="ko-KR" altLang="en-US" sz="1200" b="1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  <p:cxnSp>
          <p:nvCxnSpPr>
            <p:cNvPr id="100" name="직선 화살표 연결선 99">
              <a:extLst>
                <a:ext uri="{FF2B5EF4-FFF2-40B4-BE49-F238E27FC236}">
                  <a16:creationId xmlns:a16="http://schemas.microsoft.com/office/drawing/2014/main" xmlns="" id="{D07579A7-1046-47A7-BE87-5E6B36EF6B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20950" y="5112161"/>
              <a:ext cx="359377" cy="12867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9" name="직선 연결선 108">
            <a:extLst>
              <a:ext uri="{FF2B5EF4-FFF2-40B4-BE49-F238E27FC236}">
                <a16:creationId xmlns:a16="http://schemas.microsoft.com/office/drawing/2014/main" xmlns="" id="{B068FE9C-D527-4ABC-B050-95FC6ED57375}"/>
              </a:ext>
            </a:extLst>
          </p:cNvPr>
          <p:cNvCxnSpPr>
            <a:cxnSpLocks/>
          </p:cNvCxnSpPr>
          <p:nvPr/>
        </p:nvCxnSpPr>
        <p:spPr>
          <a:xfrm flipH="1" flipV="1">
            <a:off x="4534372" y="2559765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>
            <a:extLst>
              <a:ext uri="{FF2B5EF4-FFF2-40B4-BE49-F238E27FC236}">
                <a16:creationId xmlns:a16="http://schemas.microsoft.com/office/drawing/2014/main" xmlns="" id="{FA81E4E2-6C6D-4339-A4C4-93200E06D909}"/>
              </a:ext>
            </a:extLst>
          </p:cNvPr>
          <p:cNvCxnSpPr>
            <a:cxnSpLocks/>
          </p:cNvCxnSpPr>
          <p:nvPr/>
        </p:nvCxnSpPr>
        <p:spPr>
          <a:xfrm flipH="1" flipV="1">
            <a:off x="4037089" y="2608838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10">
            <a:extLst>
              <a:ext uri="{FF2B5EF4-FFF2-40B4-BE49-F238E27FC236}">
                <a16:creationId xmlns:a16="http://schemas.microsoft.com/office/drawing/2014/main" xmlns="" id="{440B7B23-C616-4B7C-A875-38076343CF3B}"/>
              </a:ext>
            </a:extLst>
          </p:cNvPr>
          <p:cNvCxnSpPr>
            <a:cxnSpLocks/>
          </p:cNvCxnSpPr>
          <p:nvPr/>
        </p:nvCxnSpPr>
        <p:spPr>
          <a:xfrm flipH="1" flipV="1">
            <a:off x="4035446" y="2632368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>
            <a:extLst>
              <a:ext uri="{FF2B5EF4-FFF2-40B4-BE49-F238E27FC236}">
                <a16:creationId xmlns:a16="http://schemas.microsoft.com/office/drawing/2014/main" xmlns="" id="{1ADBCFC8-8A77-4844-A880-7EA9AB9CAF25}"/>
              </a:ext>
            </a:extLst>
          </p:cNvPr>
          <p:cNvCxnSpPr>
            <a:cxnSpLocks/>
          </p:cNvCxnSpPr>
          <p:nvPr/>
        </p:nvCxnSpPr>
        <p:spPr>
          <a:xfrm flipH="1" flipV="1">
            <a:off x="3996886" y="2654790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xmlns="" id="{9E69B11F-617B-47C0-BA47-BD5A85969A86}"/>
              </a:ext>
            </a:extLst>
          </p:cNvPr>
          <p:cNvCxnSpPr>
            <a:cxnSpLocks/>
          </p:cNvCxnSpPr>
          <p:nvPr/>
        </p:nvCxnSpPr>
        <p:spPr>
          <a:xfrm flipH="1" flipV="1">
            <a:off x="3996886" y="2695623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xmlns="" id="{C87DBA13-06A1-4FA7-9DCB-34E59C5D2D62}"/>
              </a:ext>
            </a:extLst>
          </p:cNvPr>
          <p:cNvCxnSpPr>
            <a:cxnSpLocks/>
          </p:cNvCxnSpPr>
          <p:nvPr/>
        </p:nvCxnSpPr>
        <p:spPr>
          <a:xfrm flipH="1" flipV="1">
            <a:off x="3954613" y="2702816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>
            <a:extLst>
              <a:ext uri="{FF2B5EF4-FFF2-40B4-BE49-F238E27FC236}">
                <a16:creationId xmlns:a16="http://schemas.microsoft.com/office/drawing/2014/main" xmlns="" id="{C78C736F-F9C9-4A38-996E-57A8ADE09876}"/>
              </a:ext>
            </a:extLst>
          </p:cNvPr>
          <p:cNvCxnSpPr>
            <a:cxnSpLocks/>
          </p:cNvCxnSpPr>
          <p:nvPr/>
        </p:nvCxnSpPr>
        <p:spPr>
          <a:xfrm flipH="1" flipV="1">
            <a:off x="3962540" y="2730460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>
            <a:extLst>
              <a:ext uri="{FF2B5EF4-FFF2-40B4-BE49-F238E27FC236}">
                <a16:creationId xmlns:a16="http://schemas.microsoft.com/office/drawing/2014/main" xmlns="" id="{E52EE2F8-2461-44A0-930C-20FA5A01F39D}"/>
              </a:ext>
            </a:extLst>
          </p:cNvPr>
          <p:cNvCxnSpPr>
            <a:cxnSpLocks/>
          </p:cNvCxnSpPr>
          <p:nvPr/>
        </p:nvCxnSpPr>
        <p:spPr>
          <a:xfrm flipH="1" flipV="1">
            <a:off x="3936301" y="2746497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>
            <a:extLst>
              <a:ext uri="{FF2B5EF4-FFF2-40B4-BE49-F238E27FC236}">
                <a16:creationId xmlns:a16="http://schemas.microsoft.com/office/drawing/2014/main" xmlns="" id="{E9E05756-23F7-4338-9F64-2179892A96B6}"/>
              </a:ext>
            </a:extLst>
          </p:cNvPr>
          <p:cNvCxnSpPr>
            <a:cxnSpLocks/>
          </p:cNvCxnSpPr>
          <p:nvPr/>
        </p:nvCxnSpPr>
        <p:spPr>
          <a:xfrm flipH="1" flipV="1">
            <a:off x="3944227" y="2782204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>
            <a:extLst>
              <a:ext uri="{FF2B5EF4-FFF2-40B4-BE49-F238E27FC236}">
                <a16:creationId xmlns:a16="http://schemas.microsoft.com/office/drawing/2014/main" xmlns="" id="{53C21B9E-7BAE-4D51-B4E1-E720EDC7B804}"/>
              </a:ext>
            </a:extLst>
          </p:cNvPr>
          <p:cNvCxnSpPr>
            <a:cxnSpLocks/>
          </p:cNvCxnSpPr>
          <p:nvPr/>
        </p:nvCxnSpPr>
        <p:spPr>
          <a:xfrm flipH="1" flipV="1">
            <a:off x="3907474" y="2789555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xmlns="" id="{E5293232-AFD2-4E42-8AC4-1880258B07B3}"/>
              </a:ext>
            </a:extLst>
          </p:cNvPr>
          <p:cNvCxnSpPr>
            <a:cxnSpLocks/>
          </p:cNvCxnSpPr>
          <p:nvPr/>
        </p:nvCxnSpPr>
        <p:spPr>
          <a:xfrm flipH="1" flipV="1">
            <a:off x="3917988" y="2816014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xmlns="" id="{216F2BD6-D34A-459A-BE84-6ABB63185595}"/>
              </a:ext>
            </a:extLst>
          </p:cNvPr>
          <p:cNvCxnSpPr>
            <a:cxnSpLocks/>
          </p:cNvCxnSpPr>
          <p:nvPr/>
        </p:nvCxnSpPr>
        <p:spPr>
          <a:xfrm flipH="1" flipV="1">
            <a:off x="3880927" y="2824329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xmlns="" id="{1CD07D6D-3CFF-4397-8753-1F636654AB7D}"/>
              </a:ext>
            </a:extLst>
          </p:cNvPr>
          <p:cNvCxnSpPr>
            <a:cxnSpLocks/>
          </p:cNvCxnSpPr>
          <p:nvPr/>
        </p:nvCxnSpPr>
        <p:spPr>
          <a:xfrm flipH="1" flipV="1">
            <a:off x="3889161" y="2853813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xmlns="" id="{B7BCBB20-6C7A-4F6E-8F25-444A6633040E}"/>
              </a:ext>
            </a:extLst>
          </p:cNvPr>
          <p:cNvCxnSpPr>
            <a:cxnSpLocks/>
          </p:cNvCxnSpPr>
          <p:nvPr/>
        </p:nvCxnSpPr>
        <p:spPr>
          <a:xfrm flipH="1" flipV="1">
            <a:off x="3855455" y="2868782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xmlns="" id="{5B36CD75-3947-446E-A757-939121CB8B2D}"/>
              </a:ext>
            </a:extLst>
          </p:cNvPr>
          <p:cNvCxnSpPr>
            <a:cxnSpLocks/>
          </p:cNvCxnSpPr>
          <p:nvPr/>
        </p:nvCxnSpPr>
        <p:spPr>
          <a:xfrm flipH="1" flipV="1">
            <a:off x="4088912" y="2678073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xmlns="" id="{E791692E-7021-4D89-9544-27624DB95C00}"/>
              </a:ext>
            </a:extLst>
          </p:cNvPr>
          <p:cNvCxnSpPr>
            <a:cxnSpLocks/>
          </p:cNvCxnSpPr>
          <p:nvPr/>
        </p:nvCxnSpPr>
        <p:spPr>
          <a:xfrm flipH="1" flipV="1">
            <a:off x="4102045" y="2711933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xmlns="" id="{C8BFABA9-75BC-4C83-8D76-DF2B8748755D}"/>
              </a:ext>
            </a:extLst>
          </p:cNvPr>
          <p:cNvCxnSpPr>
            <a:cxnSpLocks/>
          </p:cNvCxnSpPr>
          <p:nvPr/>
        </p:nvCxnSpPr>
        <p:spPr>
          <a:xfrm flipH="1" flipV="1">
            <a:off x="4050004" y="2719284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>
            <a:extLst>
              <a:ext uri="{FF2B5EF4-FFF2-40B4-BE49-F238E27FC236}">
                <a16:creationId xmlns:a16="http://schemas.microsoft.com/office/drawing/2014/main" xmlns="" id="{72FAC020-97E0-4910-9A3B-E63D144E61F1}"/>
              </a:ext>
            </a:extLst>
          </p:cNvPr>
          <p:cNvCxnSpPr>
            <a:cxnSpLocks/>
          </p:cNvCxnSpPr>
          <p:nvPr/>
        </p:nvCxnSpPr>
        <p:spPr>
          <a:xfrm flipH="1" flipV="1">
            <a:off x="4085817" y="2744893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>
            <a:extLst>
              <a:ext uri="{FF2B5EF4-FFF2-40B4-BE49-F238E27FC236}">
                <a16:creationId xmlns:a16="http://schemas.microsoft.com/office/drawing/2014/main" xmlns="" id="{79B6460E-41DD-4D7E-90ED-5AFEC246620D}"/>
              </a:ext>
            </a:extLst>
          </p:cNvPr>
          <p:cNvCxnSpPr>
            <a:cxnSpLocks/>
          </p:cNvCxnSpPr>
          <p:nvPr/>
        </p:nvCxnSpPr>
        <p:spPr>
          <a:xfrm flipH="1" flipV="1">
            <a:off x="4035446" y="2754041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xmlns="" id="{3E7DE128-6552-4050-B3E3-E7172CFD8AD9}"/>
              </a:ext>
            </a:extLst>
          </p:cNvPr>
          <p:cNvCxnSpPr>
            <a:cxnSpLocks/>
          </p:cNvCxnSpPr>
          <p:nvPr/>
        </p:nvCxnSpPr>
        <p:spPr>
          <a:xfrm flipH="1" flipV="1">
            <a:off x="4046471" y="2773375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xmlns="" id="{496A7F51-606E-4626-973C-6D01BCB50262}"/>
              </a:ext>
            </a:extLst>
          </p:cNvPr>
          <p:cNvCxnSpPr>
            <a:cxnSpLocks/>
          </p:cNvCxnSpPr>
          <p:nvPr/>
        </p:nvCxnSpPr>
        <p:spPr>
          <a:xfrm flipH="1" flipV="1">
            <a:off x="4015199" y="2794624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>
            <a:extLst>
              <a:ext uri="{FF2B5EF4-FFF2-40B4-BE49-F238E27FC236}">
                <a16:creationId xmlns:a16="http://schemas.microsoft.com/office/drawing/2014/main" xmlns="" id="{602538D6-41B8-4EE0-87E2-9C514A794A62}"/>
              </a:ext>
            </a:extLst>
          </p:cNvPr>
          <p:cNvCxnSpPr>
            <a:cxnSpLocks/>
          </p:cNvCxnSpPr>
          <p:nvPr/>
        </p:nvCxnSpPr>
        <p:spPr>
          <a:xfrm flipH="1" flipV="1">
            <a:off x="4015199" y="2823365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xmlns="" id="{D6A9EECE-6E8F-458E-AABE-7CD0932C6847}"/>
              </a:ext>
            </a:extLst>
          </p:cNvPr>
          <p:cNvCxnSpPr>
            <a:cxnSpLocks/>
          </p:cNvCxnSpPr>
          <p:nvPr/>
        </p:nvCxnSpPr>
        <p:spPr>
          <a:xfrm flipH="1" flipV="1">
            <a:off x="4004553" y="2850248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xmlns="" id="{3DDCCF24-F0A6-49A5-B0DB-7771E9AECE8F}"/>
              </a:ext>
            </a:extLst>
          </p:cNvPr>
          <p:cNvCxnSpPr>
            <a:cxnSpLocks/>
          </p:cNvCxnSpPr>
          <p:nvPr/>
        </p:nvCxnSpPr>
        <p:spPr>
          <a:xfrm flipH="1" flipV="1">
            <a:off x="3962539" y="2864792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xmlns="" id="{BE68CD01-96B9-4018-B7AE-CAECFB8FA0C0}"/>
              </a:ext>
            </a:extLst>
          </p:cNvPr>
          <p:cNvCxnSpPr>
            <a:cxnSpLocks/>
          </p:cNvCxnSpPr>
          <p:nvPr/>
        </p:nvCxnSpPr>
        <p:spPr>
          <a:xfrm flipH="1" flipV="1">
            <a:off x="3967928" y="2888276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>
            <a:extLst>
              <a:ext uri="{FF2B5EF4-FFF2-40B4-BE49-F238E27FC236}">
                <a16:creationId xmlns:a16="http://schemas.microsoft.com/office/drawing/2014/main" xmlns="" id="{228E1F2B-E3B9-4612-9239-448E20E95ADF}"/>
              </a:ext>
            </a:extLst>
          </p:cNvPr>
          <p:cNvCxnSpPr>
            <a:cxnSpLocks/>
          </p:cNvCxnSpPr>
          <p:nvPr/>
        </p:nvCxnSpPr>
        <p:spPr>
          <a:xfrm flipH="1" flipV="1">
            <a:off x="3967928" y="2916629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연결선 134">
            <a:extLst>
              <a:ext uri="{FF2B5EF4-FFF2-40B4-BE49-F238E27FC236}">
                <a16:creationId xmlns:a16="http://schemas.microsoft.com/office/drawing/2014/main" xmlns="" id="{74ADFCF6-63A1-44B0-9435-40F76FA7290D}"/>
              </a:ext>
            </a:extLst>
          </p:cNvPr>
          <p:cNvCxnSpPr>
            <a:cxnSpLocks/>
          </p:cNvCxnSpPr>
          <p:nvPr/>
        </p:nvCxnSpPr>
        <p:spPr>
          <a:xfrm flipH="1" flipV="1">
            <a:off x="3930858" y="2920583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>
            <a:extLst>
              <a:ext uri="{FF2B5EF4-FFF2-40B4-BE49-F238E27FC236}">
                <a16:creationId xmlns:a16="http://schemas.microsoft.com/office/drawing/2014/main" xmlns="" id="{C41766CA-7EBE-4A75-A740-4A11840563E6}"/>
              </a:ext>
            </a:extLst>
          </p:cNvPr>
          <p:cNvCxnSpPr>
            <a:cxnSpLocks/>
          </p:cNvCxnSpPr>
          <p:nvPr/>
        </p:nvCxnSpPr>
        <p:spPr>
          <a:xfrm flipH="1" flipV="1">
            <a:off x="3936300" y="2949395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2" descr="C:\캡쳐\K-010.gif">
            <a:extLst>
              <a:ext uri="{FF2B5EF4-FFF2-40B4-BE49-F238E27FC236}">
                <a16:creationId xmlns:a16="http://schemas.microsoft.com/office/drawing/2014/main" xmlns="" id="{09BD796E-65F1-426F-B974-3BA7D52B7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12" y="1701867"/>
            <a:ext cx="1500198" cy="14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C:\캡쳐\K-001.gif">
            <a:extLst>
              <a:ext uri="{FF2B5EF4-FFF2-40B4-BE49-F238E27FC236}">
                <a16:creationId xmlns:a16="http://schemas.microsoft.com/office/drawing/2014/main" xmlns="" id="{981E4822-A6C7-4180-AD0E-C10581A7C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03" y="1750074"/>
            <a:ext cx="1370411" cy="137041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직사각형 149">
            <a:extLst>
              <a:ext uri="{FF2B5EF4-FFF2-40B4-BE49-F238E27FC236}">
                <a16:creationId xmlns:a16="http://schemas.microsoft.com/office/drawing/2014/main" xmlns="" id="{F003AD68-F42D-4659-AC26-958D29B1B4FF}"/>
              </a:ext>
            </a:extLst>
          </p:cNvPr>
          <p:cNvSpPr/>
          <p:nvPr/>
        </p:nvSpPr>
        <p:spPr>
          <a:xfrm>
            <a:off x="5076997" y="3079531"/>
            <a:ext cx="1399313" cy="2308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900" dirty="0">
                <a:ea typeface="HY울릉도M" pitchFamily="18" charset="-127"/>
                <a:cs typeface="Times New Roman" pitchFamily="18" charset="0"/>
              </a:rPr>
              <a:t>blockage fraction</a:t>
            </a:r>
            <a:r>
              <a:rPr lang="ko-KR" altLang="en-US" sz="900" dirty="0">
                <a:ea typeface="맑은 고딕"/>
                <a:cs typeface="Times New Roman" pitchFamily="18" charset="0"/>
              </a:rPr>
              <a:t>＜</a:t>
            </a:r>
            <a:r>
              <a:rPr lang="en-US" altLang="ko-KR" sz="900" dirty="0">
                <a:ea typeface="HY울릉도M" pitchFamily="18" charset="-127"/>
                <a:cs typeface="Times New Roman" pitchFamily="18" charset="0"/>
              </a:rPr>
              <a:t>10%</a:t>
            </a:r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xmlns="" id="{277D793F-F19A-457F-A635-6A6701736778}"/>
              </a:ext>
            </a:extLst>
          </p:cNvPr>
          <p:cNvSpPr/>
          <p:nvPr/>
        </p:nvSpPr>
        <p:spPr>
          <a:xfrm>
            <a:off x="6637951" y="3076819"/>
            <a:ext cx="1472727" cy="2308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altLang="ko-KR" sz="900" dirty="0">
                <a:ea typeface="HY울릉도M" pitchFamily="18" charset="-127"/>
                <a:cs typeface="Times New Roman" pitchFamily="18" charset="0"/>
              </a:rPr>
              <a:t>avoiding non-rain echo</a:t>
            </a:r>
          </a:p>
        </p:txBody>
      </p:sp>
      <p:pic>
        <p:nvPicPr>
          <p:cNvPr id="152" name="Picture 2" descr="C:\캡쳐\K-009.gif">
            <a:extLst>
              <a:ext uri="{FF2B5EF4-FFF2-40B4-BE49-F238E27FC236}">
                <a16:creationId xmlns:a16="http://schemas.microsoft.com/office/drawing/2014/main" xmlns="" id="{C735D756-366A-466E-97D3-2B8277A7B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08" y="2760718"/>
            <a:ext cx="1631503" cy="15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A7912238-1624-401A-B9C6-E16901441A6F}"/>
              </a:ext>
            </a:extLst>
          </p:cNvPr>
          <p:cNvSpPr/>
          <p:nvPr/>
        </p:nvSpPr>
        <p:spPr>
          <a:xfrm>
            <a:off x="4985323" y="3331631"/>
            <a:ext cx="16865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cs typeface="Times New Roman" pitchFamily="18" charset="0"/>
              </a:rPr>
              <a:t>Ground Echo(GRE) Identification </a:t>
            </a:r>
          </a:p>
          <a:p>
            <a:pPr algn="ctr"/>
            <a:r>
              <a:rPr lang="en-US" altLang="ko-KR" sz="1200" dirty="0">
                <a:cs typeface="Times New Roman" pitchFamily="18" charset="0"/>
              </a:rPr>
              <a:t>by applying threshold of</a:t>
            </a:r>
          </a:p>
          <a:p>
            <a:pPr algn="ctr"/>
            <a:r>
              <a:rPr lang="en-US" altLang="ko-KR" sz="1200" dirty="0">
                <a:cs typeface="Times New Roman" pitchFamily="18" charset="0"/>
              </a:rPr>
              <a:t>(DZ-CZ), RH,  STDEV(DZ), STDEV(CZ) </a:t>
            </a:r>
            <a:endParaRPr lang="ko-KR" altLang="en-US" sz="1200" dirty="0">
              <a:cs typeface="Times New Roman" pitchFamily="18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907812FB-8EBF-43A7-BCA4-A2935AD61D8B}"/>
              </a:ext>
            </a:extLst>
          </p:cNvPr>
          <p:cNvGrpSpPr/>
          <p:nvPr/>
        </p:nvGrpSpPr>
        <p:grpSpPr>
          <a:xfrm>
            <a:off x="122511" y="4364651"/>
            <a:ext cx="4212093" cy="2158451"/>
            <a:chOff x="122511" y="4364651"/>
            <a:chExt cx="4212093" cy="2158451"/>
          </a:xfrm>
        </p:grpSpPr>
        <p:sp>
          <p:nvSpPr>
            <p:cNvPr id="179" name="아래쪽 화살표 1">
              <a:extLst>
                <a:ext uri="{FF2B5EF4-FFF2-40B4-BE49-F238E27FC236}">
                  <a16:creationId xmlns:a16="http://schemas.microsoft.com/office/drawing/2014/main" xmlns="" id="{030FE829-7ADE-4A70-B87D-D65428E14629}"/>
                </a:ext>
              </a:extLst>
            </p:cNvPr>
            <p:cNvSpPr/>
            <p:nvPr/>
          </p:nvSpPr>
          <p:spPr>
            <a:xfrm rot="16200000">
              <a:off x="1558115" y="5439269"/>
              <a:ext cx="1397019" cy="395153"/>
            </a:xfrm>
            <a:prstGeom prst="downArrow">
              <a:avLst>
                <a:gd name="adj1" fmla="val 67777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5" name="Picture 43" descr="C:\캡쳐\K-023.gif">
              <a:extLst>
                <a:ext uri="{FF2B5EF4-FFF2-40B4-BE49-F238E27FC236}">
                  <a16:creationId xmlns:a16="http://schemas.microsoft.com/office/drawing/2014/main" xmlns="" id="{49B61C76-E188-4408-B585-4248D3362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12" y="4747558"/>
              <a:ext cx="1890096" cy="177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FD9832AF-2109-47C1-83FD-55185AC57FE6}"/>
                </a:ext>
              </a:extLst>
            </p:cNvPr>
            <p:cNvSpPr txBox="1"/>
            <p:nvPr/>
          </p:nvSpPr>
          <p:spPr>
            <a:xfrm>
              <a:off x="122511" y="4364651"/>
              <a:ext cx="17679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latin typeface="Times New Roman" pitchFamily="18" charset="0"/>
                  <a:cs typeface="Times New Roman" pitchFamily="18" charset="0"/>
                </a:rPr>
                <a:t>2017/08/15 06:30KST</a:t>
              </a:r>
              <a:endParaRPr lang="ko-KR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E22208E1-D120-4855-8F8E-EF8F4B1F9A24}"/>
                </a:ext>
              </a:extLst>
            </p:cNvPr>
            <p:cNvSpPr txBox="1"/>
            <p:nvPr/>
          </p:nvSpPr>
          <p:spPr>
            <a:xfrm>
              <a:off x="130342" y="4759188"/>
              <a:ext cx="5581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PPI0</a:t>
              </a:r>
              <a:endParaRPr lang="ko-KR" altLang="en-US" sz="11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F2FBFCEE-40E8-41D4-B417-59B20759B925}"/>
                </a:ext>
              </a:extLst>
            </p:cNvPr>
            <p:cNvSpPr txBox="1"/>
            <p:nvPr/>
          </p:nvSpPr>
          <p:spPr>
            <a:xfrm>
              <a:off x="1890448" y="4759188"/>
              <a:ext cx="5581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PPI0</a:t>
              </a:r>
              <a:endParaRPr lang="ko-KR" altLang="en-US" sz="11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C0158C23-09BC-42CB-9124-7D6AD3D63FD7}"/>
                </a:ext>
              </a:extLst>
            </p:cNvPr>
            <p:cNvSpPr txBox="1"/>
            <p:nvPr/>
          </p:nvSpPr>
          <p:spPr>
            <a:xfrm>
              <a:off x="206434" y="5697385"/>
              <a:ext cx="620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latin typeface="Times New Roman" pitchFamily="18" charset="0"/>
                  <a:cs typeface="Times New Roman" pitchFamily="18" charset="0"/>
                </a:rPr>
                <a:t>sea clutter</a:t>
              </a:r>
              <a:endParaRPr lang="ko-KR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0" name="직선 화살표 연결선 159">
              <a:extLst>
                <a:ext uri="{FF2B5EF4-FFF2-40B4-BE49-F238E27FC236}">
                  <a16:creationId xmlns:a16="http://schemas.microsoft.com/office/drawing/2014/main" xmlns="" id="{F8CBC2F4-2B25-4DD1-B93A-85A5CBE34828}"/>
                </a:ext>
              </a:extLst>
            </p:cNvPr>
            <p:cNvCxnSpPr/>
            <p:nvPr/>
          </p:nvCxnSpPr>
          <p:spPr>
            <a:xfrm flipV="1">
              <a:off x="516553" y="5663104"/>
              <a:ext cx="372331" cy="1727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직선 화살표 연결선 160">
              <a:extLst>
                <a:ext uri="{FF2B5EF4-FFF2-40B4-BE49-F238E27FC236}">
                  <a16:creationId xmlns:a16="http://schemas.microsoft.com/office/drawing/2014/main" xmlns="" id="{FB7C4AE3-4187-437A-952B-1927BC9162CD}"/>
                </a:ext>
              </a:extLst>
            </p:cNvPr>
            <p:cNvCxnSpPr/>
            <p:nvPr/>
          </p:nvCxnSpPr>
          <p:spPr>
            <a:xfrm flipH="1" flipV="1">
              <a:off x="1139844" y="5604354"/>
              <a:ext cx="792821" cy="2635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타원 161">
              <a:extLst>
                <a:ext uri="{FF2B5EF4-FFF2-40B4-BE49-F238E27FC236}">
                  <a16:creationId xmlns:a16="http://schemas.microsoft.com/office/drawing/2014/main" xmlns="" id="{EE28EDE6-7BEA-4274-A072-F3DB001EBE3E}"/>
                </a:ext>
              </a:extLst>
            </p:cNvPr>
            <p:cNvSpPr/>
            <p:nvPr/>
          </p:nvSpPr>
          <p:spPr>
            <a:xfrm rot="19537673">
              <a:off x="891123" y="4717452"/>
              <a:ext cx="854989" cy="121207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E7A743D5-D009-433C-AD5E-40F7D5195DDC}"/>
                </a:ext>
              </a:extLst>
            </p:cNvPr>
            <p:cNvSpPr txBox="1"/>
            <p:nvPr/>
          </p:nvSpPr>
          <p:spPr>
            <a:xfrm>
              <a:off x="157079" y="6239250"/>
              <a:ext cx="468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Times New Roman" pitchFamily="18" charset="0"/>
                  <a:cs typeface="Times New Roman" pitchFamily="18" charset="0"/>
                </a:rPr>
                <a:t>BRI</a:t>
              </a:r>
              <a:endParaRPr lang="ko-KR" alt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57C49E2B-7596-4F81-9176-57F607305A3C}"/>
                </a:ext>
              </a:extLst>
            </p:cNvPr>
            <p:cNvSpPr txBox="1"/>
            <p:nvPr/>
          </p:nvSpPr>
          <p:spPr>
            <a:xfrm>
              <a:off x="1890384" y="5699333"/>
              <a:ext cx="706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latin typeface="Times New Roman" pitchFamily="18" charset="0"/>
                  <a:cs typeface="Times New Roman" pitchFamily="18" charset="0"/>
                </a:rPr>
                <a:t>ground clutter</a:t>
              </a:r>
              <a:endParaRPr lang="ko-KR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5" name="Picture 54" descr="C:\캡쳐\K-035.gif">
              <a:extLst>
                <a:ext uri="{FF2B5EF4-FFF2-40B4-BE49-F238E27FC236}">
                  <a16:creationId xmlns:a16="http://schemas.microsoft.com/office/drawing/2014/main" xmlns="" id="{4DB07A26-D886-49FC-86D8-3C173C7F7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508" y="4742337"/>
              <a:ext cx="1890096" cy="177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xmlns="" id="{69E2DE92-84A0-4159-ABAB-7BC3375582CC}"/>
                </a:ext>
              </a:extLst>
            </p:cNvPr>
            <p:cNvSpPr txBox="1"/>
            <p:nvPr/>
          </p:nvSpPr>
          <p:spPr>
            <a:xfrm>
              <a:off x="2444507" y="4742337"/>
              <a:ext cx="5118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Hyb</a:t>
              </a:r>
              <a:r>
                <a:rPr lang="en-US" altLang="ko-KR" sz="11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ko-KR" altLang="en-US" sz="11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4A6B1CA3-FCEE-45FC-AEB9-23A25EB89D10}"/>
                </a:ext>
              </a:extLst>
            </p:cNvPr>
            <p:cNvSpPr txBox="1"/>
            <p:nvPr/>
          </p:nvSpPr>
          <p:spPr>
            <a:xfrm>
              <a:off x="2465317" y="6230961"/>
              <a:ext cx="45832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Times New Roman" pitchFamily="18" charset="0"/>
                  <a:cs typeface="Times New Roman" pitchFamily="18" charset="0"/>
                </a:rPr>
                <a:t>BRI</a:t>
              </a:r>
              <a:endParaRPr lang="ko-KR" alt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F6F5B6C0-7F15-4842-AB65-F4C4822CCEDD}"/>
                </a:ext>
              </a:extLst>
            </p:cNvPr>
            <p:cNvSpPr txBox="1"/>
            <p:nvPr/>
          </p:nvSpPr>
          <p:spPr>
            <a:xfrm>
              <a:off x="3907183" y="4777308"/>
              <a:ext cx="266343" cy="2153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50C0076F-C75B-4C95-8FB1-F9F788FE907B}"/>
              </a:ext>
            </a:extLst>
          </p:cNvPr>
          <p:cNvGrpSpPr/>
          <p:nvPr/>
        </p:nvGrpSpPr>
        <p:grpSpPr>
          <a:xfrm>
            <a:off x="4465073" y="4365894"/>
            <a:ext cx="4416304" cy="2158450"/>
            <a:chOff x="4465073" y="4365894"/>
            <a:chExt cx="4416304" cy="2158450"/>
          </a:xfrm>
        </p:grpSpPr>
        <p:pic>
          <p:nvPicPr>
            <p:cNvPr id="169" name="Picture 45" descr="C:\캡쳐\K-025.gif">
              <a:extLst>
                <a:ext uri="{FF2B5EF4-FFF2-40B4-BE49-F238E27FC236}">
                  <a16:creationId xmlns:a16="http://schemas.microsoft.com/office/drawing/2014/main" xmlns="" id="{64514E97-6CB7-405C-BBA0-246BEE150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214" y="4748800"/>
              <a:ext cx="1890096" cy="177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EBF4822C-E36A-40B5-AD2A-CF527A8F95B2}"/>
                </a:ext>
              </a:extLst>
            </p:cNvPr>
            <p:cNvSpPr txBox="1"/>
            <p:nvPr/>
          </p:nvSpPr>
          <p:spPr>
            <a:xfrm>
              <a:off x="4589802" y="4365894"/>
              <a:ext cx="17679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latin typeface="Times New Roman" pitchFamily="18" charset="0"/>
                  <a:cs typeface="Times New Roman" pitchFamily="18" charset="0"/>
                </a:rPr>
                <a:t>2017/06/01 14:10KST</a:t>
              </a:r>
              <a:endParaRPr lang="ko-KR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4D4D532D-0275-4F3C-8F13-251EB2193FDF}"/>
                </a:ext>
              </a:extLst>
            </p:cNvPr>
            <p:cNvSpPr txBox="1"/>
            <p:nvPr/>
          </p:nvSpPr>
          <p:spPr>
            <a:xfrm>
              <a:off x="4584552" y="4760431"/>
              <a:ext cx="5581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PPI0</a:t>
              </a:r>
              <a:endParaRPr lang="ko-KR" altLang="en-US" sz="11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xmlns="" id="{E0C30BB6-D0ED-4456-B6C6-9FC640FBA238}"/>
                </a:ext>
              </a:extLst>
            </p:cNvPr>
            <p:cNvSpPr txBox="1"/>
            <p:nvPr/>
          </p:nvSpPr>
          <p:spPr>
            <a:xfrm>
              <a:off x="5906681" y="5921738"/>
              <a:ext cx="6202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latin typeface="Times New Roman" pitchFamily="18" charset="0"/>
                  <a:cs typeface="Times New Roman" pitchFamily="18" charset="0"/>
                </a:rPr>
                <a:t>chaff</a:t>
              </a:r>
              <a:endParaRPr lang="ko-KR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3" name="직선 화살표 연결선 172">
              <a:extLst>
                <a:ext uri="{FF2B5EF4-FFF2-40B4-BE49-F238E27FC236}">
                  <a16:creationId xmlns:a16="http://schemas.microsoft.com/office/drawing/2014/main" xmlns="" id="{8FC57B68-4AC0-4CCC-A5EB-0A4E238A7989}"/>
                </a:ext>
              </a:extLst>
            </p:cNvPr>
            <p:cNvCxnSpPr/>
            <p:nvPr/>
          </p:nvCxnSpPr>
          <p:spPr>
            <a:xfrm flipV="1">
              <a:off x="6050886" y="5750722"/>
              <a:ext cx="83853" cy="23493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직선 화살표 연결선 173">
              <a:extLst>
                <a:ext uri="{FF2B5EF4-FFF2-40B4-BE49-F238E27FC236}">
                  <a16:creationId xmlns:a16="http://schemas.microsoft.com/office/drawing/2014/main" xmlns="" id="{DA020F30-545E-419D-A834-234F76E3B544}"/>
                </a:ext>
              </a:extLst>
            </p:cNvPr>
            <p:cNvCxnSpPr/>
            <p:nvPr/>
          </p:nvCxnSpPr>
          <p:spPr>
            <a:xfrm flipH="1">
              <a:off x="5767665" y="6104410"/>
              <a:ext cx="209967" cy="608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46751008-6A8C-41D4-99D6-E9E555A7B143}"/>
                </a:ext>
              </a:extLst>
            </p:cNvPr>
            <p:cNvSpPr txBox="1"/>
            <p:nvPr/>
          </p:nvSpPr>
          <p:spPr>
            <a:xfrm>
              <a:off x="4465073" y="5804508"/>
              <a:ext cx="926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latin typeface="Times New Roman" pitchFamily="18" charset="0"/>
                  <a:cs typeface="Times New Roman" pitchFamily="18" charset="0"/>
                </a:rPr>
                <a:t>ground clutter</a:t>
              </a:r>
              <a:endParaRPr lang="ko-KR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6" name="직선 화살표 연결선 175">
              <a:extLst>
                <a:ext uri="{FF2B5EF4-FFF2-40B4-BE49-F238E27FC236}">
                  <a16:creationId xmlns:a16="http://schemas.microsoft.com/office/drawing/2014/main" xmlns="" id="{E564B51C-CC1B-4029-B796-EAF481C190D3}"/>
                </a:ext>
              </a:extLst>
            </p:cNvPr>
            <p:cNvCxnSpPr/>
            <p:nvPr/>
          </p:nvCxnSpPr>
          <p:spPr>
            <a:xfrm flipV="1">
              <a:off x="5035653" y="5807704"/>
              <a:ext cx="113133" cy="2875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xmlns="" id="{903EAD2F-6C99-4ECE-BA20-A5F9200270B6}"/>
                </a:ext>
              </a:extLst>
            </p:cNvPr>
            <p:cNvCxnSpPr/>
            <p:nvPr/>
          </p:nvCxnSpPr>
          <p:spPr>
            <a:xfrm flipH="1" flipV="1">
              <a:off x="5646017" y="5594488"/>
              <a:ext cx="331616" cy="383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D1C5B83C-BDBC-4314-B6CE-F367A544C7FB}"/>
                </a:ext>
              </a:extLst>
            </p:cNvPr>
            <p:cNvSpPr txBox="1"/>
            <p:nvPr/>
          </p:nvSpPr>
          <p:spPr>
            <a:xfrm>
              <a:off x="4600751" y="6243757"/>
              <a:ext cx="540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Times New Roman" pitchFamily="18" charset="0"/>
                  <a:cs typeface="Times New Roman" pitchFamily="18" charset="0"/>
                </a:rPr>
                <a:t>MYN</a:t>
              </a:r>
              <a:endParaRPr lang="ko-KR" alt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0" name="아래쪽 화살표 1">
              <a:extLst>
                <a:ext uri="{FF2B5EF4-FFF2-40B4-BE49-F238E27FC236}">
                  <a16:creationId xmlns:a16="http://schemas.microsoft.com/office/drawing/2014/main" xmlns="" id="{7886CDF5-E1B1-4355-80D8-581C5242E01A}"/>
                </a:ext>
              </a:extLst>
            </p:cNvPr>
            <p:cNvSpPr/>
            <p:nvPr/>
          </p:nvSpPr>
          <p:spPr>
            <a:xfrm rot="16200000">
              <a:off x="6038464" y="5334388"/>
              <a:ext cx="1397019" cy="395153"/>
            </a:xfrm>
            <a:prstGeom prst="downArrow">
              <a:avLst>
                <a:gd name="adj1" fmla="val 67777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1" name="Picture 52" descr="C:\캡쳐\K-033.gif">
              <a:extLst>
                <a:ext uri="{FF2B5EF4-FFF2-40B4-BE49-F238E27FC236}">
                  <a16:creationId xmlns:a16="http://schemas.microsoft.com/office/drawing/2014/main" xmlns="" id="{A003BB5A-3C68-46EF-99D1-676C8E195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283" y="4732020"/>
              <a:ext cx="1890094" cy="17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D68D7688-9361-4ACE-95C4-0A5D0EFD1A22}"/>
                </a:ext>
              </a:extLst>
            </p:cNvPr>
            <p:cNvSpPr txBox="1"/>
            <p:nvPr/>
          </p:nvSpPr>
          <p:spPr>
            <a:xfrm>
              <a:off x="6983452" y="4732020"/>
              <a:ext cx="5118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Hyb</a:t>
              </a:r>
              <a:r>
                <a:rPr lang="en-US" altLang="ko-KR" sz="11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ko-KR" altLang="en-US" sz="11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xmlns="" id="{B6FDC865-A1AC-4882-95FA-C39730309FC7}"/>
                </a:ext>
              </a:extLst>
            </p:cNvPr>
            <p:cNvSpPr txBox="1"/>
            <p:nvPr/>
          </p:nvSpPr>
          <p:spPr>
            <a:xfrm>
              <a:off x="7017168" y="6216288"/>
              <a:ext cx="540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Times New Roman" pitchFamily="18" charset="0"/>
                  <a:cs typeface="Times New Roman" pitchFamily="18" charset="0"/>
                </a:rPr>
                <a:t>MYN</a:t>
              </a:r>
              <a:endParaRPr lang="ko-KR" alt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xmlns="" id="{A1E8D0CC-8C06-4C4F-BC86-A6A31DF0B84E}"/>
                </a:ext>
              </a:extLst>
            </p:cNvPr>
            <p:cNvSpPr txBox="1"/>
            <p:nvPr/>
          </p:nvSpPr>
          <p:spPr>
            <a:xfrm>
              <a:off x="8449153" y="4765203"/>
              <a:ext cx="266343" cy="2153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6" name="그룹 185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Hybrid Surface Rainfall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88" name="그림 187"/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189" name="그림 18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207D41EB-14B6-44D2-A977-8C4A5B9F8305}"/>
              </a:ext>
            </a:extLst>
          </p:cNvPr>
          <p:cNvSpPr txBox="1"/>
          <p:nvPr/>
        </p:nvSpPr>
        <p:spPr>
          <a:xfrm>
            <a:off x="0" y="6609221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11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3601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38939" y="5945348"/>
            <a:ext cx="339645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울릉도M" pitchFamily="18" charset="-127"/>
                <a:ea typeface="HY울릉도M" pitchFamily="18" charset="-127"/>
              </a:rPr>
              <a:t>강우추정을 위한 이중편파 레이더 변수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1851878" y="3997338"/>
            <a:ext cx="5180423" cy="2452531"/>
            <a:chOff x="957926" y="7749540"/>
            <a:chExt cx="14491335" cy="694372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926" y="7749540"/>
              <a:ext cx="7267575" cy="6943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9786" y="7749540"/>
              <a:ext cx="7229475" cy="693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아래쪽 화살표 16"/>
          <p:cNvSpPr/>
          <p:nvPr/>
        </p:nvSpPr>
        <p:spPr>
          <a:xfrm>
            <a:off x="1083655" y="3421505"/>
            <a:ext cx="6679981" cy="579333"/>
          </a:xfrm>
          <a:prstGeom prst="downArrow">
            <a:avLst>
              <a:gd name="adj1" fmla="val 39898"/>
              <a:gd name="adj2" fmla="val 692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598891" y="864479"/>
            <a:ext cx="7652338" cy="2556000"/>
          </a:xfrm>
          <a:prstGeom prst="roundRect">
            <a:avLst>
              <a:gd name="adj" fmla="val 362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725252" y="947650"/>
            <a:ext cx="2771254" cy="2386785"/>
            <a:chOff x="1414973" y="1545409"/>
            <a:chExt cx="2771254" cy="2386785"/>
          </a:xfrm>
        </p:grpSpPr>
        <p:grpSp>
          <p:nvGrpSpPr>
            <p:cNvPr id="24" name="그룹 23"/>
            <p:cNvGrpSpPr/>
            <p:nvPr/>
          </p:nvGrpSpPr>
          <p:grpSpPr>
            <a:xfrm>
              <a:off x="1414973" y="1836908"/>
              <a:ext cx="2771254" cy="2095286"/>
              <a:chOff x="735852" y="1469249"/>
              <a:chExt cx="3363234" cy="2542869"/>
            </a:xfrm>
          </p:grpSpPr>
          <p:pic>
            <p:nvPicPr>
              <p:cNvPr id="26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979" y="1469249"/>
                <a:ext cx="2420107" cy="2311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1364" y="1583167"/>
                <a:ext cx="2417332" cy="2311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52" y="1700808"/>
                <a:ext cx="2372344" cy="2311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414973" y="1545409"/>
              <a:ext cx="2771254" cy="30777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B050"/>
                  </a:solidFill>
                  <a:ea typeface="HY울릉도B" pitchFamily="18" charset="-127"/>
                </a:rPr>
                <a:t>Identification of ground clutter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3576352" y="867722"/>
            <a:ext cx="2177647" cy="2412110"/>
            <a:chOff x="4227973" y="1455956"/>
            <a:chExt cx="2177647" cy="2412110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667" y="1859868"/>
              <a:ext cx="2127953" cy="2008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227973" y="1455956"/>
              <a:ext cx="2127952" cy="52322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a typeface="HY울릉도B" pitchFamily="18" charset="-127"/>
                </a:rPr>
                <a:t>Classification of Non-meteorological echo</a:t>
              </a: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5896736" y="957172"/>
            <a:ext cx="2227760" cy="2322660"/>
            <a:chOff x="6517961" y="1545406"/>
            <a:chExt cx="2296256" cy="2394074"/>
          </a:xfrm>
        </p:grpSpPr>
        <p:grpSp>
          <p:nvGrpSpPr>
            <p:cNvPr id="33" name="그룹 32"/>
            <p:cNvGrpSpPr/>
            <p:nvPr/>
          </p:nvGrpSpPr>
          <p:grpSpPr>
            <a:xfrm>
              <a:off x="6525902" y="1826553"/>
              <a:ext cx="2288315" cy="2112927"/>
              <a:chOff x="1050498" y="1406030"/>
              <a:chExt cx="2720697" cy="2512169"/>
            </a:xfrm>
          </p:grpSpPr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98" y="1406030"/>
                <a:ext cx="2484152" cy="2512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4650" y="1406030"/>
                <a:ext cx="236545" cy="2512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6517961" y="1545406"/>
              <a:ext cx="2296255" cy="31724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8238BA"/>
                  </a:solidFill>
                  <a:ea typeface="HY울릉도B" pitchFamily="18" charset="-127"/>
                </a:rPr>
                <a:t>Blockage simulation</a:t>
              </a:r>
            </a:p>
          </p:txBody>
        </p:sp>
      </p:grpSp>
      <p:sp>
        <p:nvSpPr>
          <p:cNvPr id="37" name="아래쪽 화살표 36"/>
          <p:cNvSpPr/>
          <p:nvPr/>
        </p:nvSpPr>
        <p:spPr>
          <a:xfrm>
            <a:off x="1085069" y="3392538"/>
            <a:ext cx="6679981" cy="604800"/>
          </a:xfrm>
          <a:prstGeom prst="downArrow">
            <a:avLst>
              <a:gd name="adj1" fmla="val 39727"/>
              <a:gd name="adj2" fmla="val 6611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rPr>
              <a:t>Construction of Hybrid Surface</a:t>
            </a:r>
            <a:endParaRPr lang="ko-KR" altLang="en-US" sz="1400" b="1" dirty="0">
              <a:solidFill>
                <a:schemeClr val="tx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91257" y="6161516"/>
            <a:ext cx="1370824" cy="276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울릉도M" pitchFamily="18" charset="-127"/>
                <a:ea typeface="HY울릉도M" pitchFamily="18" charset="-127"/>
              </a:rPr>
              <a:t>Hybrid Surface[</a:t>
            </a:r>
            <a:r>
              <a:rPr lang="en-US" altLang="ko-KR" sz="1200" dirty="0">
                <a:latin typeface="맑은 고딕"/>
                <a:ea typeface="맑은 고딕"/>
              </a:rPr>
              <a:t>°</a:t>
            </a:r>
            <a:r>
              <a:rPr lang="en-US" altLang="ko-KR" sz="1200" dirty="0">
                <a:latin typeface="HY울릉도M" pitchFamily="18" charset="-127"/>
                <a:ea typeface="HY울릉도M" pitchFamily="18" charset="-127"/>
              </a:rPr>
              <a:t>]</a:t>
            </a:r>
            <a:endParaRPr lang="ko-KR" altLang="en-US" sz="12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16314" y="6161148"/>
            <a:ext cx="2278316" cy="276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울릉도M" pitchFamily="18" charset="-127"/>
                <a:ea typeface="HY울릉도M" pitchFamily="18" charset="-127"/>
              </a:rPr>
              <a:t>Height of Hybrid surface</a:t>
            </a:r>
            <a:r>
              <a:rPr lang="ko-KR" altLang="en-US" sz="1200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200" dirty="0">
                <a:latin typeface="HY울릉도M" pitchFamily="18" charset="-127"/>
                <a:ea typeface="HY울릉도M" pitchFamily="18" charset="-127"/>
              </a:rPr>
              <a:t>[km]</a:t>
            </a:r>
            <a:endParaRPr lang="ko-KR" altLang="en-US" sz="1200" dirty="0">
              <a:latin typeface="HY울릉도M" pitchFamily="18" charset="-127"/>
              <a:ea typeface="HY울릉도M" pitchFamily="18" charset="-127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EF0FBF7F-8F29-4DA4-8320-10BF2CA3C5D4}"/>
              </a:ext>
            </a:extLst>
          </p:cNvPr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686343E-A2F6-4892-B111-CF87582AC761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800" b="1" dirty="0">
                  <a:solidFill>
                    <a:schemeClr val="accent1">
                      <a:lumMod val="75000"/>
                    </a:schemeClr>
                  </a:solidFill>
                </a:rPr>
                <a:t> Hybrid Surface Rainfall</a:t>
              </a:r>
              <a:endParaRPr lang="ko-KR" altLang="en-US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xmlns="" id="{BFEA86F5-96C4-4B11-BCAE-8E9E5FCCD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xmlns="" id="{CEED50E4-2726-4501-83E4-E883D9B2A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1276DA6-F48C-48CF-AD34-E899CAB6E815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12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673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아래쪽 화살표 16"/>
          <p:cNvSpPr/>
          <p:nvPr/>
        </p:nvSpPr>
        <p:spPr>
          <a:xfrm>
            <a:off x="1083655" y="3421505"/>
            <a:ext cx="6679981" cy="579333"/>
          </a:xfrm>
          <a:prstGeom prst="downArrow">
            <a:avLst>
              <a:gd name="adj1" fmla="val 39898"/>
              <a:gd name="adj2" fmla="val 692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598891" y="864479"/>
            <a:ext cx="7652338" cy="2556000"/>
          </a:xfrm>
          <a:prstGeom prst="roundRect">
            <a:avLst>
              <a:gd name="adj" fmla="val 362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725252" y="947650"/>
            <a:ext cx="2771254" cy="2386785"/>
            <a:chOff x="1414973" y="1545409"/>
            <a:chExt cx="2771254" cy="2386785"/>
          </a:xfrm>
        </p:grpSpPr>
        <p:grpSp>
          <p:nvGrpSpPr>
            <p:cNvPr id="24" name="그룹 23"/>
            <p:cNvGrpSpPr/>
            <p:nvPr/>
          </p:nvGrpSpPr>
          <p:grpSpPr>
            <a:xfrm>
              <a:off x="1414973" y="1836908"/>
              <a:ext cx="2771254" cy="2095286"/>
              <a:chOff x="735852" y="1469249"/>
              <a:chExt cx="3363234" cy="2542869"/>
            </a:xfrm>
          </p:grpSpPr>
          <p:pic>
            <p:nvPicPr>
              <p:cNvPr id="26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979" y="1469249"/>
                <a:ext cx="2420107" cy="2311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1364" y="1583167"/>
                <a:ext cx="2417332" cy="2311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52" y="1700808"/>
                <a:ext cx="2372344" cy="2311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414973" y="1545409"/>
              <a:ext cx="2771254" cy="30777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B050"/>
                  </a:solidFill>
                  <a:ea typeface="HY울릉도B" pitchFamily="18" charset="-127"/>
                </a:rPr>
                <a:t>Identification of ground clutter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3576352" y="867722"/>
            <a:ext cx="2177647" cy="2412110"/>
            <a:chOff x="4227973" y="1455956"/>
            <a:chExt cx="2177647" cy="2412110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667" y="1859868"/>
              <a:ext cx="2127953" cy="2008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227973" y="1455956"/>
              <a:ext cx="2127952" cy="52322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B0F0"/>
                  </a:solidFill>
                  <a:ea typeface="HY울릉도B" pitchFamily="18" charset="-127"/>
                </a:rPr>
                <a:t>Classification of Non-meteorological echo</a:t>
              </a: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5896736" y="957172"/>
            <a:ext cx="2227760" cy="2322660"/>
            <a:chOff x="6517961" y="1545406"/>
            <a:chExt cx="2296256" cy="2394074"/>
          </a:xfrm>
        </p:grpSpPr>
        <p:grpSp>
          <p:nvGrpSpPr>
            <p:cNvPr id="33" name="그룹 32"/>
            <p:cNvGrpSpPr/>
            <p:nvPr/>
          </p:nvGrpSpPr>
          <p:grpSpPr>
            <a:xfrm>
              <a:off x="6525902" y="1826553"/>
              <a:ext cx="2288315" cy="2112927"/>
              <a:chOff x="1050498" y="1406030"/>
              <a:chExt cx="2720697" cy="2512169"/>
            </a:xfrm>
          </p:grpSpPr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98" y="1406030"/>
                <a:ext cx="2484152" cy="2512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4650" y="1406030"/>
                <a:ext cx="236545" cy="2512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6517961" y="1545406"/>
              <a:ext cx="2296255" cy="31724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8238BA"/>
                  </a:solidFill>
                  <a:ea typeface="HY울릉도B" pitchFamily="18" charset="-127"/>
                </a:rPr>
                <a:t>Blockage simulation</a:t>
              </a:r>
            </a:p>
          </p:txBody>
        </p:sp>
      </p:grpSp>
      <p:sp>
        <p:nvSpPr>
          <p:cNvPr id="37" name="아래쪽 화살표 36"/>
          <p:cNvSpPr/>
          <p:nvPr/>
        </p:nvSpPr>
        <p:spPr>
          <a:xfrm>
            <a:off x="1085069" y="3392538"/>
            <a:ext cx="6679981" cy="604800"/>
          </a:xfrm>
          <a:prstGeom prst="downArrow">
            <a:avLst>
              <a:gd name="adj1" fmla="val 39727"/>
              <a:gd name="adj2" fmla="val 6611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rPr>
              <a:t>Construction of Hybrid Surface</a:t>
            </a:r>
            <a:endParaRPr lang="ko-KR" altLang="en-US" sz="1400" b="1" dirty="0">
              <a:solidFill>
                <a:schemeClr val="tx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EF0FBF7F-8F29-4DA4-8320-10BF2CA3C5D4}"/>
              </a:ext>
            </a:extLst>
          </p:cNvPr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686343E-A2F6-4892-B111-CF87582AC761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Hybrid Surface Rainfall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xmlns="" id="{BFEA86F5-96C4-4B11-BCAE-8E9E5FCCD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xmlns="" id="{CEED50E4-2726-4501-83E4-E883D9B2A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xmlns="" id="{C3E72558-DFA4-4247-B2CF-0B1309112464}"/>
              </a:ext>
            </a:extLst>
          </p:cNvPr>
          <p:cNvCxnSpPr>
            <a:cxnSpLocks/>
          </p:cNvCxnSpPr>
          <p:nvPr/>
        </p:nvCxnSpPr>
        <p:spPr>
          <a:xfrm flipH="1" flipV="1">
            <a:off x="4550099" y="5949724"/>
            <a:ext cx="36625" cy="73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xmlns="" id="{581F4087-0130-4880-8AA5-077831E02D72}"/>
              </a:ext>
            </a:extLst>
          </p:cNvPr>
          <p:cNvCxnSpPr>
            <a:cxnSpLocks/>
          </p:cNvCxnSpPr>
          <p:nvPr/>
        </p:nvCxnSpPr>
        <p:spPr>
          <a:xfrm flipH="1" flipV="1">
            <a:off x="4054481" y="5999131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xmlns="" id="{7319A68C-FED3-4DE4-94D1-66572439AB5D}"/>
              </a:ext>
            </a:extLst>
          </p:cNvPr>
          <p:cNvCxnSpPr>
            <a:cxnSpLocks/>
          </p:cNvCxnSpPr>
          <p:nvPr/>
        </p:nvCxnSpPr>
        <p:spPr>
          <a:xfrm flipH="1" flipV="1">
            <a:off x="4052838" y="6022661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xmlns="" id="{36E04AC2-1657-4E57-8B4C-423155952A41}"/>
              </a:ext>
            </a:extLst>
          </p:cNvPr>
          <p:cNvCxnSpPr>
            <a:cxnSpLocks/>
          </p:cNvCxnSpPr>
          <p:nvPr/>
        </p:nvCxnSpPr>
        <p:spPr>
          <a:xfrm flipH="1" flipV="1">
            <a:off x="4014278" y="6045083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xmlns="" id="{2D8B5FDB-95C4-420B-A344-4EF748B52CF4}"/>
              </a:ext>
            </a:extLst>
          </p:cNvPr>
          <p:cNvCxnSpPr>
            <a:cxnSpLocks/>
          </p:cNvCxnSpPr>
          <p:nvPr/>
        </p:nvCxnSpPr>
        <p:spPr>
          <a:xfrm flipH="1" flipV="1">
            <a:off x="4014278" y="6085916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xmlns="" id="{6C55C82C-488D-4B66-8BF2-545B8E41155B}"/>
              </a:ext>
            </a:extLst>
          </p:cNvPr>
          <p:cNvCxnSpPr>
            <a:cxnSpLocks/>
          </p:cNvCxnSpPr>
          <p:nvPr/>
        </p:nvCxnSpPr>
        <p:spPr>
          <a:xfrm flipH="1" flipV="1">
            <a:off x="3972005" y="6093109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xmlns="" id="{AF3023B4-CBFC-4A6B-85E6-AB903F76FB22}"/>
              </a:ext>
            </a:extLst>
          </p:cNvPr>
          <p:cNvCxnSpPr>
            <a:cxnSpLocks/>
          </p:cNvCxnSpPr>
          <p:nvPr/>
        </p:nvCxnSpPr>
        <p:spPr>
          <a:xfrm flipH="1" flipV="1">
            <a:off x="3979932" y="6120753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xmlns="" id="{23DCBFF9-716F-4471-BF9C-2D92E1635AD4}"/>
              </a:ext>
            </a:extLst>
          </p:cNvPr>
          <p:cNvCxnSpPr>
            <a:cxnSpLocks/>
          </p:cNvCxnSpPr>
          <p:nvPr/>
        </p:nvCxnSpPr>
        <p:spPr>
          <a:xfrm flipH="1" flipV="1">
            <a:off x="3953693" y="6136790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xmlns="" id="{975E7C0F-96C9-4893-8E4B-4798BDDDA245}"/>
              </a:ext>
            </a:extLst>
          </p:cNvPr>
          <p:cNvCxnSpPr>
            <a:cxnSpLocks/>
          </p:cNvCxnSpPr>
          <p:nvPr/>
        </p:nvCxnSpPr>
        <p:spPr>
          <a:xfrm flipH="1" flipV="1">
            <a:off x="3961619" y="6172497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xmlns="" id="{DA3CBA55-1AA9-4B06-B341-04CE1D15CE5C}"/>
              </a:ext>
            </a:extLst>
          </p:cNvPr>
          <p:cNvCxnSpPr>
            <a:cxnSpLocks/>
          </p:cNvCxnSpPr>
          <p:nvPr/>
        </p:nvCxnSpPr>
        <p:spPr>
          <a:xfrm flipH="1" flipV="1">
            <a:off x="3924866" y="6179848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xmlns="" id="{077FE204-AF81-40DB-A5F4-9A35C4844B91}"/>
              </a:ext>
            </a:extLst>
          </p:cNvPr>
          <p:cNvCxnSpPr>
            <a:cxnSpLocks/>
          </p:cNvCxnSpPr>
          <p:nvPr/>
        </p:nvCxnSpPr>
        <p:spPr>
          <a:xfrm flipH="1" flipV="1">
            <a:off x="3935380" y="6206307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xmlns="" id="{578450A9-B7EA-410B-ABE4-D1092AE9E93F}"/>
              </a:ext>
            </a:extLst>
          </p:cNvPr>
          <p:cNvCxnSpPr>
            <a:cxnSpLocks/>
          </p:cNvCxnSpPr>
          <p:nvPr/>
        </p:nvCxnSpPr>
        <p:spPr>
          <a:xfrm flipH="1" flipV="1">
            <a:off x="3898319" y="6214622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xmlns="" id="{2FFFD5F9-8297-4DD7-8791-0CB82E5FD21D}"/>
              </a:ext>
            </a:extLst>
          </p:cNvPr>
          <p:cNvCxnSpPr>
            <a:cxnSpLocks/>
          </p:cNvCxnSpPr>
          <p:nvPr/>
        </p:nvCxnSpPr>
        <p:spPr>
          <a:xfrm flipH="1" flipV="1">
            <a:off x="3906553" y="6244106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xmlns="" id="{CB16704E-E89D-43D0-A365-B77CBC599930}"/>
              </a:ext>
            </a:extLst>
          </p:cNvPr>
          <p:cNvCxnSpPr>
            <a:cxnSpLocks/>
          </p:cNvCxnSpPr>
          <p:nvPr/>
        </p:nvCxnSpPr>
        <p:spPr>
          <a:xfrm flipH="1" flipV="1">
            <a:off x="3872847" y="6259075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xmlns="" id="{ACE79A89-B868-43DC-BAB4-B9891B9D9D7F}"/>
              </a:ext>
            </a:extLst>
          </p:cNvPr>
          <p:cNvCxnSpPr>
            <a:cxnSpLocks/>
          </p:cNvCxnSpPr>
          <p:nvPr/>
        </p:nvCxnSpPr>
        <p:spPr>
          <a:xfrm flipH="1" flipV="1">
            <a:off x="4106304" y="6068366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xmlns="" id="{31EF9367-89AD-46B3-846D-9542D35E6A2A}"/>
              </a:ext>
            </a:extLst>
          </p:cNvPr>
          <p:cNvCxnSpPr>
            <a:cxnSpLocks/>
          </p:cNvCxnSpPr>
          <p:nvPr/>
        </p:nvCxnSpPr>
        <p:spPr>
          <a:xfrm flipH="1" flipV="1">
            <a:off x="4119437" y="6102226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xmlns="" id="{C79F5728-1D5C-466A-8CB0-27C604CB4BEF}"/>
              </a:ext>
            </a:extLst>
          </p:cNvPr>
          <p:cNvCxnSpPr>
            <a:cxnSpLocks/>
          </p:cNvCxnSpPr>
          <p:nvPr/>
        </p:nvCxnSpPr>
        <p:spPr>
          <a:xfrm flipH="1" flipV="1">
            <a:off x="4067396" y="6109577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xmlns="" id="{18082E97-0C1F-4BE2-A164-6B1D00E95292}"/>
              </a:ext>
            </a:extLst>
          </p:cNvPr>
          <p:cNvCxnSpPr>
            <a:cxnSpLocks/>
          </p:cNvCxnSpPr>
          <p:nvPr/>
        </p:nvCxnSpPr>
        <p:spPr>
          <a:xfrm flipH="1" flipV="1">
            <a:off x="4103209" y="6135186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xmlns="" id="{7289FC24-D963-4E3F-801B-F4A9EEE8ACBB}"/>
              </a:ext>
            </a:extLst>
          </p:cNvPr>
          <p:cNvCxnSpPr>
            <a:cxnSpLocks/>
          </p:cNvCxnSpPr>
          <p:nvPr/>
        </p:nvCxnSpPr>
        <p:spPr>
          <a:xfrm flipH="1" flipV="1">
            <a:off x="4052838" y="6144334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xmlns="" id="{96ED01B5-667F-4B47-9796-EC63B92EA9FF}"/>
              </a:ext>
            </a:extLst>
          </p:cNvPr>
          <p:cNvCxnSpPr>
            <a:cxnSpLocks/>
          </p:cNvCxnSpPr>
          <p:nvPr/>
        </p:nvCxnSpPr>
        <p:spPr>
          <a:xfrm flipH="1" flipV="1">
            <a:off x="4063863" y="6163668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xmlns="" id="{1223AB0D-AD9B-4B9F-80BB-B951DD2C914A}"/>
              </a:ext>
            </a:extLst>
          </p:cNvPr>
          <p:cNvCxnSpPr>
            <a:cxnSpLocks/>
          </p:cNvCxnSpPr>
          <p:nvPr/>
        </p:nvCxnSpPr>
        <p:spPr>
          <a:xfrm flipH="1" flipV="1">
            <a:off x="4032591" y="6184917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xmlns="" id="{F9A45895-13A8-43C6-938E-00160D176B3A}"/>
              </a:ext>
            </a:extLst>
          </p:cNvPr>
          <p:cNvCxnSpPr>
            <a:cxnSpLocks/>
          </p:cNvCxnSpPr>
          <p:nvPr/>
        </p:nvCxnSpPr>
        <p:spPr>
          <a:xfrm flipH="1" flipV="1">
            <a:off x="4032591" y="6213658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>
            <a:extLst>
              <a:ext uri="{FF2B5EF4-FFF2-40B4-BE49-F238E27FC236}">
                <a16:creationId xmlns:a16="http://schemas.microsoft.com/office/drawing/2014/main" xmlns="" id="{AB103BE3-8F3F-4A51-A6B2-05F84DABE63A}"/>
              </a:ext>
            </a:extLst>
          </p:cNvPr>
          <p:cNvCxnSpPr>
            <a:cxnSpLocks/>
          </p:cNvCxnSpPr>
          <p:nvPr/>
        </p:nvCxnSpPr>
        <p:spPr>
          <a:xfrm flipH="1" flipV="1">
            <a:off x="4021945" y="6240541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xmlns="" id="{067E0385-05C5-4336-9C48-039286645A9B}"/>
              </a:ext>
            </a:extLst>
          </p:cNvPr>
          <p:cNvCxnSpPr>
            <a:cxnSpLocks/>
          </p:cNvCxnSpPr>
          <p:nvPr/>
        </p:nvCxnSpPr>
        <p:spPr>
          <a:xfrm flipH="1" flipV="1">
            <a:off x="3979931" y="6255085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xmlns="" id="{E8E8EC48-0AFE-4E51-858C-2620FF12E43B}"/>
              </a:ext>
            </a:extLst>
          </p:cNvPr>
          <p:cNvCxnSpPr>
            <a:cxnSpLocks/>
          </p:cNvCxnSpPr>
          <p:nvPr/>
        </p:nvCxnSpPr>
        <p:spPr>
          <a:xfrm flipH="1" flipV="1">
            <a:off x="3985320" y="6278569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>
            <a:extLst>
              <a:ext uri="{FF2B5EF4-FFF2-40B4-BE49-F238E27FC236}">
                <a16:creationId xmlns:a16="http://schemas.microsoft.com/office/drawing/2014/main" xmlns="" id="{BB60E290-7F6F-48D3-B1CC-586A61004B03}"/>
              </a:ext>
            </a:extLst>
          </p:cNvPr>
          <p:cNvCxnSpPr>
            <a:cxnSpLocks/>
          </p:cNvCxnSpPr>
          <p:nvPr/>
        </p:nvCxnSpPr>
        <p:spPr>
          <a:xfrm flipH="1" flipV="1">
            <a:off x="3985320" y="6306922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xmlns="" id="{9015DCCA-E62F-42A0-9C54-31F0A1AF9E9B}"/>
              </a:ext>
            </a:extLst>
          </p:cNvPr>
          <p:cNvCxnSpPr>
            <a:cxnSpLocks/>
          </p:cNvCxnSpPr>
          <p:nvPr/>
        </p:nvCxnSpPr>
        <p:spPr>
          <a:xfrm flipH="1" flipV="1">
            <a:off x="3948250" y="6310876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xmlns="" id="{DD23DD7D-799F-43B1-B7B1-D5B75F6F3A64}"/>
              </a:ext>
            </a:extLst>
          </p:cNvPr>
          <p:cNvCxnSpPr>
            <a:cxnSpLocks/>
          </p:cNvCxnSpPr>
          <p:nvPr/>
        </p:nvCxnSpPr>
        <p:spPr>
          <a:xfrm flipH="1" flipV="1">
            <a:off x="3953692" y="6339688"/>
            <a:ext cx="33295" cy="6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73D5A226-8287-4A60-8343-E66134FCA0A2}"/>
                  </a:ext>
                </a:extLst>
              </p:cNvPr>
              <p:cNvSpPr txBox="1"/>
              <p:nvPr/>
            </p:nvSpPr>
            <p:spPr>
              <a:xfrm>
                <a:off x="5230034" y="4258073"/>
                <a:ext cx="3672000" cy="174086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400">
                        <a:latin typeface="Cambria Math" pitchFamily="18" charset="0"/>
                        <a:ea typeface="Cambria Math" pitchFamily="18" charset="0"/>
                      </a:rPr>
                      <m:t>Z</m:t>
                    </m:r>
                    <m:r>
                      <m:rPr>
                        <m:sty m:val="p"/>
                      </m:rPr>
                      <a:rPr lang="en-US" altLang="ko-KR" sz="1400" baseline="-25000">
                        <a:latin typeface="Cambria Math" pitchFamily="18" charset="0"/>
                        <a:ea typeface="Cambria Math" pitchFamily="18" charset="0"/>
                      </a:rPr>
                      <m:t>H</m:t>
                    </m:r>
                  </m:oMath>
                </a14:m>
                <a:r>
                  <a:rPr lang="ko-KR" altLang="en-US" sz="1400" dirty="0">
                    <a:latin typeface="Times New Roman" pitchFamily="18" charset="0"/>
                    <a:ea typeface="맑은 고딕"/>
                    <a:cs typeface="Times New Roman" pitchFamily="18" charset="0"/>
                  </a:rPr>
                  <a:t>＞</a:t>
                </a:r>
                <a:r>
                  <a:rPr lang="en-US" altLang="ko-KR" sz="14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45dBZ &amp;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400">
                        <a:latin typeface="Cambria Math" pitchFamily="18" charset="0"/>
                        <a:ea typeface="Cambria Math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en-US" altLang="ko-KR" sz="1400" baseline="-25000">
                        <a:latin typeface="Cambria Math" pitchFamily="18" charset="0"/>
                        <a:ea typeface="Cambria Math" pitchFamily="18" charset="0"/>
                      </a:rPr>
                      <m:t>DP</m:t>
                    </m:r>
                  </m:oMath>
                </a14:m>
                <a:r>
                  <a:rPr lang="ko-KR" altLang="en-US" sz="1400" dirty="0">
                    <a:latin typeface="Times New Roman" pitchFamily="18" charset="0"/>
                    <a:cs typeface="Times New Roman" pitchFamily="18" charset="0"/>
                  </a:rPr>
                  <a:t>＞</a:t>
                </a:r>
                <a:r>
                  <a:rPr lang="en-US" altLang="ko-KR" sz="14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1.3°/km,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ko-KR" sz="1400" b="0" i="0" smtClean="0">
                        <a:latin typeface="Cambria Math"/>
                      </a:rPr>
                      <m:t> </m:t>
                    </m:r>
                    <m:r>
                      <a:rPr lang="en-US" altLang="ko-KR" sz="1400" b="1" i="1" smtClean="0">
                        <a:solidFill>
                          <a:srgbClr val="0070C0"/>
                        </a:solidFill>
                        <a:latin typeface="Cambria Math"/>
                      </a:rPr>
                      <m:t>𝐑</m:t>
                    </m:r>
                    <m:d>
                      <m:dPr>
                        <m:ctrlP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sz="1400" b="1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𝐊</m:t>
                        </m:r>
                        <m:r>
                          <a:rPr lang="en-US" altLang="ko-KR" sz="1400" b="1" i="0" baseline="-250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𝐃𝐏</m:t>
                        </m:r>
                      </m:e>
                    </m:d>
                    <m:r>
                      <a:rPr lang="en-US" altLang="ko-KR" sz="1400" b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US" altLang="ko-KR" sz="1400" b="1" i="0" smtClean="0">
                        <a:solidFill>
                          <a:srgbClr val="0070C0"/>
                        </a:solidFill>
                        <a:latin typeface="Cambria Math"/>
                      </a:rPr>
                      <m:t>𝟒𝟒</m:t>
                    </m:r>
                    <m:r>
                      <a:rPr lang="en-US" altLang="ko-KR" sz="1400" b="1" i="0" smtClean="0">
                        <a:solidFill>
                          <a:srgbClr val="0070C0"/>
                        </a:solidFill>
                        <a:latin typeface="Cambria Math"/>
                      </a:rPr>
                      <m:t>.</m:t>
                    </m:r>
                    <m:r>
                      <a:rPr lang="en-US" altLang="ko-KR" sz="1400" b="1" i="1" smtClean="0">
                        <a:solidFill>
                          <a:srgbClr val="0070C0"/>
                        </a:solidFill>
                        <a:latin typeface="Cambria Math"/>
                      </a:rPr>
                      <m:t>𝟔𝟑</m:t>
                    </m:r>
                    <m:sSup>
                      <m:sSupPr>
                        <m:ctrlP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ko-KR" sz="1400" b="1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𝐊</m:t>
                        </m:r>
                        <m:r>
                          <a:rPr lang="en-US" altLang="ko-KR" sz="1400" b="1" i="0" baseline="-250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𝐃𝐏</m:t>
                        </m:r>
                      </m:e>
                      <m:sup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altLang="ko-KR" sz="14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ko-K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𝟖𝟓𝟒</m:t>
                        </m:r>
                      </m:sup>
                    </m:sSup>
                  </m:oMath>
                </a14:m>
                <a:endParaRPr lang="ko-KR" altLang="en-US" sz="14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else if</a:t>
                </a:r>
                <a14:m>
                  <m:oMath xmlns:m="http://schemas.openxmlformats.org/officeDocument/2006/math">
                    <m:r>
                      <a:rPr lang="en-US" altLang="ko-KR" sz="1400" b="0" i="0" smtClean="0"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latin typeface="Cambria Math" pitchFamily="18" charset="0"/>
                        <a:ea typeface="Cambria Math" pitchFamily="18" charset="0"/>
                      </a:rPr>
                      <m:t>Z</m:t>
                    </m:r>
                    <m:r>
                      <m:rPr>
                        <m:sty m:val="p"/>
                      </m:rPr>
                      <a:rPr lang="en-US" altLang="ko-KR" sz="1400" b="0" i="0" baseline="-25000" smtClean="0">
                        <a:latin typeface="Cambria Math"/>
                        <a:ea typeface="Cambria Math" pitchFamily="18" charset="0"/>
                      </a:rPr>
                      <m:t>H</m:t>
                    </m:r>
                  </m:oMath>
                </a14:m>
                <a:r>
                  <a:rPr lang="ko-KR" altLang="en-US" sz="1400" dirty="0">
                    <a:latin typeface="Times New Roman" pitchFamily="18" charset="0"/>
                    <a:cs typeface="Times New Roman" pitchFamily="18" charset="0"/>
                  </a:rPr>
                  <a:t>＞</a:t>
                </a:r>
                <a:r>
                  <a:rPr lang="en-US" altLang="ko-KR" sz="14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15dBZ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400" b="0" i="0" smtClean="0">
                        <a:latin typeface="Cambria Math"/>
                        <a:ea typeface="Cambria Math" pitchFamily="18" charset="0"/>
                      </a:rPr>
                      <m:t>and</m:t>
                    </m:r>
                    <m:r>
                      <a:rPr lang="en-US" altLang="ko-KR" sz="1400" b="0" i="0" smtClean="0"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latin typeface="Cambria Math" pitchFamily="18" charset="0"/>
                        <a:ea typeface="Cambria Math" pitchFamily="18" charset="0"/>
                      </a:rPr>
                      <m:t>Z</m:t>
                    </m:r>
                    <m:r>
                      <m:rPr>
                        <m:sty m:val="p"/>
                      </m:rPr>
                      <a:rPr lang="en-US" altLang="ko-KR" sz="1400" b="0" i="0" baseline="-25000" smtClean="0">
                        <a:latin typeface="Cambria Math"/>
                        <a:ea typeface="Cambria Math" pitchFamily="18" charset="0"/>
                      </a:rPr>
                      <m:t>DR</m:t>
                    </m:r>
                  </m:oMath>
                </a14:m>
                <a:r>
                  <a:rPr lang="ko-KR" altLang="en-US" sz="1400" dirty="0">
                    <a:latin typeface="Times New Roman" pitchFamily="18" charset="0"/>
                    <a:cs typeface="Times New Roman" pitchFamily="18" charset="0"/>
                  </a:rPr>
                  <a:t>＞</a:t>
                </a:r>
                <a:r>
                  <a:rPr lang="en-US" altLang="ko-KR" sz="14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0.2dB,</a:t>
                </a:r>
                <a:endParaRPr lang="en-US" altLang="ko-KR" sz="14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Times New Roman" pitchFamily="18" charset="0"/>
                    <a:cs typeface="Times New Roman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ko-KR" sz="1400" b="1" i="1" smtClean="0">
                        <a:solidFill>
                          <a:srgbClr val="0070C0"/>
                        </a:solidFill>
                        <a:latin typeface="Cambria Math"/>
                      </a:rPr>
                      <m:t>𝐑</m:t>
                    </m:r>
                    <m:d>
                      <m:dPr>
                        <m:ctrlP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𝐙</m:t>
                        </m:r>
                        <m:r>
                          <a:rPr lang="en-US" altLang="ko-KR" sz="1400" b="1" i="1" baseline="-25000">
                            <a:solidFill>
                              <a:srgbClr val="0070C0"/>
                            </a:solidFill>
                            <a:latin typeface="Cambria Math"/>
                          </a:rPr>
                          <m:t>𝐇</m:t>
                        </m:r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𝐙</m:t>
                        </m:r>
                        <m:r>
                          <a:rPr lang="en-US" altLang="ko-KR" sz="1400" b="1" i="0" baseline="-250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𝐃𝐑</m:t>
                        </m:r>
                      </m:e>
                    </m:d>
                    <m:r>
                      <a:rPr lang="en-US" altLang="ko-KR" sz="1400" b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US" altLang="ko-KR" sz="1400" b="1" i="1">
                        <a:solidFill>
                          <a:srgbClr val="0070C0"/>
                        </a:solidFill>
                        <a:latin typeface="Cambria Math"/>
                      </a:rPr>
                      <m:t>𝟎</m:t>
                    </m:r>
                    <m:r>
                      <a:rPr lang="en-US" altLang="ko-KR" sz="1400" b="1">
                        <a:solidFill>
                          <a:srgbClr val="0070C0"/>
                        </a:solidFill>
                        <a:latin typeface="Cambria Math"/>
                      </a:rPr>
                      <m:t>.</m:t>
                    </m:r>
                    <m:r>
                      <a:rPr lang="en-US" altLang="ko-KR" sz="1400" b="1" i="1" smtClean="0">
                        <a:solidFill>
                          <a:srgbClr val="0070C0"/>
                        </a:solidFill>
                        <a:latin typeface="Cambria Math"/>
                      </a:rPr>
                      <m:t>𝟎𝟏𝟐𝟏</m:t>
                    </m:r>
                    <m:sSup>
                      <m:sSupPr>
                        <m:ctrlP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𝒁</m:t>
                        </m:r>
                        <m:r>
                          <a:rPr lang="en-US" altLang="ko-KR" sz="1400" b="1" i="1" baseline="-25000">
                            <a:solidFill>
                              <a:srgbClr val="0070C0"/>
                            </a:solidFill>
                            <a:latin typeface="Cambria Math"/>
                          </a:rPr>
                          <m:t>𝑯</m:t>
                        </m:r>
                      </m:e>
                      <m:sup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altLang="ko-KR" sz="14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ko-K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𝟖𝟖</m:t>
                        </m:r>
                      </m:sup>
                    </m:sSup>
                    <m:sSup>
                      <m:sSupPr>
                        <m:ctrlP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ko-K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altLang="ko-KR" sz="14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ko-KR" sz="1400" b="1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altLang="ko-K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·(−</m:t>
                        </m:r>
                        <m:r>
                          <a:rPr lang="en-US" altLang="ko-K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  <m:r>
                          <a:rPr lang="en-US" altLang="ko-K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ko-K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𝟑𝟔𝟓</m:t>
                        </m:r>
                        <m:r>
                          <a:rPr lang="en-US" altLang="ko-K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)</m:t>
                        </m:r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𝒁</m:t>
                        </m:r>
                        <m:r>
                          <a:rPr lang="en-US" altLang="ko-KR" sz="1400" b="1" i="0" baseline="-250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𝐃𝐑</m:t>
                        </m:r>
                      </m:sup>
                    </m:sSup>
                  </m:oMath>
                </a14:m>
                <a:endParaRPr lang="en-US" altLang="ko-KR" sz="14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400" b="0" i="0" smtClean="0">
                        <a:latin typeface="Cambria Math"/>
                      </a:rPr>
                      <m:t>else</m:t>
                    </m:r>
                    <m:r>
                      <a:rPr lang="en-US" altLang="ko-KR" sz="1400" b="0" i="0" smtClean="0">
                        <a:latin typeface="Cambria Math"/>
                      </a:rPr>
                      <m:t> </m:t>
                    </m:r>
                    <m:r>
                      <a:rPr lang="en-US" altLang="ko-KR" sz="1400" b="1" i="1" smtClean="0">
                        <a:solidFill>
                          <a:srgbClr val="0070C0"/>
                        </a:solidFill>
                        <a:latin typeface="Cambria Math"/>
                      </a:rPr>
                      <m:t>𝐑</m:t>
                    </m:r>
                    <m:d>
                      <m:dPr>
                        <m:ctrlP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𝐙</m:t>
                        </m:r>
                        <m:r>
                          <a:rPr lang="en-US" altLang="ko-KR" sz="1400" b="1" i="1" baseline="-25000">
                            <a:solidFill>
                              <a:srgbClr val="0070C0"/>
                            </a:solidFill>
                            <a:latin typeface="Cambria Math"/>
                          </a:rPr>
                          <m:t>𝑯</m:t>
                        </m:r>
                      </m:e>
                    </m:d>
                    <m:r>
                      <a:rPr lang="en-US" altLang="ko-KR" sz="1400" b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US" altLang="ko-KR" sz="1400" b="1" i="1">
                        <a:solidFill>
                          <a:srgbClr val="0070C0"/>
                        </a:solidFill>
                        <a:latin typeface="Cambria Math"/>
                      </a:rPr>
                      <m:t>𝟎</m:t>
                    </m:r>
                    <m:r>
                      <a:rPr lang="en-US" altLang="ko-KR" sz="1400" b="1">
                        <a:solidFill>
                          <a:srgbClr val="0070C0"/>
                        </a:solidFill>
                        <a:latin typeface="Cambria Math"/>
                      </a:rPr>
                      <m:t>.</m:t>
                    </m:r>
                    <m:r>
                      <a:rPr lang="en-US" altLang="ko-KR" sz="1400" b="1" i="1">
                        <a:solidFill>
                          <a:srgbClr val="0070C0"/>
                        </a:solidFill>
                        <a:latin typeface="Cambria Math"/>
                      </a:rPr>
                      <m:t>𝟎</m:t>
                    </m:r>
                    <m:r>
                      <a:rPr lang="en-US" altLang="ko-KR" sz="1400" b="1" i="1" smtClean="0">
                        <a:solidFill>
                          <a:srgbClr val="0070C0"/>
                        </a:solidFill>
                        <a:latin typeface="Cambria Math"/>
                      </a:rPr>
                      <m:t>𝟒𝟎𝟕</m:t>
                    </m:r>
                    <m:sSup>
                      <m:sSupPr>
                        <m:ctrlP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𝒁</m:t>
                        </m:r>
                        <m:r>
                          <a:rPr lang="en-US" altLang="ko-KR" sz="1400" b="1" i="1" baseline="-25000">
                            <a:solidFill>
                              <a:srgbClr val="0070C0"/>
                            </a:solidFill>
                            <a:latin typeface="Cambria Math"/>
                          </a:rPr>
                          <m:t>𝑯</m:t>
                        </m:r>
                      </m:e>
                      <m:sup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altLang="ko-KR" sz="14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ko-KR" sz="1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𝟔</m:t>
                        </m:r>
                        <m:r>
                          <a:rPr lang="en-US" altLang="ko-K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𝟐𝟖</m:t>
                        </m:r>
                      </m:sup>
                    </m:sSup>
                  </m:oMath>
                </a14:m>
                <a:r>
                  <a:rPr lang="en-US" altLang="ko-KR" sz="1200" b="1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altLang="ko-KR" sz="12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endParaRPr lang="ko-KR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3D5A226-8287-4A60-8343-E66134FCA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034" y="4258073"/>
                <a:ext cx="3672000" cy="1740861"/>
              </a:xfrm>
              <a:prstGeom prst="rect">
                <a:avLst/>
              </a:prstGeom>
              <a:blipFill>
                <a:blip r:embed="rId12"/>
                <a:stretch>
                  <a:fillRect l="-33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_x190404048" descr="EMB00001efc0cce">
            <a:extLst>
              <a:ext uri="{FF2B5EF4-FFF2-40B4-BE49-F238E27FC236}">
                <a16:creationId xmlns:a16="http://schemas.microsoft.com/office/drawing/2014/main" xmlns="" id="{7AB6DBD8-365E-497D-9C52-DBB16F144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t="1405" r="52082" b="55009"/>
          <a:stretch/>
        </p:blipFill>
        <p:spPr bwMode="auto">
          <a:xfrm>
            <a:off x="211318" y="4636251"/>
            <a:ext cx="1504178" cy="140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_x190404048" descr="EMB00001efc0cce">
            <a:extLst>
              <a:ext uri="{FF2B5EF4-FFF2-40B4-BE49-F238E27FC236}">
                <a16:creationId xmlns:a16="http://schemas.microsoft.com/office/drawing/2014/main" xmlns="" id="{752DF5A2-B69B-4662-916C-29C34A76E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3" t="1405" r="1876" b="55009"/>
          <a:stretch/>
        </p:blipFill>
        <p:spPr bwMode="auto">
          <a:xfrm>
            <a:off x="1690388" y="4647586"/>
            <a:ext cx="1479045" cy="140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_x190404048" descr="EMB00001efc0cce">
            <a:extLst>
              <a:ext uri="{FF2B5EF4-FFF2-40B4-BE49-F238E27FC236}">
                <a16:creationId xmlns:a16="http://schemas.microsoft.com/office/drawing/2014/main" xmlns="" id="{E2C95526-F1FB-449C-99C4-C04B28968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t="51878" r="52082" b="1717"/>
          <a:stretch/>
        </p:blipFill>
        <p:spPr bwMode="auto">
          <a:xfrm>
            <a:off x="3195578" y="4649138"/>
            <a:ext cx="1504177" cy="14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xmlns="" id="{5BA494D2-730A-45B5-BBD5-5449B500DDC3}"/>
                  </a:ext>
                </a:extLst>
              </p:cNvPr>
              <p:cNvSpPr/>
              <p:nvPr/>
            </p:nvSpPr>
            <p:spPr>
              <a:xfrm>
                <a:off x="1974061" y="4783902"/>
                <a:ext cx="608034" cy="2378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100" b="1" i="1">
                          <a:solidFill>
                            <a:srgbClr val="0070C0"/>
                          </a:solidFill>
                          <a:latin typeface="Cambria Math"/>
                        </a:rPr>
                        <m:t>𝐑</m:t>
                      </m:r>
                      <m:d>
                        <m:dPr>
                          <m:ctrlPr>
                            <a:rPr lang="en-US" altLang="ko-KR" sz="11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11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𝐊</m:t>
                          </m:r>
                          <m:r>
                            <a:rPr lang="en-US" altLang="ko-KR" sz="1100" b="1" baseline="-2500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𝐃𝐏</m:t>
                          </m:r>
                        </m:e>
                      </m:d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5BA494D2-730A-45B5-BBD5-5449B500D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061" y="4783902"/>
                <a:ext cx="608034" cy="237827"/>
              </a:xfrm>
              <a:prstGeom prst="rect">
                <a:avLst/>
              </a:prstGeom>
              <a:blipFill>
                <a:blip r:embed="rId14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xmlns="" id="{59D4B718-10A7-4213-9F04-C2D10987D1B7}"/>
                  </a:ext>
                </a:extLst>
              </p:cNvPr>
              <p:cNvSpPr/>
              <p:nvPr/>
            </p:nvSpPr>
            <p:spPr>
              <a:xfrm>
                <a:off x="491346" y="4743140"/>
                <a:ext cx="556364" cy="2378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100" b="1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𝐑</m:t>
                      </m:r>
                      <m:d>
                        <m:dPr>
                          <m:ctrlPr>
                            <a:rPr lang="en-US" altLang="ko-KR" sz="11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1100" b="1" i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𝐙</m:t>
                          </m:r>
                          <m:r>
                            <a:rPr lang="en-US" altLang="ko-KR" sz="1100" b="1" i="0" baseline="-2500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</m:d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59D4B718-10A7-4213-9F04-C2D10987D1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46" y="4743140"/>
                <a:ext cx="556364" cy="237827"/>
              </a:xfrm>
              <a:prstGeom prst="rect">
                <a:avLst/>
              </a:prstGeom>
              <a:blipFill>
                <a:blip r:embed="rId1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xmlns="" id="{2EB27A4C-9815-4B0B-8705-79D8783E4CAA}"/>
                  </a:ext>
                </a:extLst>
              </p:cNvPr>
              <p:cNvSpPr/>
              <p:nvPr/>
            </p:nvSpPr>
            <p:spPr>
              <a:xfrm>
                <a:off x="3481226" y="4753956"/>
                <a:ext cx="910693" cy="2378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100" b="1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𝐑</m:t>
                      </m:r>
                      <m:d>
                        <m:dPr>
                          <m:ctrlPr>
                            <a:rPr lang="en-US" altLang="ko-KR" sz="11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ko-KR" sz="11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𝐙</m:t>
                          </m:r>
                          <m:r>
                            <a:rPr lang="en-US" altLang="ko-KR" sz="1100" b="1" baseline="-2500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𝐇</m:t>
                          </m:r>
                          <m:r>
                            <a:rPr lang="en-US" altLang="ko-KR" sz="1100" b="1" i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sz="1100" b="1" i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𝐙𝐃𝐑</m:t>
                          </m:r>
                        </m:e>
                      </m:d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2EB27A4C-9815-4B0B-8705-79D8783E4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226" y="4753956"/>
                <a:ext cx="910693" cy="237827"/>
              </a:xfrm>
              <a:prstGeom prst="rect">
                <a:avLst/>
              </a:prstGeom>
              <a:blipFill>
                <a:blip r:embed="rId1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BCD5F5A2-9C1D-41C9-B020-B1C539CECFA1}"/>
              </a:ext>
            </a:extLst>
          </p:cNvPr>
          <p:cNvSpPr txBox="1"/>
          <p:nvPr/>
        </p:nvSpPr>
        <p:spPr>
          <a:xfrm>
            <a:off x="168967" y="4199701"/>
            <a:ext cx="4601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DSD data of 2DVD from April 2014 to Oct. 2017</a:t>
            </a:r>
            <a:endParaRPr lang="ko-KR" altLang="en-US" dirty="0"/>
          </a:p>
        </p:txBody>
      </p:sp>
      <p:sp>
        <p:nvSpPr>
          <p:cNvPr id="85" name="Right Arrow 1">
            <a:extLst>
              <a:ext uri="{FF2B5EF4-FFF2-40B4-BE49-F238E27FC236}">
                <a16:creationId xmlns:a16="http://schemas.microsoft.com/office/drawing/2014/main" xmlns="" id="{4054ECE4-B4E4-4DA7-9684-B77A9757430E}"/>
              </a:ext>
            </a:extLst>
          </p:cNvPr>
          <p:cNvSpPr/>
          <p:nvPr/>
        </p:nvSpPr>
        <p:spPr>
          <a:xfrm>
            <a:off x="4777007" y="4290945"/>
            <a:ext cx="604371" cy="1757335"/>
          </a:xfrm>
          <a:prstGeom prst="rightArrow">
            <a:avLst>
              <a:gd name="adj1" fmla="val 81495"/>
              <a:gd name="adj2" fmla="val 5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  <a:alpha val="71000"/>
                </a:schemeClr>
              </a:gs>
              <a:gs pos="100000">
                <a:schemeClr val="accent5">
                  <a:lumMod val="50000"/>
                  <a:alpha val="46000"/>
                </a:schemeClr>
              </a:gs>
            </a:gsLst>
            <a:lin ang="1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9959FDA-D76E-41AA-8DF1-1F1E72B3BB70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3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1228" y="1866567"/>
            <a:ext cx="8677950" cy="4202632"/>
            <a:chOff x="261228" y="2158365"/>
            <a:chExt cx="8677950" cy="4202632"/>
          </a:xfrm>
        </p:grpSpPr>
        <p:pic>
          <p:nvPicPr>
            <p:cNvPr id="9" name="Picture 2" descr="C:\캡쳐\SSP_PPI0_20161005\SSP_PPI0_20161005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28" y="2162377"/>
              <a:ext cx="4163978" cy="4198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캡쳐\SSP_HSR_20161005\SSP_HSR_20161005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201" y="2158365"/>
              <a:ext cx="4163977" cy="419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그룹 11"/>
          <p:cNvGrpSpPr/>
          <p:nvPr/>
        </p:nvGrpSpPr>
        <p:grpSpPr>
          <a:xfrm>
            <a:off x="261228" y="1869692"/>
            <a:ext cx="8677951" cy="4192320"/>
            <a:chOff x="261228" y="1991612"/>
            <a:chExt cx="8677951" cy="4192320"/>
          </a:xfrm>
        </p:grpSpPr>
        <p:pic>
          <p:nvPicPr>
            <p:cNvPr id="13" name="Picture 4" descr="C:\캡쳐\SSP_HSR_20161005\K-013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449" y="1991612"/>
              <a:ext cx="4157730" cy="4192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캡쳐\SSP_PPI0_20161005\K-013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28" y="1991612"/>
              <a:ext cx="4157730" cy="4192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원형 14"/>
          <p:cNvSpPr/>
          <p:nvPr/>
        </p:nvSpPr>
        <p:spPr>
          <a:xfrm>
            <a:off x="715638" y="2450114"/>
            <a:ext cx="2952000" cy="2952000"/>
          </a:xfrm>
          <a:prstGeom prst="pie">
            <a:avLst>
              <a:gd name="adj1" fmla="val 14629089"/>
              <a:gd name="adj2" fmla="val 15895308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원형 15"/>
          <p:cNvSpPr/>
          <p:nvPr/>
        </p:nvSpPr>
        <p:spPr>
          <a:xfrm>
            <a:off x="708018" y="2465354"/>
            <a:ext cx="2952000" cy="2952000"/>
          </a:xfrm>
          <a:prstGeom prst="pie">
            <a:avLst>
              <a:gd name="adj1" fmla="val 7910675"/>
              <a:gd name="adj2" fmla="val 993757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원형 16"/>
          <p:cNvSpPr/>
          <p:nvPr/>
        </p:nvSpPr>
        <p:spPr>
          <a:xfrm>
            <a:off x="708018" y="2457734"/>
            <a:ext cx="2952000" cy="2952000"/>
          </a:xfrm>
          <a:prstGeom prst="pie">
            <a:avLst>
              <a:gd name="adj1" fmla="val 9971710"/>
              <a:gd name="adj2" fmla="val 1458680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원형 17"/>
          <p:cNvSpPr/>
          <p:nvPr/>
        </p:nvSpPr>
        <p:spPr>
          <a:xfrm>
            <a:off x="5234395" y="2445687"/>
            <a:ext cx="2952000" cy="2952000"/>
          </a:xfrm>
          <a:prstGeom prst="pie">
            <a:avLst>
              <a:gd name="adj1" fmla="val 14629089"/>
              <a:gd name="adj2" fmla="val 15895308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원형 18"/>
          <p:cNvSpPr/>
          <p:nvPr/>
        </p:nvSpPr>
        <p:spPr>
          <a:xfrm>
            <a:off x="5226775" y="2460927"/>
            <a:ext cx="2952000" cy="2952000"/>
          </a:xfrm>
          <a:prstGeom prst="pie">
            <a:avLst>
              <a:gd name="adj1" fmla="val 7910675"/>
              <a:gd name="adj2" fmla="val 993757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원형 19"/>
          <p:cNvSpPr/>
          <p:nvPr/>
        </p:nvSpPr>
        <p:spPr>
          <a:xfrm>
            <a:off x="5226775" y="2453307"/>
            <a:ext cx="2952000" cy="2952000"/>
          </a:xfrm>
          <a:prstGeom prst="pie">
            <a:avLst>
              <a:gd name="adj1" fmla="val 9971710"/>
              <a:gd name="adj2" fmla="val 1458680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90067" y="2997353"/>
            <a:ext cx="1692000" cy="10772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00000"/>
                </a:solidFill>
                <a:ea typeface="HY울릉도M" pitchFamily="18" charset="-127"/>
                <a:cs typeface="Times New Roman" pitchFamily="18" charset="0"/>
              </a:rPr>
              <a:t>Blocking area </a:t>
            </a:r>
          </a:p>
          <a:p>
            <a:pPr algn="ctr"/>
            <a:r>
              <a:rPr lang="en-US" altLang="ko-KR" sz="1600" b="1" dirty="0">
                <a:solidFill>
                  <a:srgbClr val="C00000"/>
                </a:solidFill>
                <a:ea typeface="HY울릉도M" pitchFamily="18" charset="-127"/>
                <a:cs typeface="Times New Roman" pitchFamily="18" charset="0"/>
              </a:rPr>
              <a:t>due to </a:t>
            </a:r>
            <a:r>
              <a:rPr lang="en-US" altLang="ko-KR" sz="1600" b="1" dirty="0" err="1">
                <a:solidFill>
                  <a:srgbClr val="C00000"/>
                </a:solidFill>
                <a:ea typeface="HY울릉도M" pitchFamily="18" charset="-127"/>
                <a:cs typeface="Times New Roman" pitchFamily="18" charset="0"/>
              </a:rPr>
              <a:t>Mt.Halla</a:t>
            </a:r>
            <a:endParaRPr lang="en-US" altLang="ko-KR" sz="1600" b="1" dirty="0">
              <a:solidFill>
                <a:srgbClr val="C00000"/>
              </a:solidFill>
              <a:ea typeface="HY울릉도M" pitchFamily="18" charset="-127"/>
              <a:cs typeface="Times New Roman" pitchFamily="18" charset="0"/>
            </a:endParaRPr>
          </a:p>
          <a:p>
            <a:pPr algn="ctr"/>
            <a:r>
              <a:rPr lang="en-US" altLang="ko-KR" sz="1600" b="1" dirty="0">
                <a:solidFill>
                  <a:srgbClr val="C00000"/>
                </a:solidFill>
                <a:ea typeface="맑은 고딕"/>
                <a:cs typeface="Times New Roman" pitchFamily="18" charset="0"/>
              </a:rPr>
              <a:t>→ </a:t>
            </a:r>
            <a:r>
              <a:rPr lang="en-US" altLang="ko-KR" sz="1600" b="1" dirty="0">
                <a:solidFill>
                  <a:srgbClr val="C00000"/>
                </a:solidFill>
                <a:ea typeface="HY울릉도M" pitchFamily="18" charset="-127"/>
                <a:cs typeface="Times New Roman" pitchFamily="18" charset="0"/>
              </a:rPr>
              <a:t>Huge </a:t>
            </a:r>
          </a:p>
          <a:p>
            <a:pPr algn="ctr"/>
            <a:r>
              <a:rPr lang="en-US" altLang="ko-KR" sz="1600" b="1" dirty="0">
                <a:solidFill>
                  <a:srgbClr val="C00000"/>
                </a:solidFill>
                <a:ea typeface="HY울릉도M" pitchFamily="18" charset="-127"/>
                <a:cs typeface="Times New Roman" pitchFamily="18" charset="0"/>
              </a:rPr>
              <a:t>observation gap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261228" y="1347416"/>
            <a:ext cx="4141050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9387" algn="ctr"/>
            <a:r>
              <a:rPr lang="en-US" altLang="ko-KR" sz="2100" b="1" dirty="0">
                <a:solidFill>
                  <a:srgbClr val="C00000"/>
                </a:solidFill>
                <a:ea typeface="HY울릉도M" pitchFamily="18" charset="-127"/>
                <a:cs typeface="Times New Roman" pitchFamily="18" charset="0"/>
              </a:rPr>
              <a:t>PPI0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4775201" y="1347416"/>
            <a:ext cx="4163978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9387" algn="ctr"/>
            <a:r>
              <a:rPr lang="en-US" altLang="ko-KR" sz="2100" b="1" dirty="0">
                <a:solidFill>
                  <a:srgbClr val="0070C0"/>
                </a:solidFill>
                <a:ea typeface="HY울릉도M" pitchFamily="18" charset="-127"/>
                <a:cs typeface="Times New Roman" pitchFamily="18" charset="0"/>
              </a:rPr>
              <a:t>HSR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1460" y="811733"/>
            <a:ext cx="4572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000" b="1" dirty="0">
                <a:ea typeface="HY울릉도M" pitchFamily="18" charset="-127"/>
                <a:cs typeface="Times New Roman" pitchFamily="18" charset="0"/>
              </a:rPr>
              <a:t>SSP, Typhoon ‘</a:t>
            </a:r>
            <a:r>
              <a:rPr lang="en-US" altLang="ko-KR" sz="2000" b="1" dirty="0" err="1">
                <a:ea typeface="HY울릉도M" pitchFamily="18" charset="-127"/>
                <a:cs typeface="Times New Roman" pitchFamily="18" charset="0"/>
              </a:rPr>
              <a:t>Chaba</a:t>
            </a:r>
            <a:r>
              <a:rPr lang="en-US" altLang="ko-KR" sz="2000" b="1" dirty="0">
                <a:ea typeface="HY울릉도M" pitchFamily="18" charset="-127"/>
                <a:cs typeface="Times New Roman" pitchFamily="18" charset="0"/>
              </a:rPr>
              <a:t>’ (2016.10.04~05) </a:t>
            </a:r>
            <a:endParaRPr lang="ko-KR" altLang="en-US" sz="2000" b="1" dirty="0">
              <a:ea typeface="HY울릉도M" pitchFamily="18" charset="-127"/>
              <a:cs typeface="Times New Roman" pitchFamily="18" charset="0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139079BE-39B2-48DE-9531-9B7D0B7BEAFB}"/>
              </a:ext>
            </a:extLst>
          </p:cNvPr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3AFF606-BB85-4648-AFB8-70B23C182535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Example of Hybrid Surface Rainfall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xmlns="" id="{9CC1F155-CABF-4C0C-8608-0C1B7E810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xmlns="" id="{D4825D9F-779D-420B-9A77-D1BEBFAA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D835D9F-16B7-42D4-85C5-FBD096C57435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261228" y="6103640"/>
            <a:ext cx="8677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algn="r"/>
            <a:r>
              <a:rPr lang="en-US" altLang="ko-KR" sz="1600" b="1" dirty="0">
                <a:cs typeface="Times New Roman" pitchFamily="18" charset="0"/>
              </a:rPr>
              <a:t>QPE </a:t>
            </a:r>
            <a:r>
              <a:rPr lang="en-US" altLang="ko-KR" sz="1600" b="1" dirty="0" smtClean="0">
                <a:cs typeface="Times New Roman" pitchFamily="18" charset="0"/>
              </a:rPr>
              <a:t>is </a:t>
            </a:r>
            <a:r>
              <a:rPr lang="en-US" altLang="ko-KR" sz="1600" b="1" dirty="0">
                <a:cs typeface="Times New Roman" pitchFamily="18" charset="0"/>
              </a:rPr>
              <a:t>also improved by hybrid surface technique </a:t>
            </a:r>
          </a:p>
          <a:p>
            <a:pPr marL="179387" algn="r"/>
            <a:r>
              <a:rPr lang="en-US" altLang="ko-KR" sz="1600" b="1" dirty="0">
                <a:cs typeface="Times New Roman" pitchFamily="18" charset="0"/>
              </a:rPr>
              <a:t>not only in observation gap due to ground clutter but also in beam blockage area.</a:t>
            </a:r>
            <a:endParaRPr lang="en-US" altLang="ko-KR" sz="1600" b="1" i="1" dirty="0">
              <a:solidFill>
                <a:srgbClr val="00B050"/>
              </a:solidFill>
              <a:ea typeface="HY울릉도M" pitchFamily="18" charset="-127"/>
            </a:endParaRP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14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1539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Summary and future works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9B6F1BB-ADB1-4C49-9788-16F5205E9BA9}"/>
              </a:ext>
            </a:extLst>
          </p:cNvPr>
          <p:cNvSpPr txBox="1"/>
          <p:nvPr/>
        </p:nvSpPr>
        <p:spPr>
          <a:xfrm>
            <a:off x="207077" y="725321"/>
            <a:ext cx="8728201" cy="4444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effectLst/>
                <a:ea typeface="HY울릉도M" pitchFamily="18" charset="-127"/>
              </a:rPr>
              <a:t>Scanning strategies : </a:t>
            </a:r>
            <a:r>
              <a:rPr lang="en-US" altLang="ko-KR" dirty="0">
                <a:solidFill>
                  <a:srgbClr val="FF0000"/>
                </a:solidFill>
                <a:effectLst/>
                <a:ea typeface="HY울릉도M" pitchFamily="18" charset="-127"/>
              </a:rPr>
              <a:t>10minutes </a:t>
            </a:r>
            <a:r>
              <a:rPr lang="en-US" altLang="ko-KR" dirty="0">
                <a:solidFill>
                  <a:srgbClr val="FF0000"/>
                </a:solidFill>
                <a:effectLst/>
                <a:ea typeface="HY울릉도M" pitchFamily="18" charset="-127"/>
                <a:sym typeface="Wingdings" panose="05000000000000000000" pitchFamily="2" charset="2"/>
              </a:rPr>
              <a:t> 5 minutes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ea typeface="HY울릉도M" pitchFamily="18" charset="-127"/>
                <a:sym typeface="Wingdings" panose="05000000000000000000" pitchFamily="2" charset="2"/>
              </a:rPr>
              <a:t>We applied to negative (-) elevation angle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effectLst/>
                <a:ea typeface="HY울릉도M" pitchFamily="18" charset="-127"/>
                <a:sym typeface="Wingdings" panose="05000000000000000000" pitchFamily="2" charset="2"/>
              </a:rPr>
              <a:t>     </a:t>
            </a:r>
            <a:r>
              <a:rPr lang="en-US" altLang="ko-KR" dirty="0">
                <a:solidFill>
                  <a:srgbClr val="FF0000"/>
                </a:solidFill>
                <a:effectLst/>
                <a:ea typeface="HY울릉도M" pitchFamily="18" charset="-127"/>
                <a:sym typeface="Wingdings" panose="05000000000000000000" pitchFamily="2" charset="2"/>
              </a:rPr>
              <a:t> </a:t>
            </a:r>
            <a:r>
              <a:rPr lang="en-US" altLang="ko-KR" dirty="0">
                <a:effectLst/>
                <a:ea typeface="HY울릉도M" pitchFamily="18" charset="-127"/>
                <a:sym typeface="Wingdings" panose="05000000000000000000" pitchFamily="2" charset="2"/>
              </a:rPr>
              <a:t>radar coverage (&lt; 1km height): </a:t>
            </a:r>
            <a:r>
              <a:rPr lang="en-US" altLang="ko-KR" dirty="0">
                <a:solidFill>
                  <a:srgbClr val="FF0000"/>
                </a:solidFill>
                <a:effectLst/>
                <a:ea typeface="HY울릉도M" pitchFamily="18" charset="-127"/>
                <a:sym typeface="Wingdings" panose="05000000000000000000" pitchFamily="2" charset="2"/>
              </a:rPr>
              <a:t>18.5%  39.8%</a:t>
            </a:r>
            <a:endParaRPr lang="en-US" altLang="ko-KR" dirty="0">
              <a:solidFill>
                <a:srgbClr val="FF0000"/>
              </a:solidFill>
              <a:effectLst/>
              <a:ea typeface="HY울릉도M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effectLst/>
                <a:ea typeface="HY울릉도M" pitchFamily="18" charset="-127"/>
              </a:rPr>
              <a:t>Volume-based </a:t>
            </a:r>
            <a:r>
              <a:rPr lang="en-US" altLang="ko-KR" dirty="0">
                <a:ea typeface="HY울릉도M" pitchFamily="18" charset="-127"/>
              </a:rPr>
              <a:t>data processing chain </a:t>
            </a:r>
            <a:r>
              <a:rPr lang="en-US" altLang="ko-KR" dirty="0">
                <a:ea typeface="HY울릉도M" pitchFamily="18" charset="-127"/>
                <a:sym typeface="Wingdings" panose="05000000000000000000" pitchFamily="2" charset="2"/>
              </a:rPr>
              <a:t> sweep-based data processing chain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rgbClr val="FF0000"/>
                </a:solidFill>
                <a:effectLst/>
                <a:ea typeface="HY울릉도M" pitchFamily="18" charset="-127"/>
                <a:sym typeface="Wingdings" panose="05000000000000000000" pitchFamily="2" charset="2"/>
              </a:rPr>
              <a:t>     Service time has been dramatically reduced (15 min  3 min)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effectLst/>
                <a:ea typeface="HY울릉도M" pitchFamily="18" charset="-127"/>
              </a:rPr>
              <a:t>KMA’s operational radar-QPE</a:t>
            </a:r>
            <a:r>
              <a:rPr lang="en-US" altLang="ko-KR" dirty="0">
                <a:effectLst/>
                <a:ea typeface="HY울릉도M" pitchFamily="18" charset="-127"/>
              </a:rPr>
              <a:t> has been changed from PPI and CAPPI 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effectLst/>
                <a:ea typeface="HY울릉도M" pitchFamily="18" charset="-127"/>
              </a:rPr>
              <a:t>to Hybrid Surface Rainfall (HSR) 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rgbClr val="FF0000"/>
                </a:solidFill>
                <a:ea typeface="HY울릉도M" pitchFamily="18" charset="-127"/>
                <a:sym typeface="Wingdings" panose="05000000000000000000" pitchFamily="2" charset="2"/>
              </a:rPr>
              <a:t>   </a:t>
            </a:r>
            <a:r>
              <a:rPr lang="en-US" altLang="ko-KR" dirty="0">
                <a:solidFill>
                  <a:srgbClr val="FF0000"/>
                </a:solidFill>
                <a:effectLst/>
                <a:ea typeface="HY울릉도M" pitchFamily="18" charset="-127"/>
                <a:sym typeface="Wingdings" panose="05000000000000000000" pitchFamily="2" charset="2"/>
              </a:rPr>
              <a:t> QPE performance :  51.8%  75.5%</a:t>
            </a:r>
            <a:endParaRPr lang="en-US" altLang="ko-KR" dirty="0">
              <a:solidFill>
                <a:srgbClr val="FF0000"/>
              </a:solidFill>
              <a:effectLst/>
              <a:ea typeface="HY울릉도M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EC5EEE-F57E-4BF8-B0EB-CFAC0F737A8B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15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1361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80C04DD-07CA-4B8B-AADE-4FA262DE0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r="21629" b="886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0786" y="2636912"/>
            <a:ext cx="751795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for your attention</a:t>
            </a:r>
            <a:endParaRPr lang="ko-KR" alt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80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800" b="1" dirty="0">
                  <a:solidFill>
                    <a:schemeClr val="accent1">
                      <a:lumMod val="75000"/>
                    </a:schemeClr>
                  </a:solidFill>
                </a:rPr>
                <a:t> Contents</a:t>
              </a:r>
              <a:endParaRPr lang="ko-KR" altLang="en-US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702FC-CF5B-4262-8815-A73103218D7C}"/>
              </a:ext>
            </a:extLst>
          </p:cNvPr>
          <p:cNvSpPr txBox="1"/>
          <p:nvPr/>
        </p:nvSpPr>
        <p:spPr>
          <a:xfrm>
            <a:off x="1203515" y="1475615"/>
            <a:ext cx="6598601" cy="3220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Improvement of data processing chain</a:t>
            </a:r>
            <a:endParaRPr kumimoji="1" lang="en-US" altLang="ja-JP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85750" indent="-285750">
              <a:lnSpc>
                <a:spcPct val="3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New Scanning Strategies : Low level coverage</a:t>
            </a:r>
            <a:endParaRPr kumimoji="1" lang="en-US" altLang="ja-JP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85750" indent="-285750">
              <a:lnSpc>
                <a:spcPct val="3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Radar-QPE Technique : Hybrid Surface Rainfall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287806-7D6E-4A94-A602-E9E335A8A7FE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2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2622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그룹 494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496" name="TextBox 495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Weather Radar Network of KMA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97" name="그림 496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498" name="그림 4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BC22D75A-E4C6-46D2-A88E-8C01A3C823BD}"/>
              </a:ext>
            </a:extLst>
          </p:cNvPr>
          <p:cNvSpPr txBox="1"/>
          <p:nvPr/>
        </p:nvSpPr>
        <p:spPr>
          <a:xfrm>
            <a:off x="4422036" y="1564835"/>
            <a:ext cx="457144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ko-KR" sz="1600" dirty="0">
                <a:solidFill>
                  <a:schemeClr val="tx2"/>
                </a:solidFill>
                <a:latin typeface="Calibri"/>
                <a:cs typeface="Calibri"/>
              </a:rPr>
              <a:t>-</a:t>
            </a:r>
            <a:r>
              <a:rPr kumimoji="1" lang="ko-KR" altLang="en-US" sz="1600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kumimoji="1" lang="en-US" altLang="ko-KR" sz="1600" dirty="0">
                <a:solidFill>
                  <a:schemeClr val="tx2"/>
                </a:solidFill>
                <a:latin typeface="Calibri"/>
                <a:cs typeface="Calibri"/>
              </a:rPr>
              <a:t>Deployment along the national boundary</a:t>
            </a:r>
          </a:p>
          <a:p>
            <a:pPr>
              <a:lnSpc>
                <a:spcPct val="200000"/>
              </a:lnSpc>
            </a:pPr>
            <a:r>
              <a:rPr kumimoji="1"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 </a:t>
            </a:r>
            <a:r>
              <a:rPr kumimoji="1"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 : wide observational coverage</a:t>
            </a:r>
          </a:p>
          <a:p>
            <a:pPr>
              <a:lnSpc>
                <a:spcPct val="200000"/>
              </a:lnSpc>
            </a:pPr>
            <a:r>
              <a:rPr kumimoji="1" lang="en-US" altLang="ja-JP" sz="1600" dirty="0">
                <a:solidFill>
                  <a:srgbClr val="1F497D"/>
                </a:solidFill>
                <a:latin typeface="Calibri"/>
                <a:cs typeface="Calibri"/>
              </a:rPr>
              <a:t>- installation on the top of a mountain (max &gt; 1.0km)</a:t>
            </a:r>
          </a:p>
          <a:p>
            <a:pPr>
              <a:lnSpc>
                <a:spcPct val="200000"/>
              </a:lnSpc>
            </a:pPr>
            <a:r>
              <a:rPr kumimoji="1" lang="en-US" altLang="ja-JP" sz="1600" dirty="0">
                <a:solidFill>
                  <a:srgbClr val="7F7F7F"/>
                </a:solidFill>
                <a:latin typeface="Calibri"/>
                <a:cs typeface="Calibri"/>
              </a:rPr>
              <a:t>  </a:t>
            </a:r>
            <a:r>
              <a:rPr kumimoji="1" lang="ko-KR" altLang="en-US" sz="1600" dirty="0">
                <a:solidFill>
                  <a:srgbClr val="7F7F7F"/>
                </a:solidFill>
                <a:latin typeface="Calibri"/>
                <a:cs typeface="Calibri"/>
              </a:rPr>
              <a:t>  </a:t>
            </a:r>
            <a:r>
              <a:rPr kumimoji="1" lang="en-US" altLang="ja-JP" sz="1600" dirty="0">
                <a:solidFill>
                  <a:srgbClr val="7F7F7F"/>
                </a:solidFill>
                <a:latin typeface="Calibri"/>
                <a:cs typeface="Calibri"/>
              </a:rPr>
              <a:t>: to avoid beam blockage</a:t>
            </a:r>
          </a:p>
          <a:p>
            <a:pPr>
              <a:lnSpc>
                <a:spcPct val="200000"/>
              </a:lnSpc>
            </a:pPr>
            <a:r>
              <a:rPr kumimoji="1" lang="en-US" altLang="ja-JP" sz="1600" dirty="0">
                <a:solidFill>
                  <a:srgbClr val="1F497D"/>
                </a:solidFill>
                <a:latin typeface="Calibri"/>
                <a:cs typeface="Calibri"/>
              </a:rPr>
              <a:t>- wide observational range (&gt; 240km)</a:t>
            </a:r>
          </a:p>
          <a:p>
            <a:pPr>
              <a:lnSpc>
                <a:spcPct val="200000"/>
              </a:lnSpc>
            </a:pPr>
            <a:r>
              <a:rPr kumimoji="1" lang="en-US" altLang="ja-JP" sz="1600" dirty="0">
                <a:solidFill>
                  <a:srgbClr val="1F497D"/>
                </a:solidFill>
                <a:latin typeface="Calibri"/>
                <a:cs typeface="Calibri"/>
              </a:rPr>
              <a:t>- 10 minute update cycle</a:t>
            </a:r>
          </a:p>
          <a:p>
            <a:pPr>
              <a:lnSpc>
                <a:spcPct val="200000"/>
              </a:lnSpc>
            </a:pPr>
            <a:r>
              <a:rPr kumimoji="1" lang="en-US" altLang="ja-JP" sz="1600" dirty="0">
                <a:solidFill>
                  <a:srgbClr val="1F497D"/>
                </a:solidFill>
                <a:latin typeface="Calibri"/>
                <a:cs typeface="Calibri"/>
              </a:rPr>
              <a:t>- volume scan ( 9 ~ 12 elev. angles)</a:t>
            </a:r>
          </a:p>
        </p:txBody>
      </p:sp>
      <p:pic>
        <p:nvPicPr>
          <p:cNvPr id="170" name="Picture 54" descr="HiScan_KMA_radar_count.dat.ps.png">
            <a:extLst>
              <a:ext uri="{FF2B5EF4-FFF2-40B4-BE49-F238E27FC236}">
                <a16:creationId xmlns:a16="http://schemas.microsoft.com/office/drawing/2014/main" xmlns="" id="{CB9E0D1B-47E7-4D26-90F4-01FCDE226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" y="1458954"/>
            <a:ext cx="4355869" cy="4355869"/>
          </a:xfrm>
          <a:prstGeom prst="rect">
            <a:avLst/>
          </a:prstGeom>
        </p:spPr>
      </p:pic>
      <p:sp>
        <p:nvSpPr>
          <p:cNvPr id="172" name="TextBox 8">
            <a:extLst>
              <a:ext uri="{FF2B5EF4-FFF2-40B4-BE49-F238E27FC236}">
                <a16:creationId xmlns:a16="http://schemas.microsoft.com/office/drawing/2014/main" xmlns="" id="{ED045431-7F9C-45F3-A1EB-605B0223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99895"/>
            <a:ext cx="8856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0000"/>
              </a:buClr>
              <a:buFont typeface="Wingdings" charset="2"/>
              <a:buChar char="p"/>
            </a:pPr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굴림" charset="-127"/>
                <a:cs typeface="Calibri"/>
              </a:rPr>
              <a:t> </a:t>
            </a:r>
            <a:r>
              <a:rPr lang="en-US" altLang="ko-KR" sz="2000" b="1" dirty="0">
                <a:latin typeface="Calibri"/>
                <a:ea typeface="굴림" charset="-127"/>
                <a:cs typeface="Calibri"/>
              </a:rPr>
              <a:t>KMA operational weather radar network</a:t>
            </a:r>
          </a:p>
          <a:p>
            <a:pPr>
              <a:spcBef>
                <a:spcPts val="1200"/>
              </a:spcBef>
            </a:pPr>
            <a:r>
              <a:rPr lang="en-US" altLang="ko-KR" dirty="0">
                <a:latin typeface="Calibri"/>
                <a:ea typeface="굴림" charset="-127"/>
                <a:cs typeface="Calibri"/>
              </a:rPr>
              <a:t>    - 10 S-band Dual-Polarization radar</a:t>
            </a:r>
          </a:p>
        </p:txBody>
      </p:sp>
      <p:pic>
        <p:nvPicPr>
          <p:cNvPr id="173" name="Picture 2" descr="C:\Users\김혜리\Desktop\RBPS\COMIS_18_TEST\height_from_agl.dat.png">
            <a:extLst>
              <a:ext uri="{FF2B5EF4-FFF2-40B4-BE49-F238E27FC236}">
                <a16:creationId xmlns:a16="http://schemas.microsoft.com/office/drawing/2014/main" xmlns="" id="{4B21CA39-DB6F-491D-8BEE-73CFB3CF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" y="1460533"/>
            <a:ext cx="4380791" cy="4354290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3B4DB0-FC51-4068-9024-0B06F4B9C960}"/>
              </a:ext>
            </a:extLst>
          </p:cNvPr>
          <p:cNvSpPr txBox="1"/>
          <p:nvPr/>
        </p:nvSpPr>
        <p:spPr>
          <a:xfrm>
            <a:off x="587460" y="5848766"/>
            <a:ext cx="7669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 issues : lazy update cycle, bad radar coverage at low altitude (&lt;1km)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C6D2CD-A131-41C8-B279-CF2A0F112DF2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3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9835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41C867-4BA0-4AA7-8653-B51485BB4F28}"/>
              </a:ext>
            </a:extLst>
          </p:cNvPr>
          <p:cNvSpPr txBox="1"/>
          <p:nvPr/>
        </p:nvSpPr>
        <p:spPr>
          <a:xfrm>
            <a:off x="258083" y="725437"/>
            <a:ext cx="4287969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Conventional data processing chain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1D7BEAF-02B7-4625-BBEF-15955EC88CFA}"/>
              </a:ext>
            </a:extLst>
          </p:cNvPr>
          <p:cNvSpPr txBox="1"/>
          <p:nvPr/>
        </p:nvSpPr>
        <p:spPr>
          <a:xfrm>
            <a:off x="8147866" y="1211876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time</a:t>
            </a:r>
            <a:endParaRPr lang="ko-KR" altLang="en-US" sz="1600" dirty="0"/>
          </a:p>
        </p:txBody>
      </p:sp>
      <p:grpSp>
        <p:nvGrpSpPr>
          <p:cNvPr id="87" name="그룹 86">
            <a:extLst>
              <a:ext uri="{FF2B5EF4-FFF2-40B4-BE49-F238E27FC236}">
                <a16:creationId xmlns:a16="http://schemas.microsoft.com/office/drawing/2014/main" xmlns="" id="{ADCA4792-75A8-46EF-969E-B576E3BA0087}"/>
              </a:ext>
            </a:extLst>
          </p:cNvPr>
          <p:cNvGrpSpPr/>
          <p:nvPr/>
        </p:nvGrpSpPr>
        <p:grpSpPr>
          <a:xfrm>
            <a:off x="221329" y="1317870"/>
            <a:ext cx="7986342" cy="587287"/>
            <a:chOff x="641152" y="1156842"/>
            <a:chExt cx="7986342" cy="587287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xmlns="" id="{ABDDDFDB-6DDF-4AF9-894D-4CAA33DF6D6B}"/>
                </a:ext>
              </a:extLst>
            </p:cNvPr>
            <p:cNvCxnSpPr/>
            <p:nvPr/>
          </p:nvCxnSpPr>
          <p:spPr>
            <a:xfrm>
              <a:off x="9200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xmlns="" id="{9FDC759A-9390-49AB-A200-E50D04B489C9}"/>
                </a:ext>
              </a:extLst>
            </p:cNvPr>
            <p:cNvCxnSpPr/>
            <p:nvPr/>
          </p:nvCxnSpPr>
          <p:spPr>
            <a:xfrm>
              <a:off x="11713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xmlns="" id="{87372E60-2BC7-467E-812C-2F5670DC51D4}"/>
                </a:ext>
              </a:extLst>
            </p:cNvPr>
            <p:cNvCxnSpPr/>
            <p:nvPr/>
          </p:nvCxnSpPr>
          <p:spPr>
            <a:xfrm>
              <a:off x="14225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xmlns="" id="{88F2D62F-6B58-4536-B6D1-D03C9DBCC4BA}"/>
                </a:ext>
              </a:extLst>
            </p:cNvPr>
            <p:cNvCxnSpPr/>
            <p:nvPr/>
          </p:nvCxnSpPr>
          <p:spPr>
            <a:xfrm>
              <a:off x="16738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xmlns="" id="{9DFA65B1-2ABD-443E-BE81-5F3EEDF8216E}"/>
                </a:ext>
              </a:extLst>
            </p:cNvPr>
            <p:cNvCxnSpPr/>
            <p:nvPr/>
          </p:nvCxnSpPr>
          <p:spPr>
            <a:xfrm>
              <a:off x="19251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xmlns="" id="{3C5AEF25-E1F9-4A7F-80D4-A7A3980CB89D}"/>
                </a:ext>
              </a:extLst>
            </p:cNvPr>
            <p:cNvCxnSpPr/>
            <p:nvPr/>
          </p:nvCxnSpPr>
          <p:spPr>
            <a:xfrm>
              <a:off x="21764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xmlns="" id="{5E2F0F68-46C7-45FC-A920-DABA5D01F978}"/>
                </a:ext>
              </a:extLst>
            </p:cNvPr>
            <p:cNvCxnSpPr/>
            <p:nvPr/>
          </p:nvCxnSpPr>
          <p:spPr>
            <a:xfrm>
              <a:off x="24276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xmlns="" id="{EB5BB22A-F7FC-4D47-AFF0-2F1978D48B4E}"/>
                </a:ext>
              </a:extLst>
            </p:cNvPr>
            <p:cNvCxnSpPr/>
            <p:nvPr/>
          </p:nvCxnSpPr>
          <p:spPr>
            <a:xfrm>
              <a:off x="26789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xmlns="" id="{0E19934F-8CED-4590-BA66-571A9E15DF8B}"/>
                </a:ext>
              </a:extLst>
            </p:cNvPr>
            <p:cNvCxnSpPr/>
            <p:nvPr/>
          </p:nvCxnSpPr>
          <p:spPr>
            <a:xfrm>
              <a:off x="29302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xmlns="" id="{93388B23-2DCD-41A4-8969-92F830C54ACF}"/>
                </a:ext>
              </a:extLst>
            </p:cNvPr>
            <p:cNvCxnSpPr/>
            <p:nvPr/>
          </p:nvCxnSpPr>
          <p:spPr>
            <a:xfrm>
              <a:off x="31815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xmlns="" id="{BB972BB6-D974-4254-86F2-ADA42B08AEC1}"/>
                </a:ext>
              </a:extLst>
            </p:cNvPr>
            <p:cNvCxnSpPr/>
            <p:nvPr/>
          </p:nvCxnSpPr>
          <p:spPr>
            <a:xfrm>
              <a:off x="34327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xmlns="" id="{349AA91A-549C-4D16-AE30-95D223B7938F}"/>
                </a:ext>
              </a:extLst>
            </p:cNvPr>
            <p:cNvCxnSpPr/>
            <p:nvPr/>
          </p:nvCxnSpPr>
          <p:spPr>
            <a:xfrm>
              <a:off x="36840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xmlns="" id="{C0406400-57B1-464D-84BF-8B07DA97BD96}"/>
                </a:ext>
              </a:extLst>
            </p:cNvPr>
            <p:cNvCxnSpPr/>
            <p:nvPr/>
          </p:nvCxnSpPr>
          <p:spPr>
            <a:xfrm>
              <a:off x="39353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xmlns="" id="{6649CCD6-8745-4A8D-8B88-3E0F18E7B233}"/>
                </a:ext>
              </a:extLst>
            </p:cNvPr>
            <p:cNvCxnSpPr/>
            <p:nvPr/>
          </p:nvCxnSpPr>
          <p:spPr>
            <a:xfrm>
              <a:off x="41866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xmlns="" id="{52226459-A8B3-40A1-8F55-F79396712052}"/>
                </a:ext>
              </a:extLst>
            </p:cNvPr>
            <p:cNvCxnSpPr/>
            <p:nvPr/>
          </p:nvCxnSpPr>
          <p:spPr>
            <a:xfrm>
              <a:off x="44378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xmlns="" id="{F535C114-E27E-453F-A69D-41AE3A8AF201}"/>
                </a:ext>
              </a:extLst>
            </p:cNvPr>
            <p:cNvCxnSpPr/>
            <p:nvPr/>
          </p:nvCxnSpPr>
          <p:spPr>
            <a:xfrm>
              <a:off x="46891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xmlns="" id="{D066BBFC-FC29-4B8F-8EE7-F439FF8857B1}"/>
                </a:ext>
              </a:extLst>
            </p:cNvPr>
            <p:cNvCxnSpPr/>
            <p:nvPr/>
          </p:nvCxnSpPr>
          <p:spPr>
            <a:xfrm>
              <a:off x="49404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xmlns="" id="{F9DAF304-86C8-47DD-B197-503C338A4FA0}"/>
                </a:ext>
              </a:extLst>
            </p:cNvPr>
            <p:cNvCxnSpPr/>
            <p:nvPr/>
          </p:nvCxnSpPr>
          <p:spPr>
            <a:xfrm>
              <a:off x="51917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xmlns="" id="{724C7460-BD64-4837-9765-7C9AE9761FCB}"/>
                </a:ext>
              </a:extLst>
            </p:cNvPr>
            <p:cNvCxnSpPr/>
            <p:nvPr/>
          </p:nvCxnSpPr>
          <p:spPr>
            <a:xfrm>
              <a:off x="54429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xmlns="" id="{91C11358-30AB-48FF-A59D-0E206281B7EC}"/>
                </a:ext>
              </a:extLst>
            </p:cNvPr>
            <p:cNvCxnSpPr/>
            <p:nvPr/>
          </p:nvCxnSpPr>
          <p:spPr>
            <a:xfrm>
              <a:off x="56942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xmlns="" id="{7DEE8133-3C69-4FCE-B6CA-9F5CB38B9CC7}"/>
                </a:ext>
              </a:extLst>
            </p:cNvPr>
            <p:cNvCxnSpPr/>
            <p:nvPr/>
          </p:nvCxnSpPr>
          <p:spPr>
            <a:xfrm>
              <a:off x="59455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xmlns="" id="{84D6D826-7991-4413-8C99-590626496A1D}"/>
                </a:ext>
              </a:extLst>
            </p:cNvPr>
            <p:cNvCxnSpPr/>
            <p:nvPr/>
          </p:nvCxnSpPr>
          <p:spPr>
            <a:xfrm>
              <a:off x="61968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xmlns="" id="{CA22A1E6-8230-4E54-821D-B9FAA0D32947}"/>
                </a:ext>
              </a:extLst>
            </p:cNvPr>
            <p:cNvCxnSpPr/>
            <p:nvPr/>
          </p:nvCxnSpPr>
          <p:spPr>
            <a:xfrm>
              <a:off x="64480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xmlns="" id="{E60BEFFD-76B3-4FC5-9C87-238FEBE6A291}"/>
                </a:ext>
              </a:extLst>
            </p:cNvPr>
            <p:cNvCxnSpPr/>
            <p:nvPr/>
          </p:nvCxnSpPr>
          <p:spPr>
            <a:xfrm>
              <a:off x="66993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xmlns="" id="{464F477D-9C3E-488F-8C8C-8CDF773845DB}"/>
                </a:ext>
              </a:extLst>
            </p:cNvPr>
            <p:cNvCxnSpPr/>
            <p:nvPr/>
          </p:nvCxnSpPr>
          <p:spPr>
            <a:xfrm>
              <a:off x="69506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xmlns="" id="{7A56B44C-6495-4D04-9E2F-C783D428086B}"/>
                </a:ext>
              </a:extLst>
            </p:cNvPr>
            <p:cNvCxnSpPr/>
            <p:nvPr/>
          </p:nvCxnSpPr>
          <p:spPr>
            <a:xfrm>
              <a:off x="72019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xmlns="" id="{210B6BAB-4DF9-46C6-BCCE-7B6D8507F9D1}"/>
                </a:ext>
              </a:extLst>
            </p:cNvPr>
            <p:cNvCxnSpPr/>
            <p:nvPr/>
          </p:nvCxnSpPr>
          <p:spPr>
            <a:xfrm>
              <a:off x="74531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xmlns="" id="{D5469EEF-385B-4244-932D-0FD6BC17CE46}"/>
                </a:ext>
              </a:extLst>
            </p:cNvPr>
            <p:cNvCxnSpPr/>
            <p:nvPr/>
          </p:nvCxnSpPr>
          <p:spPr>
            <a:xfrm>
              <a:off x="77044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xmlns="" id="{3D9D86B5-9968-47C2-9D5A-AEB55C0F916E}"/>
                </a:ext>
              </a:extLst>
            </p:cNvPr>
            <p:cNvCxnSpPr/>
            <p:nvPr/>
          </p:nvCxnSpPr>
          <p:spPr>
            <a:xfrm>
              <a:off x="79557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xmlns="" id="{73A3E2BB-6722-4DD2-86C8-D4A72154013C}"/>
                </a:ext>
              </a:extLst>
            </p:cNvPr>
            <p:cNvCxnSpPr/>
            <p:nvPr/>
          </p:nvCxnSpPr>
          <p:spPr>
            <a:xfrm>
              <a:off x="8207019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2">
              <a:extLst>
                <a:ext uri="{FF2B5EF4-FFF2-40B4-BE49-F238E27FC236}">
                  <a16:creationId xmlns:a16="http://schemas.microsoft.com/office/drawing/2014/main" xmlns="" id="{A12C0B5C-A2D9-4776-8433-489C0A735FE2}"/>
                </a:ext>
              </a:extLst>
            </p:cNvPr>
            <p:cNvCxnSpPr/>
            <p:nvPr/>
          </p:nvCxnSpPr>
          <p:spPr>
            <a:xfrm>
              <a:off x="641152" y="1566073"/>
              <a:ext cx="798634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 w="lg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6DBC3B3-E7EA-4BFC-AECA-45876D06DAD5}"/>
                </a:ext>
              </a:extLst>
            </p:cNvPr>
            <p:cNvSpPr txBox="1"/>
            <p:nvPr/>
          </p:nvSpPr>
          <p:spPr>
            <a:xfrm>
              <a:off x="798852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71C9A3E-8AC9-4757-8735-BD4DC76A6397}"/>
                </a:ext>
              </a:extLst>
            </p:cNvPr>
            <p:cNvSpPr txBox="1"/>
            <p:nvPr/>
          </p:nvSpPr>
          <p:spPr>
            <a:xfrm>
              <a:off x="1045237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4911F68-1932-4AEA-812F-46D119B80A08}"/>
                </a:ext>
              </a:extLst>
            </p:cNvPr>
            <p:cNvSpPr txBox="1"/>
            <p:nvPr/>
          </p:nvSpPr>
          <p:spPr>
            <a:xfrm>
              <a:off x="1291622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B3284D31-66BF-4FF9-9029-70C77D6ECEFC}"/>
                </a:ext>
              </a:extLst>
            </p:cNvPr>
            <p:cNvSpPr txBox="1"/>
            <p:nvPr/>
          </p:nvSpPr>
          <p:spPr>
            <a:xfrm>
              <a:off x="1543758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3AB0067B-F8F7-4A09-BF3F-3FB6CD0C4227}"/>
                </a:ext>
              </a:extLst>
            </p:cNvPr>
            <p:cNvSpPr txBox="1"/>
            <p:nvPr/>
          </p:nvSpPr>
          <p:spPr>
            <a:xfrm>
              <a:off x="1795894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8417616C-2571-42F3-A825-659BFF3F1594}"/>
                </a:ext>
              </a:extLst>
            </p:cNvPr>
            <p:cNvSpPr txBox="1"/>
            <p:nvPr/>
          </p:nvSpPr>
          <p:spPr>
            <a:xfrm>
              <a:off x="2042279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4C9FE39-D568-4BB3-9E6C-E23917CCDFD3}"/>
                </a:ext>
              </a:extLst>
            </p:cNvPr>
            <p:cNvSpPr txBox="1"/>
            <p:nvPr/>
          </p:nvSpPr>
          <p:spPr>
            <a:xfrm>
              <a:off x="2294415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21270D-DE02-4E7A-9067-ECF93139F8B9}"/>
                </a:ext>
              </a:extLst>
            </p:cNvPr>
            <p:cNvSpPr txBox="1"/>
            <p:nvPr/>
          </p:nvSpPr>
          <p:spPr>
            <a:xfrm>
              <a:off x="2557145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DAF44275-B798-4921-919E-6210654A8090}"/>
                </a:ext>
              </a:extLst>
            </p:cNvPr>
            <p:cNvSpPr txBox="1"/>
            <p:nvPr/>
          </p:nvSpPr>
          <p:spPr>
            <a:xfrm>
              <a:off x="2797279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CAEB9D81-AD75-405F-A591-19FFBFF1A966}"/>
                </a:ext>
              </a:extLst>
            </p:cNvPr>
            <p:cNvSpPr txBox="1"/>
            <p:nvPr/>
          </p:nvSpPr>
          <p:spPr>
            <a:xfrm>
              <a:off x="302591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08711658-3451-42F9-91F4-36BA8501595E}"/>
                </a:ext>
              </a:extLst>
            </p:cNvPr>
            <p:cNvSpPr txBox="1"/>
            <p:nvPr/>
          </p:nvSpPr>
          <p:spPr>
            <a:xfrm>
              <a:off x="327754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EA0AB5CF-9A50-4B62-9497-2666C891248F}"/>
                </a:ext>
              </a:extLst>
            </p:cNvPr>
            <p:cNvSpPr txBox="1"/>
            <p:nvPr/>
          </p:nvSpPr>
          <p:spPr>
            <a:xfrm>
              <a:off x="351768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6AB57F18-C424-4959-9B21-047F980086E0}"/>
                </a:ext>
              </a:extLst>
            </p:cNvPr>
            <p:cNvSpPr txBox="1"/>
            <p:nvPr/>
          </p:nvSpPr>
          <p:spPr>
            <a:xfrm>
              <a:off x="3757815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F0F82D2D-9A9E-4E06-B1B5-60146662DE98}"/>
                </a:ext>
              </a:extLst>
            </p:cNvPr>
            <p:cNvSpPr txBox="1"/>
            <p:nvPr/>
          </p:nvSpPr>
          <p:spPr>
            <a:xfrm>
              <a:off x="402670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96BE573B-5D56-4FF9-AF9F-C54C42C3C9CB}"/>
                </a:ext>
              </a:extLst>
            </p:cNvPr>
            <p:cNvSpPr txBox="1"/>
            <p:nvPr/>
          </p:nvSpPr>
          <p:spPr>
            <a:xfrm>
              <a:off x="428409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264419C8-8144-414D-AB78-8FB50896D0E3}"/>
                </a:ext>
              </a:extLst>
            </p:cNvPr>
            <p:cNvSpPr txBox="1"/>
            <p:nvPr/>
          </p:nvSpPr>
          <p:spPr>
            <a:xfrm>
              <a:off x="4524225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10D01DF-DBE0-4B0B-AB0A-154A0836CA54}"/>
                </a:ext>
              </a:extLst>
            </p:cNvPr>
            <p:cNvSpPr txBox="1"/>
            <p:nvPr/>
          </p:nvSpPr>
          <p:spPr>
            <a:xfrm>
              <a:off x="4787363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8F393BDB-5B0A-48BB-9BC7-F725146D9EB0}"/>
                </a:ext>
              </a:extLst>
            </p:cNvPr>
            <p:cNvSpPr txBox="1"/>
            <p:nvPr/>
          </p:nvSpPr>
          <p:spPr>
            <a:xfrm>
              <a:off x="503184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008879FC-6CA1-44BC-AFB4-DDC1E99638F5}"/>
                </a:ext>
              </a:extLst>
            </p:cNvPr>
            <p:cNvSpPr txBox="1"/>
            <p:nvPr/>
          </p:nvSpPr>
          <p:spPr>
            <a:xfrm>
              <a:off x="528922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E973500-DDB6-4C0B-83B0-EE68E8B8597E}"/>
                </a:ext>
              </a:extLst>
            </p:cNvPr>
            <p:cNvSpPr txBox="1"/>
            <p:nvPr/>
          </p:nvSpPr>
          <p:spPr>
            <a:xfrm>
              <a:off x="5534588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9969F44F-31FC-409E-A142-B478074E031C}"/>
                </a:ext>
              </a:extLst>
            </p:cNvPr>
            <p:cNvSpPr txBox="1"/>
            <p:nvPr/>
          </p:nvSpPr>
          <p:spPr>
            <a:xfrm>
              <a:off x="578570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1E9B3CC4-809A-48B2-A5F9-ECF186210465}"/>
                </a:ext>
              </a:extLst>
            </p:cNvPr>
            <p:cNvSpPr txBox="1"/>
            <p:nvPr/>
          </p:nvSpPr>
          <p:spPr>
            <a:xfrm>
              <a:off x="604831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F1417C26-3638-4388-A5B4-DF741D7CB520}"/>
                </a:ext>
              </a:extLst>
            </p:cNvPr>
            <p:cNvSpPr txBox="1"/>
            <p:nvPr/>
          </p:nvSpPr>
          <p:spPr>
            <a:xfrm>
              <a:off x="628792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7221F98D-96F5-4964-A9DC-AE586BB9398D}"/>
                </a:ext>
              </a:extLst>
            </p:cNvPr>
            <p:cNvSpPr txBox="1"/>
            <p:nvPr/>
          </p:nvSpPr>
          <p:spPr>
            <a:xfrm>
              <a:off x="654478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81D87B3D-425D-4CC5-AA7B-460F4794EDC1}"/>
                </a:ext>
              </a:extLst>
            </p:cNvPr>
            <p:cNvSpPr txBox="1"/>
            <p:nvPr/>
          </p:nvSpPr>
          <p:spPr>
            <a:xfrm>
              <a:off x="680165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C07B26CF-7563-4001-B9C2-F8BCC613AAB9}"/>
                </a:ext>
              </a:extLst>
            </p:cNvPr>
            <p:cNvSpPr txBox="1"/>
            <p:nvPr/>
          </p:nvSpPr>
          <p:spPr>
            <a:xfrm>
              <a:off x="704126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7E97B551-50D1-4633-A269-A0ABC9B78D10}"/>
                </a:ext>
              </a:extLst>
            </p:cNvPr>
            <p:cNvSpPr txBox="1"/>
            <p:nvPr/>
          </p:nvSpPr>
          <p:spPr>
            <a:xfrm>
              <a:off x="7298123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265E6A0B-5A13-40BD-8683-830E31946B44}"/>
                </a:ext>
              </a:extLst>
            </p:cNvPr>
            <p:cNvSpPr txBox="1"/>
            <p:nvPr/>
          </p:nvSpPr>
          <p:spPr>
            <a:xfrm>
              <a:off x="7554986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1E73222C-93B3-469E-9545-932F83A1CAD0}"/>
                </a:ext>
              </a:extLst>
            </p:cNvPr>
            <p:cNvSpPr txBox="1"/>
            <p:nvPr/>
          </p:nvSpPr>
          <p:spPr>
            <a:xfrm>
              <a:off x="780034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510BD95B-E5FC-4578-9775-515B2A087314}"/>
                </a:ext>
              </a:extLst>
            </p:cNvPr>
            <p:cNvSpPr txBox="1"/>
            <p:nvPr/>
          </p:nvSpPr>
          <p:spPr>
            <a:xfrm>
              <a:off x="8045712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E5796E4C-8DFC-4C7D-8C08-CA2403B8ADA1}"/>
              </a:ext>
            </a:extLst>
          </p:cNvPr>
          <p:cNvSpPr txBox="1"/>
          <p:nvPr/>
        </p:nvSpPr>
        <p:spPr>
          <a:xfrm>
            <a:off x="498819" y="1889819"/>
            <a:ext cx="1108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Volume scan</a:t>
            </a:r>
          </a:p>
          <a:p>
            <a:pPr algn="ctr"/>
            <a:r>
              <a:rPr lang="en-US" altLang="ko-KR" sz="1400" dirty="0">
                <a:solidFill>
                  <a:srgbClr val="FF0000"/>
                </a:solidFill>
              </a:rPr>
              <a:t>(7min)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75196D56-BA93-44AC-9384-26DED272D043}"/>
              </a:ext>
            </a:extLst>
          </p:cNvPr>
          <p:cNvSpPr txBox="1"/>
          <p:nvPr/>
        </p:nvSpPr>
        <p:spPr>
          <a:xfrm>
            <a:off x="1707813" y="1901676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accent6"/>
                </a:solidFill>
              </a:rPr>
              <a:t>QC</a:t>
            </a:r>
          </a:p>
          <a:p>
            <a:pPr algn="ctr"/>
            <a:r>
              <a:rPr lang="en-US" altLang="ko-KR" sz="1400" dirty="0">
                <a:solidFill>
                  <a:schemeClr val="accent6"/>
                </a:solidFill>
              </a:rPr>
              <a:t>(2min)</a:t>
            </a:r>
          </a:p>
        </p:txBody>
      </p:sp>
      <p:sp>
        <p:nvSpPr>
          <p:cNvPr id="157" name="화살표: 오른쪽 156">
            <a:extLst>
              <a:ext uri="{FF2B5EF4-FFF2-40B4-BE49-F238E27FC236}">
                <a16:creationId xmlns:a16="http://schemas.microsoft.com/office/drawing/2014/main" xmlns="" id="{1B1B5F97-F869-479C-BA90-1D191D1CC6AE}"/>
              </a:ext>
            </a:extLst>
          </p:cNvPr>
          <p:cNvSpPr/>
          <p:nvPr/>
        </p:nvSpPr>
        <p:spPr>
          <a:xfrm>
            <a:off x="349477" y="1588880"/>
            <a:ext cx="1667880" cy="275006"/>
          </a:xfrm>
          <a:prstGeom prst="rightArrow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화살표: 오른쪽 157">
            <a:extLst>
              <a:ext uri="{FF2B5EF4-FFF2-40B4-BE49-F238E27FC236}">
                <a16:creationId xmlns:a16="http://schemas.microsoft.com/office/drawing/2014/main" xmlns="" id="{1F195492-924B-4C24-A363-3F4CCA0C449D}"/>
              </a:ext>
            </a:extLst>
          </p:cNvPr>
          <p:cNvSpPr/>
          <p:nvPr/>
        </p:nvSpPr>
        <p:spPr>
          <a:xfrm>
            <a:off x="1997465" y="1588689"/>
            <a:ext cx="537131" cy="275006"/>
          </a:xfrm>
          <a:prstGeom prst="rightArrow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화살표: 오른쪽 158">
            <a:extLst>
              <a:ext uri="{FF2B5EF4-FFF2-40B4-BE49-F238E27FC236}">
                <a16:creationId xmlns:a16="http://schemas.microsoft.com/office/drawing/2014/main" xmlns="" id="{569A48E0-902D-4F4D-9EFD-9A483FF3920D}"/>
              </a:ext>
            </a:extLst>
          </p:cNvPr>
          <p:cNvSpPr/>
          <p:nvPr/>
        </p:nvSpPr>
        <p:spPr>
          <a:xfrm>
            <a:off x="2500930" y="1586473"/>
            <a:ext cx="1547067" cy="275006"/>
          </a:xfrm>
          <a:prstGeom prst="rightArrow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6D8BB6D1-C17F-4AE3-8ABF-50CB3096E49B}"/>
              </a:ext>
            </a:extLst>
          </p:cNvPr>
          <p:cNvSpPr txBox="1"/>
          <p:nvPr/>
        </p:nvSpPr>
        <p:spPr>
          <a:xfrm>
            <a:off x="3350182" y="1894393"/>
            <a:ext cx="707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accent1"/>
                </a:solidFill>
              </a:rPr>
              <a:t>Mosaic</a:t>
            </a:r>
          </a:p>
          <a:p>
            <a:pPr algn="ctr"/>
            <a:r>
              <a:rPr lang="en-US" altLang="ko-KR" sz="1400" dirty="0">
                <a:solidFill>
                  <a:schemeClr val="accent1"/>
                </a:solidFill>
              </a:rPr>
              <a:t>(6min)</a:t>
            </a:r>
          </a:p>
        </p:txBody>
      </p:sp>
      <p:grpSp>
        <p:nvGrpSpPr>
          <p:cNvPr id="172" name="그룹 171">
            <a:extLst>
              <a:ext uri="{FF2B5EF4-FFF2-40B4-BE49-F238E27FC236}">
                <a16:creationId xmlns:a16="http://schemas.microsoft.com/office/drawing/2014/main" xmlns="" id="{D0B6DB16-EB22-4757-AAF8-F64E155430E8}"/>
              </a:ext>
            </a:extLst>
          </p:cNvPr>
          <p:cNvGrpSpPr/>
          <p:nvPr/>
        </p:nvGrpSpPr>
        <p:grpSpPr>
          <a:xfrm>
            <a:off x="2779750" y="2091543"/>
            <a:ext cx="3733348" cy="849747"/>
            <a:chOff x="3199573" y="1930515"/>
            <a:chExt cx="3733348" cy="849747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xmlns="" id="{9CB8F80A-670C-4AB1-B106-846AE4C12252}"/>
                </a:ext>
              </a:extLst>
            </p:cNvPr>
            <p:cNvSpPr txBox="1"/>
            <p:nvPr/>
          </p:nvSpPr>
          <p:spPr>
            <a:xfrm>
              <a:off x="3348916" y="2245185"/>
              <a:ext cx="1108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</a:rPr>
                <a:t>Volume scan</a:t>
              </a:r>
            </a:p>
            <a:p>
              <a:pPr algn="ctr"/>
              <a:r>
                <a:rPr lang="en-US" altLang="ko-KR" sz="1400" dirty="0">
                  <a:solidFill>
                    <a:srgbClr val="FF0000"/>
                  </a:solidFill>
                </a:rPr>
                <a:t>(7min)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47913B70-7E3D-4D6A-8068-41FD58ACCBA5}"/>
                </a:ext>
              </a:extLst>
            </p:cNvPr>
            <p:cNvSpPr txBox="1"/>
            <p:nvPr/>
          </p:nvSpPr>
          <p:spPr>
            <a:xfrm>
              <a:off x="4557910" y="2257042"/>
              <a:ext cx="6639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accent6"/>
                  </a:solidFill>
                </a:rPr>
                <a:t>QC</a:t>
              </a:r>
            </a:p>
            <a:p>
              <a:pPr algn="ctr"/>
              <a:r>
                <a:rPr lang="en-US" altLang="ko-KR" sz="1400" dirty="0">
                  <a:solidFill>
                    <a:schemeClr val="accent6"/>
                  </a:solidFill>
                </a:rPr>
                <a:t>(2min)</a:t>
              </a:r>
            </a:p>
          </p:txBody>
        </p:sp>
        <p:sp>
          <p:nvSpPr>
            <p:cNvPr id="168" name="화살표: 오른쪽 167">
              <a:extLst>
                <a:ext uri="{FF2B5EF4-FFF2-40B4-BE49-F238E27FC236}">
                  <a16:creationId xmlns:a16="http://schemas.microsoft.com/office/drawing/2014/main" xmlns="" id="{ACC73606-F9C3-41BF-A6A8-DC0DED53E997}"/>
                </a:ext>
              </a:extLst>
            </p:cNvPr>
            <p:cNvSpPr/>
            <p:nvPr/>
          </p:nvSpPr>
          <p:spPr>
            <a:xfrm>
              <a:off x="3199573" y="1944246"/>
              <a:ext cx="1647175" cy="27500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9" name="화살표: 오른쪽 168">
              <a:extLst>
                <a:ext uri="{FF2B5EF4-FFF2-40B4-BE49-F238E27FC236}">
                  <a16:creationId xmlns:a16="http://schemas.microsoft.com/office/drawing/2014/main" xmlns="" id="{8CD89B09-D72A-449D-8B1C-C5C079839194}"/>
                </a:ext>
              </a:extLst>
            </p:cNvPr>
            <p:cNvSpPr/>
            <p:nvPr/>
          </p:nvSpPr>
          <p:spPr>
            <a:xfrm>
              <a:off x="4882389" y="1932731"/>
              <a:ext cx="53713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0" name="화살표: 오른쪽 169">
              <a:extLst>
                <a:ext uri="{FF2B5EF4-FFF2-40B4-BE49-F238E27FC236}">
                  <a16:creationId xmlns:a16="http://schemas.microsoft.com/office/drawing/2014/main" xmlns="" id="{77BF56E1-418E-47E3-906F-0BD1D93B4E28}"/>
                </a:ext>
              </a:extLst>
            </p:cNvPr>
            <p:cNvSpPr/>
            <p:nvPr/>
          </p:nvSpPr>
          <p:spPr>
            <a:xfrm>
              <a:off x="5385854" y="1930515"/>
              <a:ext cx="1547067" cy="275006"/>
            </a:xfrm>
            <a:prstGeom prst="rightArrow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DFF95C92-389B-4529-A04A-1788F70A0BAC}"/>
                </a:ext>
              </a:extLst>
            </p:cNvPr>
            <p:cNvSpPr txBox="1"/>
            <p:nvPr/>
          </p:nvSpPr>
          <p:spPr>
            <a:xfrm>
              <a:off x="6200279" y="2249759"/>
              <a:ext cx="707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accent1"/>
                  </a:solidFill>
                </a:rPr>
                <a:t>Mosaic</a:t>
              </a:r>
            </a:p>
            <a:p>
              <a:pPr algn="ctr"/>
              <a:r>
                <a:rPr lang="en-US" altLang="ko-KR" sz="1400" dirty="0">
                  <a:solidFill>
                    <a:schemeClr val="accent1"/>
                  </a:solidFill>
                </a:rPr>
                <a:t>(6min)</a:t>
              </a:r>
            </a:p>
          </p:txBody>
        </p:sp>
      </p:grpSp>
      <p:grpSp>
        <p:nvGrpSpPr>
          <p:cNvPr id="173" name="그룹 172">
            <a:extLst>
              <a:ext uri="{FF2B5EF4-FFF2-40B4-BE49-F238E27FC236}">
                <a16:creationId xmlns:a16="http://schemas.microsoft.com/office/drawing/2014/main" xmlns="" id="{99CF94B5-0495-4DDB-8BFE-7DF3083D7840}"/>
              </a:ext>
            </a:extLst>
          </p:cNvPr>
          <p:cNvGrpSpPr/>
          <p:nvPr/>
        </p:nvGrpSpPr>
        <p:grpSpPr>
          <a:xfrm>
            <a:off x="5282258" y="2542324"/>
            <a:ext cx="3707951" cy="836016"/>
            <a:chOff x="3199574" y="1944246"/>
            <a:chExt cx="3707951" cy="836016"/>
          </a:xfrm>
        </p:grpSpPr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F4F4D98B-6606-4A68-88FE-218CA083B9BE}"/>
                </a:ext>
              </a:extLst>
            </p:cNvPr>
            <p:cNvSpPr txBox="1"/>
            <p:nvPr/>
          </p:nvSpPr>
          <p:spPr>
            <a:xfrm>
              <a:off x="3348916" y="2245185"/>
              <a:ext cx="1108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</a:rPr>
                <a:t>Volume scan</a:t>
              </a:r>
            </a:p>
            <a:p>
              <a:pPr algn="ctr"/>
              <a:r>
                <a:rPr lang="en-US" altLang="ko-KR" sz="1400" dirty="0">
                  <a:solidFill>
                    <a:srgbClr val="FF0000"/>
                  </a:solidFill>
                </a:rPr>
                <a:t>(7min)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CB8E4021-B1B8-4375-BE94-588ABC300340}"/>
                </a:ext>
              </a:extLst>
            </p:cNvPr>
            <p:cNvSpPr txBox="1"/>
            <p:nvPr/>
          </p:nvSpPr>
          <p:spPr>
            <a:xfrm>
              <a:off x="4557910" y="2257042"/>
              <a:ext cx="6639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accent6"/>
                  </a:solidFill>
                </a:rPr>
                <a:t>QC</a:t>
              </a:r>
            </a:p>
            <a:p>
              <a:pPr algn="ctr"/>
              <a:r>
                <a:rPr lang="en-US" altLang="ko-KR" sz="1400" dirty="0">
                  <a:solidFill>
                    <a:schemeClr val="accent6"/>
                  </a:solidFill>
                </a:rPr>
                <a:t>(2min)</a:t>
              </a:r>
            </a:p>
          </p:txBody>
        </p:sp>
        <p:sp>
          <p:nvSpPr>
            <p:cNvPr id="176" name="화살표: 오른쪽 175">
              <a:extLst>
                <a:ext uri="{FF2B5EF4-FFF2-40B4-BE49-F238E27FC236}">
                  <a16:creationId xmlns:a16="http://schemas.microsoft.com/office/drawing/2014/main" xmlns="" id="{5A788471-E876-472C-9CC5-5A4DED150941}"/>
                </a:ext>
              </a:extLst>
            </p:cNvPr>
            <p:cNvSpPr/>
            <p:nvPr/>
          </p:nvSpPr>
          <p:spPr>
            <a:xfrm>
              <a:off x="3199574" y="1944246"/>
              <a:ext cx="1550220" cy="27500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7" name="화살표: 오른쪽 176">
              <a:extLst>
                <a:ext uri="{FF2B5EF4-FFF2-40B4-BE49-F238E27FC236}">
                  <a16:creationId xmlns:a16="http://schemas.microsoft.com/office/drawing/2014/main" xmlns="" id="{90BEBA1B-EE04-46C4-9E94-E6D280D18D08}"/>
                </a:ext>
              </a:extLst>
            </p:cNvPr>
            <p:cNvSpPr/>
            <p:nvPr/>
          </p:nvSpPr>
          <p:spPr>
            <a:xfrm>
              <a:off x="4749794" y="1958529"/>
              <a:ext cx="53713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8" name="화살표: 오른쪽 177">
              <a:extLst>
                <a:ext uri="{FF2B5EF4-FFF2-40B4-BE49-F238E27FC236}">
                  <a16:creationId xmlns:a16="http://schemas.microsoft.com/office/drawing/2014/main" xmlns="" id="{23C723C1-2E6F-4071-BBFE-02E1B51CB3AD}"/>
                </a:ext>
              </a:extLst>
            </p:cNvPr>
            <p:cNvSpPr/>
            <p:nvPr/>
          </p:nvSpPr>
          <p:spPr>
            <a:xfrm>
              <a:off x="5253259" y="1956313"/>
              <a:ext cx="1547067" cy="275006"/>
            </a:xfrm>
            <a:prstGeom prst="rightArrow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xmlns="" id="{F9A908B4-6FB7-483E-BFEF-5CA0ED2558F2}"/>
                </a:ext>
              </a:extLst>
            </p:cNvPr>
            <p:cNvSpPr txBox="1"/>
            <p:nvPr/>
          </p:nvSpPr>
          <p:spPr>
            <a:xfrm>
              <a:off x="6200279" y="2249759"/>
              <a:ext cx="707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accent1"/>
                  </a:solidFill>
                </a:rPr>
                <a:t>Mosaic</a:t>
              </a:r>
            </a:p>
            <a:p>
              <a:pPr algn="ctr"/>
              <a:r>
                <a:rPr lang="en-US" altLang="ko-KR" sz="1400" dirty="0">
                  <a:solidFill>
                    <a:schemeClr val="accent1"/>
                  </a:solidFill>
                </a:rPr>
                <a:t>(6min)</a:t>
              </a:r>
            </a:p>
          </p:txBody>
        </p:sp>
      </p:grpSp>
      <p:grpSp>
        <p:nvGrpSpPr>
          <p:cNvPr id="495" name="그룹 494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496" name="TextBox 495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Improvement of Data Processing Chain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97" name="그림 496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498" name="그림 49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0" name="TextBox 499">
            <a:extLst>
              <a:ext uri="{FF2B5EF4-FFF2-40B4-BE49-F238E27FC236}">
                <a16:creationId xmlns:a16="http://schemas.microsoft.com/office/drawing/2014/main" xmlns="" id="{3515A013-F6B4-4841-8732-386E8BCD45C8}"/>
              </a:ext>
            </a:extLst>
          </p:cNvPr>
          <p:cNvSpPr txBox="1"/>
          <p:nvPr/>
        </p:nvSpPr>
        <p:spPr>
          <a:xfrm>
            <a:off x="249998" y="3311312"/>
            <a:ext cx="9036128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What has been changed?</a:t>
            </a:r>
            <a:endParaRPr lang="en-US" altLang="ko-KR" sz="20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marL="447675" indent="-179388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ko-KR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Scanning interval </a:t>
            </a:r>
            <a:r>
              <a:rPr lang="en-US" altLang="ko-KR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:</a:t>
            </a:r>
            <a:r>
              <a:rPr lang="en-US" altLang="ko-KR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  <a:sym typeface="Wingdings"/>
              </a:rPr>
              <a:t> </a:t>
            </a:r>
            <a:r>
              <a:rPr lang="en-US" altLang="ko-KR" kern="0" dirty="0">
                <a:solidFill>
                  <a:srgbClr val="FF0000"/>
                </a:solidFill>
                <a:cs typeface="Arial" pitchFamily="34" charset="0"/>
                <a:sym typeface="Wingdings"/>
              </a:rPr>
              <a:t>10 minutes </a:t>
            </a:r>
            <a:r>
              <a:rPr lang="en-US" altLang="ko-KR" b="1" kern="0" dirty="0">
                <a:solidFill>
                  <a:srgbClr val="FF0000"/>
                </a:solidFill>
                <a:cs typeface="Arial" pitchFamily="34" charset="0"/>
                <a:sym typeface="Wingdings"/>
              </a:rPr>
              <a:t> 5 minutes</a:t>
            </a:r>
          </a:p>
          <a:p>
            <a:pPr marL="447675" indent="-179388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ko-KR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Single observation range (240km) over all volume scan </a:t>
            </a:r>
          </a:p>
          <a:p>
            <a:pPr marL="447675" indent="-179388">
              <a:lnSpc>
                <a:spcPct val="150000"/>
              </a:lnSpc>
              <a:buClr>
                <a:schemeClr val="tx1"/>
              </a:buClr>
            </a:pPr>
            <a:r>
              <a:rPr lang="en-US" altLang="ko-KR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     the observation range decreases as function of elev. Angle </a:t>
            </a:r>
            <a:r>
              <a:rPr lang="en-US" altLang="ko-KR" b="1" kern="0" dirty="0">
                <a:solidFill>
                  <a:srgbClr val="FF0000"/>
                </a:solidFill>
                <a:cs typeface="Arial" pitchFamily="34" charset="0"/>
                <a:sym typeface="Wingdings" panose="05000000000000000000" pitchFamily="2" charset="2"/>
              </a:rPr>
              <a:t> High PRF  faster scan</a:t>
            </a:r>
            <a:endParaRPr lang="en-US" altLang="ko-KR" b="1" kern="0" dirty="0">
              <a:solidFill>
                <a:srgbClr val="FF0000"/>
              </a:solidFill>
              <a:cs typeface="Arial" pitchFamily="34" charset="0"/>
              <a:sym typeface="Wingdings"/>
            </a:endParaRPr>
          </a:p>
          <a:p>
            <a:pPr marL="447675" indent="-179388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ko-KR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The number of elevation angles : 8 ~ 11 </a:t>
            </a:r>
            <a:r>
              <a:rPr lang="en-US" altLang="ko-KR" b="1" kern="0" dirty="0">
                <a:solidFill>
                  <a:srgbClr val="FF0000"/>
                </a:solidFill>
                <a:cs typeface="Arial" pitchFamily="34" charset="0"/>
                <a:sym typeface="Wingdings"/>
              </a:rPr>
              <a:t> 9 elevation angles</a:t>
            </a:r>
          </a:p>
          <a:p>
            <a:pPr marL="447675" indent="-179388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ko-KR" b="1" kern="0" dirty="0">
                <a:solidFill>
                  <a:srgbClr val="FF0000"/>
                </a:solidFill>
                <a:cs typeface="Arial" pitchFamily="34" charset="0"/>
                <a:sym typeface="Wingdings"/>
              </a:rPr>
              <a:t>Employment of negative (-) elevation angle</a:t>
            </a:r>
            <a:endParaRPr lang="ko-KR" alt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68BE704D-E12B-42A5-BDCD-3BDEFED0F995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4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513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56" grpId="0"/>
      <p:bldP spid="157" grpId="0" animBg="1"/>
      <p:bldP spid="158" grpId="0" animBg="1"/>
      <p:bldP spid="159" grpId="0" animBg="1"/>
      <p:bldP spid="160" grpId="0"/>
      <p:bldP spid="5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그룹 263">
            <a:extLst>
              <a:ext uri="{FF2B5EF4-FFF2-40B4-BE49-F238E27FC236}">
                <a16:creationId xmlns:a16="http://schemas.microsoft.com/office/drawing/2014/main" xmlns="" id="{AC2A1E15-C98E-4546-B304-5CEC31DA3B85}"/>
              </a:ext>
            </a:extLst>
          </p:cNvPr>
          <p:cNvGrpSpPr/>
          <p:nvPr/>
        </p:nvGrpSpPr>
        <p:grpSpPr>
          <a:xfrm>
            <a:off x="272493" y="5273894"/>
            <a:ext cx="7986342" cy="587287"/>
            <a:chOff x="641152" y="1156842"/>
            <a:chExt cx="7986342" cy="587287"/>
          </a:xfrm>
        </p:grpSpPr>
        <p:cxnSp>
          <p:nvCxnSpPr>
            <p:cNvPr id="265" name="직선 연결선 264">
              <a:extLst>
                <a:ext uri="{FF2B5EF4-FFF2-40B4-BE49-F238E27FC236}">
                  <a16:creationId xmlns:a16="http://schemas.microsoft.com/office/drawing/2014/main" xmlns="" id="{845555AB-B82E-4B26-8342-7CCDAAE9D372}"/>
                </a:ext>
              </a:extLst>
            </p:cNvPr>
            <p:cNvCxnSpPr/>
            <p:nvPr/>
          </p:nvCxnSpPr>
          <p:spPr>
            <a:xfrm>
              <a:off x="9200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직선 연결선 265">
              <a:extLst>
                <a:ext uri="{FF2B5EF4-FFF2-40B4-BE49-F238E27FC236}">
                  <a16:creationId xmlns:a16="http://schemas.microsoft.com/office/drawing/2014/main" xmlns="" id="{344DFF4E-0DE5-4034-ABC4-8D850C093FC3}"/>
                </a:ext>
              </a:extLst>
            </p:cNvPr>
            <p:cNvCxnSpPr/>
            <p:nvPr/>
          </p:nvCxnSpPr>
          <p:spPr>
            <a:xfrm>
              <a:off x="11713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직선 연결선 266">
              <a:extLst>
                <a:ext uri="{FF2B5EF4-FFF2-40B4-BE49-F238E27FC236}">
                  <a16:creationId xmlns:a16="http://schemas.microsoft.com/office/drawing/2014/main" xmlns="" id="{5E528463-6D63-4FB2-97B5-2143E3E58C0E}"/>
                </a:ext>
              </a:extLst>
            </p:cNvPr>
            <p:cNvCxnSpPr/>
            <p:nvPr/>
          </p:nvCxnSpPr>
          <p:spPr>
            <a:xfrm>
              <a:off x="14225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직선 연결선 267">
              <a:extLst>
                <a:ext uri="{FF2B5EF4-FFF2-40B4-BE49-F238E27FC236}">
                  <a16:creationId xmlns:a16="http://schemas.microsoft.com/office/drawing/2014/main" xmlns="" id="{172CC82C-A0D4-4DB4-91F7-80410E7B92B3}"/>
                </a:ext>
              </a:extLst>
            </p:cNvPr>
            <p:cNvCxnSpPr/>
            <p:nvPr/>
          </p:nvCxnSpPr>
          <p:spPr>
            <a:xfrm>
              <a:off x="16738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직선 연결선 268">
              <a:extLst>
                <a:ext uri="{FF2B5EF4-FFF2-40B4-BE49-F238E27FC236}">
                  <a16:creationId xmlns:a16="http://schemas.microsoft.com/office/drawing/2014/main" xmlns="" id="{5F77AAD8-BFCB-420C-AD33-427BCA5ABD8E}"/>
                </a:ext>
              </a:extLst>
            </p:cNvPr>
            <p:cNvCxnSpPr/>
            <p:nvPr/>
          </p:nvCxnSpPr>
          <p:spPr>
            <a:xfrm>
              <a:off x="19251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직선 연결선 269">
              <a:extLst>
                <a:ext uri="{FF2B5EF4-FFF2-40B4-BE49-F238E27FC236}">
                  <a16:creationId xmlns:a16="http://schemas.microsoft.com/office/drawing/2014/main" xmlns="" id="{BBB8C87A-7B66-4814-AC0A-81B2434ECC9E}"/>
                </a:ext>
              </a:extLst>
            </p:cNvPr>
            <p:cNvCxnSpPr/>
            <p:nvPr/>
          </p:nvCxnSpPr>
          <p:spPr>
            <a:xfrm>
              <a:off x="21764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직선 연결선 270">
              <a:extLst>
                <a:ext uri="{FF2B5EF4-FFF2-40B4-BE49-F238E27FC236}">
                  <a16:creationId xmlns:a16="http://schemas.microsoft.com/office/drawing/2014/main" xmlns="" id="{D56CF961-ABFB-47E3-8FBB-17CBB06CF1FF}"/>
                </a:ext>
              </a:extLst>
            </p:cNvPr>
            <p:cNvCxnSpPr/>
            <p:nvPr/>
          </p:nvCxnSpPr>
          <p:spPr>
            <a:xfrm>
              <a:off x="24276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직선 연결선 271">
              <a:extLst>
                <a:ext uri="{FF2B5EF4-FFF2-40B4-BE49-F238E27FC236}">
                  <a16:creationId xmlns:a16="http://schemas.microsoft.com/office/drawing/2014/main" xmlns="" id="{7F600792-D608-4062-9457-A3ABE7530ACC}"/>
                </a:ext>
              </a:extLst>
            </p:cNvPr>
            <p:cNvCxnSpPr/>
            <p:nvPr/>
          </p:nvCxnSpPr>
          <p:spPr>
            <a:xfrm>
              <a:off x="26789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직선 연결선 272">
              <a:extLst>
                <a:ext uri="{FF2B5EF4-FFF2-40B4-BE49-F238E27FC236}">
                  <a16:creationId xmlns:a16="http://schemas.microsoft.com/office/drawing/2014/main" xmlns="" id="{31F01D84-ABF1-4439-8095-1861ED5458A9}"/>
                </a:ext>
              </a:extLst>
            </p:cNvPr>
            <p:cNvCxnSpPr/>
            <p:nvPr/>
          </p:nvCxnSpPr>
          <p:spPr>
            <a:xfrm>
              <a:off x="29302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직선 연결선 273">
              <a:extLst>
                <a:ext uri="{FF2B5EF4-FFF2-40B4-BE49-F238E27FC236}">
                  <a16:creationId xmlns:a16="http://schemas.microsoft.com/office/drawing/2014/main" xmlns="" id="{0CD20B99-0CFE-444E-BE1E-049D3B607297}"/>
                </a:ext>
              </a:extLst>
            </p:cNvPr>
            <p:cNvCxnSpPr/>
            <p:nvPr/>
          </p:nvCxnSpPr>
          <p:spPr>
            <a:xfrm>
              <a:off x="31815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직선 연결선 274">
              <a:extLst>
                <a:ext uri="{FF2B5EF4-FFF2-40B4-BE49-F238E27FC236}">
                  <a16:creationId xmlns:a16="http://schemas.microsoft.com/office/drawing/2014/main" xmlns="" id="{F2028F5B-E92F-4292-9886-775B74FFF828}"/>
                </a:ext>
              </a:extLst>
            </p:cNvPr>
            <p:cNvCxnSpPr/>
            <p:nvPr/>
          </p:nvCxnSpPr>
          <p:spPr>
            <a:xfrm>
              <a:off x="34327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직선 연결선 275">
              <a:extLst>
                <a:ext uri="{FF2B5EF4-FFF2-40B4-BE49-F238E27FC236}">
                  <a16:creationId xmlns:a16="http://schemas.microsoft.com/office/drawing/2014/main" xmlns="" id="{CA4EB23C-F900-4196-A1FB-83A6C0F88B6C}"/>
                </a:ext>
              </a:extLst>
            </p:cNvPr>
            <p:cNvCxnSpPr/>
            <p:nvPr/>
          </p:nvCxnSpPr>
          <p:spPr>
            <a:xfrm>
              <a:off x="36840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직선 연결선 276">
              <a:extLst>
                <a:ext uri="{FF2B5EF4-FFF2-40B4-BE49-F238E27FC236}">
                  <a16:creationId xmlns:a16="http://schemas.microsoft.com/office/drawing/2014/main" xmlns="" id="{A53CC6D5-E36B-4075-A856-84CF71EADFE1}"/>
                </a:ext>
              </a:extLst>
            </p:cNvPr>
            <p:cNvCxnSpPr/>
            <p:nvPr/>
          </p:nvCxnSpPr>
          <p:spPr>
            <a:xfrm>
              <a:off x="39353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직선 연결선 277">
              <a:extLst>
                <a:ext uri="{FF2B5EF4-FFF2-40B4-BE49-F238E27FC236}">
                  <a16:creationId xmlns:a16="http://schemas.microsoft.com/office/drawing/2014/main" xmlns="" id="{9C9CC231-3F89-4F09-BCE4-8A467DFEE2B8}"/>
                </a:ext>
              </a:extLst>
            </p:cNvPr>
            <p:cNvCxnSpPr/>
            <p:nvPr/>
          </p:nvCxnSpPr>
          <p:spPr>
            <a:xfrm>
              <a:off x="41866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직선 연결선 278">
              <a:extLst>
                <a:ext uri="{FF2B5EF4-FFF2-40B4-BE49-F238E27FC236}">
                  <a16:creationId xmlns:a16="http://schemas.microsoft.com/office/drawing/2014/main" xmlns="" id="{5E5B29E3-B22C-43DB-B394-1AABEE993262}"/>
                </a:ext>
              </a:extLst>
            </p:cNvPr>
            <p:cNvCxnSpPr/>
            <p:nvPr/>
          </p:nvCxnSpPr>
          <p:spPr>
            <a:xfrm>
              <a:off x="44378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직선 연결선 279">
              <a:extLst>
                <a:ext uri="{FF2B5EF4-FFF2-40B4-BE49-F238E27FC236}">
                  <a16:creationId xmlns:a16="http://schemas.microsoft.com/office/drawing/2014/main" xmlns="" id="{6421A125-3ED1-4956-8DA5-48E3D94ED4BB}"/>
                </a:ext>
              </a:extLst>
            </p:cNvPr>
            <p:cNvCxnSpPr/>
            <p:nvPr/>
          </p:nvCxnSpPr>
          <p:spPr>
            <a:xfrm>
              <a:off x="46891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직선 연결선 280">
              <a:extLst>
                <a:ext uri="{FF2B5EF4-FFF2-40B4-BE49-F238E27FC236}">
                  <a16:creationId xmlns:a16="http://schemas.microsoft.com/office/drawing/2014/main" xmlns="" id="{EDB1C139-4EBB-4C4A-A587-E83146BC9FAE}"/>
                </a:ext>
              </a:extLst>
            </p:cNvPr>
            <p:cNvCxnSpPr/>
            <p:nvPr/>
          </p:nvCxnSpPr>
          <p:spPr>
            <a:xfrm>
              <a:off x="49404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직선 연결선 281">
              <a:extLst>
                <a:ext uri="{FF2B5EF4-FFF2-40B4-BE49-F238E27FC236}">
                  <a16:creationId xmlns:a16="http://schemas.microsoft.com/office/drawing/2014/main" xmlns="" id="{E66E131C-8724-4459-B1B1-E9547A052FE0}"/>
                </a:ext>
              </a:extLst>
            </p:cNvPr>
            <p:cNvCxnSpPr/>
            <p:nvPr/>
          </p:nvCxnSpPr>
          <p:spPr>
            <a:xfrm>
              <a:off x="51917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직선 연결선 282">
              <a:extLst>
                <a:ext uri="{FF2B5EF4-FFF2-40B4-BE49-F238E27FC236}">
                  <a16:creationId xmlns:a16="http://schemas.microsoft.com/office/drawing/2014/main" xmlns="" id="{9A7F1BF2-02B0-45E9-8027-BFB74A5923D3}"/>
                </a:ext>
              </a:extLst>
            </p:cNvPr>
            <p:cNvCxnSpPr/>
            <p:nvPr/>
          </p:nvCxnSpPr>
          <p:spPr>
            <a:xfrm>
              <a:off x="54429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직선 연결선 283">
              <a:extLst>
                <a:ext uri="{FF2B5EF4-FFF2-40B4-BE49-F238E27FC236}">
                  <a16:creationId xmlns:a16="http://schemas.microsoft.com/office/drawing/2014/main" xmlns="" id="{2261C08E-BC42-4F2C-8E97-177649221361}"/>
                </a:ext>
              </a:extLst>
            </p:cNvPr>
            <p:cNvCxnSpPr/>
            <p:nvPr/>
          </p:nvCxnSpPr>
          <p:spPr>
            <a:xfrm>
              <a:off x="56942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직선 연결선 284">
              <a:extLst>
                <a:ext uri="{FF2B5EF4-FFF2-40B4-BE49-F238E27FC236}">
                  <a16:creationId xmlns:a16="http://schemas.microsoft.com/office/drawing/2014/main" xmlns="" id="{754277B8-3F70-4F34-9C37-FFA775594944}"/>
                </a:ext>
              </a:extLst>
            </p:cNvPr>
            <p:cNvCxnSpPr/>
            <p:nvPr/>
          </p:nvCxnSpPr>
          <p:spPr>
            <a:xfrm>
              <a:off x="59455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직선 연결선 285">
              <a:extLst>
                <a:ext uri="{FF2B5EF4-FFF2-40B4-BE49-F238E27FC236}">
                  <a16:creationId xmlns:a16="http://schemas.microsoft.com/office/drawing/2014/main" xmlns="" id="{03DAE844-531C-476A-824D-FB695EAD674F}"/>
                </a:ext>
              </a:extLst>
            </p:cNvPr>
            <p:cNvCxnSpPr/>
            <p:nvPr/>
          </p:nvCxnSpPr>
          <p:spPr>
            <a:xfrm>
              <a:off x="61968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직선 연결선 286">
              <a:extLst>
                <a:ext uri="{FF2B5EF4-FFF2-40B4-BE49-F238E27FC236}">
                  <a16:creationId xmlns:a16="http://schemas.microsoft.com/office/drawing/2014/main" xmlns="" id="{C393A053-0195-40E7-B8C9-E56D479C1336}"/>
                </a:ext>
              </a:extLst>
            </p:cNvPr>
            <p:cNvCxnSpPr/>
            <p:nvPr/>
          </p:nvCxnSpPr>
          <p:spPr>
            <a:xfrm>
              <a:off x="64480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직선 연결선 287">
              <a:extLst>
                <a:ext uri="{FF2B5EF4-FFF2-40B4-BE49-F238E27FC236}">
                  <a16:creationId xmlns:a16="http://schemas.microsoft.com/office/drawing/2014/main" xmlns="" id="{53BAE3D0-FE6E-41DA-B57B-9EE8FDEC7A67}"/>
                </a:ext>
              </a:extLst>
            </p:cNvPr>
            <p:cNvCxnSpPr/>
            <p:nvPr/>
          </p:nvCxnSpPr>
          <p:spPr>
            <a:xfrm>
              <a:off x="66993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직선 연결선 288">
              <a:extLst>
                <a:ext uri="{FF2B5EF4-FFF2-40B4-BE49-F238E27FC236}">
                  <a16:creationId xmlns:a16="http://schemas.microsoft.com/office/drawing/2014/main" xmlns="" id="{F81E1B00-A8AF-43F7-869A-CB1556C9B739}"/>
                </a:ext>
              </a:extLst>
            </p:cNvPr>
            <p:cNvCxnSpPr/>
            <p:nvPr/>
          </p:nvCxnSpPr>
          <p:spPr>
            <a:xfrm>
              <a:off x="69506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직선 연결선 289">
              <a:extLst>
                <a:ext uri="{FF2B5EF4-FFF2-40B4-BE49-F238E27FC236}">
                  <a16:creationId xmlns:a16="http://schemas.microsoft.com/office/drawing/2014/main" xmlns="" id="{25C53F47-E9C7-438E-BEB3-5DE3EA6E9333}"/>
                </a:ext>
              </a:extLst>
            </p:cNvPr>
            <p:cNvCxnSpPr/>
            <p:nvPr/>
          </p:nvCxnSpPr>
          <p:spPr>
            <a:xfrm>
              <a:off x="72019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직선 연결선 290">
              <a:extLst>
                <a:ext uri="{FF2B5EF4-FFF2-40B4-BE49-F238E27FC236}">
                  <a16:creationId xmlns:a16="http://schemas.microsoft.com/office/drawing/2014/main" xmlns="" id="{82281464-3161-4DB0-8D9D-CD6C08900545}"/>
                </a:ext>
              </a:extLst>
            </p:cNvPr>
            <p:cNvCxnSpPr/>
            <p:nvPr/>
          </p:nvCxnSpPr>
          <p:spPr>
            <a:xfrm>
              <a:off x="74531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직선 연결선 291">
              <a:extLst>
                <a:ext uri="{FF2B5EF4-FFF2-40B4-BE49-F238E27FC236}">
                  <a16:creationId xmlns:a16="http://schemas.microsoft.com/office/drawing/2014/main" xmlns="" id="{3211B414-1E33-44C6-82A5-D9E34CA3143F}"/>
                </a:ext>
              </a:extLst>
            </p:cNvPr>
            <p:cNvCxnSpPr/>
            <p:nvPr/>
          </p:nvCxnSpPr>
          <p:spPr>
            <a:xfrm>
              <a:off x="77044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직선 연결선 292">
              <a:extLst>
                <a:ext uri="{FF2B5EF4-FFF2-40B4-BE49-F238E27FC236}">
                  <a16:creationId xmlns:a16="http://schemas.microsoft.com/office/drawing/2014/main" xmlns="" id="{1212F490-8999-44FB-8311-3CA00D9A52B4}"/>
                </a:ext>
              </a:extLst>
            </p:cNvPr>
            <p:cNvCxnSpPr/>
            <p:nvPr/>
          </p:nvCxnSpPr>
          <p:spPr>
            <a:xfrm>
              <a:off x="79557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직선 연결선 293">
              <a:extLst>
                <a:ext uri="{FF2B5EF4-FFF2-40B4-BE49-F238E27FC236}">
                  <a16:creationId xmlns:a16="http://schemas.microsoft.com/office/drawing/2014/main" xmlns="" id="{C28C66EC-0729-4BB5-B4FD-71429247496C}"/>
                </a:ext>
              </a:extLst>
            </p:cNvPr>
            <p:cNvCxnSpPr/>
            <p:nvPr/>
          </p:nvCxnSpPr>
          <p:spPr>
            <a:xfrm>
              <a:off x="8207019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12">
              <a:extLst>
                <a:ext uri="{FF2B5EF4-FFF2-40B4-BE49-F238E27FC236}">
                  <a16:creationId xmlns:a16="http://schemas.microsoft.com/office/drawing/2014/main" xmlns="" id="{309857FA-AFE3-4F65-ACE6-01ED438E3BBD}"/>
                </a:ext>
              </a:extLst>
            </p:cNvPr>
            <p:cNvCxnSpPr/>
            <p:nvPr/>
          </p:nvCxnSpPr>
          <p:spPr>
            <a:xfrm>
              <a:off x="641152" y="1566073"/>
              <a:ext cx="798634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 w="lg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xmlns="" id="{B5AEEF29-143B-4732-8AF8-5292103A0519}"/>
                </a:ext>
              </a:extLst>
            </p:cNvPr>
            <p:cNvSpPr txBox="1"/>
            <p:nvPr/>
          </p:nvSpPr>
          <p:spPr>
            <a:xfrm>
              <a:off x="798852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xmlns="" id="{F6DA9180-E083-40E4-AB8C-F78E951F8F0E}"/>
                </a:ext>
              </a:extLst>
            </p:cNvPr>
            <p:cNvSpPr txBox="1"/>
            <p:nvPr/>
          </p:nvSpPr>
          <p:spPr>
            <a:xfrm>
              <a:off x="1045237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xmlns="" id="{76CFA0F8-36B5-434E-ABAF-6BBE7E710F95}"/>
                </a:ext>
              </a:extLst>
            </p:cNvPr>
            <p:cNvSpPr txBox="1"/>
            <p:nvPr/>
          </p:nvSpPr>
          <p:spPr>
            <a:xfrm>
              <a:off x="1291622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xmlns="" id="{AD2864E9-19AE-4031-9736-BC897918A7F9}"/>
                </a:ext>
              </a:extLst>
            </p:cNvPr>
            <p:cNvSpPr txBox="1"/>
            <p:nvPr/>
          </p:nvSpPr>
          <p:spPr>
            <a:xfrm>
              <a:off x="1543758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xmlns="" id="{8505E587-0B90-4B1A-B9C5-39B859570069}"/>
                </a:ext>
              </a:extLst>
            </p:cNvPr>
            <p:cNvSpPr txBox="1"/>
            <p:nvPr/>
          </p:nvSpPr>
          <p:spPr>
            <a:xfrm>
              <a:off x="1795894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xmlns="" id="{1FE19374-CFF6-44C6-82BF-A44A97BDB048}"/>
                </a:ext>
              </a:extLst>
            </p:cNvPr>
            <p:cNvSpPr txBox="1"/>
            <p:nvPr/>
          </p:nvSpPr>
          <p:spPr>
            <a:xfrm>
              <a:off x="2042279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xmlns="" id="{FC8B69BB-430D-40CF-B1B7-98E2B341E983}"/>
                </a:ext>
              </a:extLst>
            </p:cNvPr>
            <p:cNvSpPr txBox="1"/>
            <p:nvPr/>
          </p:nvSpPr>
          <p:spPr>
            <a:xfrm>
              <a:off x="2294415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xmlns="" id="{3F421CAA-B4C0-41BF-BC06-DF24182E5D92}"/>
                </a:ext>
              </a:extLst>
            </p:cNvPr>
            <p:cNvSpPr txBox="1"/>
            <p:nvPr/>
          </p:nvSpPr>
          <p:spPr>
            <a:xfrm>
              <a:off x="2557145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xmlns="" id="{6F176423-DB39-4432-8D7A-2A28EAAA19E1}"/>
                </a:ext>
              </a:extLst>
            </p:cNvPr>
            <p:cNvSpPr txBox="1"/>
            <p:nvPr/>
          </p:nvSpPr>
          <p:spPr>
            <a:xfrm>
              <a:off x="2797279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xmlns="" id="{B1BB08B3-8612-4A3B-9085-3FA5665F3763}"/>
                </a:ext>
              </a:extLst>
            </p:cNvPr>
            <p:cNvSpPr txBox="1"/>
            <p:nvPr/>
          </p:nvSpPr>
          <p:spPr>
            <a:xfrm>
              <a:off x="302591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xmlns="" id="{4CF01124-DA7B-4C98-B92A-95ED99C972A2}"/>
                </a:ext>
              </a:extLst>
            </p:cNvPr>
            <p:cNvSpPr txBox="1"/>
            <p:nvPr/>
          </p:nvSpPr>
          <p:spPr>
            <a:xfrm>
              <a:off x="327754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xmlns="" id="{3333F9F3-423F-4A74-B62D-18443B7DACB0}"/>
                </a:ext>
              </a:extLst>
            </p:cNvPr>
            <p:cNvSpPr txBox="1"/>
            <p:nvPr/>
          </p:nvSpPr>
          <p:spPr>
            <a:xfrm>
              <a:off x="351768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xmlns="" id="{8777507C-5043-496B-8630-8A58C2B5195F}"/>
                </a:ext>
              </a:extLst>
            </p:cNvPr>
            <p:cNvSpPr txBox="1"/>
            <p:nvPr/>
          </p:nvSpPr>
          <p:spPr>
            <a:xfrm>
              <a:off x="3757815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xmlns="" id="{A32ECA2B-6C94-47D4-B46B-6B8D99EAF053}"/>
                </a:ext>
              </a:extLst>
            </p:cNvPr>
            <p:cNvSpPr txBox="1"/>
            <p:nvPr/>
          </p:nvSpPr>
          <p:spPr>
            <a:xfrm>
              <a:off x="402670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xmlns="" id="{64D29FB2-C906-4057-B697-BA58FB62F091}"/>
                </a:ext>
              </a:extLst>
            </p:cNvPr>
            <p:cNvSpPr txBox="1"/>
            <p:nvPr/>
          </p:nvSpPr>
          <p:spPr>
            <a:xfrm>
              <a:off x="428409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xmlns="" id="{4D5E6393-458B-45FD-AA8A-DCE01728331F}"/>
                </a:ext>
              </a:extLst>
            </p:cNvPr>
            <p:cNvSpPr txBox="1"/>
            <p:nvPr/>
          </p:nvSpPr>
          <p:spPr>
            <a:xfrm>
              <a:off x="4524225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xmlns="" id="{05C1428D-A145-47F4-A5E8-91034F273C71}"/>
                </a:ext>
              </a:extLst>
            </p:cNvPr>
            <p:cNvSpPr txBox="1"/>
            <p:nvPr/>
          </p:nvSpPr>
          <p:spPr>
            <a:xfrm>
              <a:off x="4787363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xmlns="" id="{1B121D69-5875-4383-ADF0-204D8D6F889D}"/>
                </a:ext>
              </a:extLst>
            </p:cNvPr>
            <p:cNvSpPr txBox="1"/>
            <p:nvPr/>
          </p:nvSpPr>
          <p:spPr>
            <a:xfrm>
              <a:off x="503184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xmlns="" id="{5155C767-5187-4304-9A24-890296F8FE92}"/>
                </a:ext>
              </a:extLst>
            </p:cNvPr>
            <p:cNvSpPr txBox="1"/>
            <p:nvPr/>
          </p:nvSpPr>
          <p:spPr>
            <a:xfrm>
              <a:off x="528922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xmlns="" id="{30CFA97D-39EF-4ABE-9F84-A98B69FFC1A9}"/>
                </a:ext>
              </a:extLst>
            </p:cNvPr>
            <p:cNvSpPr txBox="1"/>
            <p:nvPr/>
          </p:nvSpPr>
          <p:spPr>
            <a:xfrm>
              <a:off x="5534588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xmlns="" id="{67A38534-8A8D-47DF-B61D-1FD0B1764AD4}"/>
                </a:ext>
              </a:extLst>
            </p:cNvPr>
            <p:cNvSpPr txBox="1"/>
            <p:nvPr/>
          </p:nvSpPr>
          <p:spPr>
            <a:xfrm>
              <a:off x="578570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xmlns="" id="{42282142-3BBE-4F57-BDAA-A6218124D0B7}"/>
                </a:ext>
              </a:extLst>
            </p:cNvPr>
            <p:cNvSpPr txBox="1"/>
            <p:nvPr/>
          </p:nvSpPr>
          <p:spPr>
            <a:xfrm>
              <a:off x="604831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xmlns="" id="{56D12757-4046-4089-910E-0DCF6D44DC89}"/>
                </a:ext>
              </a:extLst>
            </p:cNvPr>
            <p:cNvSpPr txBox="1"/>
            <p:nvPr/>
          </p:nvSpPr>
          <p:spPr>
            <a:xfrm>
              <a:off x="628792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xmlns="" id="{55A19236-21D9-4245-BB41-27E547FA5299}"/>
                </a:ext>
              </a:extLst>
            </p:cNvPr>
            <p:cNvSpPr txBox="1"/>
            <p:nvPr/>
          </p:nvSpPr>
          <p:spPr>
            <a:xfrm>
              <a:off x="654478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xmlns="" id="{8780FC67-B3BB-42BA-87BD-E5DDB47AB99F}"/>
                </a:ext>
              </a:extLst>
            </p:cNvPr>
            <p:cNvSpPr txBox="1"/>
            <p:nvPr/>
          </p:nvSpPr>
          <p:spPr>
            <a:xfrm>
              <a:off x="680165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xmlns="" id="{D3CFCA17-E137-48E1-8B14-5AFC6B215973}"/>
                </a:ext>
              </a:extLst>
            </p:cNvPr>
            <p:cNvSpPr txBox="1"/>
            <p:nvPr/>
          </p:nvSpPr>
          <p:spPr>
            <a:xfrm>
              <a:off x="704126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xmlns="" id="{4FE6D5AC-6695-4326-A15B-13BBB09A4A3D}"/>
                </a:ext>
              </a:extLst>
            </p:cNvPr>
            <p:cNvSpPr txBox="1"/>
            <p:nvPr/>
          </p:nvSpPr>
          <p:spPr>
            <a:xfrm>
              <a:off x="7298123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xmlns="" id="{ACB308E5-AB82-4934-A935-95B9FF9214F1}"/>
                </a:ext>
              </a:extLst>
            </p:cNvPr>
            <p:cNvSpPr txBox="1"/>
            <p:nvPr/>
          </p:nvSpPr>
          <p:spPr>
            <a:xfrm>
              <a:off x="7554986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xmlns="" id="{FF1030FF-CDF3-4B83-B900-8CC306E0A727}"/>
                </a:ext>
              </a:extLst>
            </p:cNvPr>
            <p:cNvSpPr txBox="1"/>
            <p:nvPr/>
          </p:nvSpPr>
          <p:spPr>
            <a:xfrm>
              <a:off x="780034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xmlns="" id="{514ABD1A-9608-4227-890C-BED69B44AFFF}"/>
                </a:ext>
              </a:extLst>
            </p:cNvPr>
            <p:cNvSpPr txBox="1"/>
            <p:nvPr/>
          </p:nvSpPr>
          <p:spPr>
            <a:xfrm>
              <a:off x="8045712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41C867-4BA0-4AA7-8653-B51485BB4F28}"/>
              </a:ext>
            </a:extLst>
          </p:cNvPr>
          <p:cNvSpPr txBox="1"/>
          <p:nvPr/>
        </p:nvSpPr>
        <p:spPr>
          <a:xfrm>
            <a:off x="258083" y="725437"/>
            <a:ext cx="4287969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Conventional data processing chain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1D7BEAF-02B7-4625-BBEF-15955EC88CFA}"/>
              </a:ext>
            </a:extLst>
          </p:cNvPr>
          <p:cNvSpPr txBox="1"/>
          <p:nvPr/>
        </p:nvSpPr>
        <p:spPr>
          <a:xfrm>
            <a:off x="8147866" y="1211876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time</a:t>
            </a:r>
            <a:endParaRPr lang="ko-KR" altLang="en-US" sz="1600" dirty="0"/>
          </a:p>
        </p:txBody>
      </p:sp>
      <p:grpSp>
        <p:nvGrpSpPr>
          <p:cNvPr id="87" name="그룹 86">
            <a:extLst>
              <a:ext uri="{FF2B5EF4-FFF2-40B4-BE49-F238E27FC236}">
                <a16:creationId xmlns:a16="http://schemas.microsoft.com/office/drawing/2014/main" xmlns="" id="{ADCA4792-75A8-46EF-969E-B576E3BA0087}"/>
              </a:ext>
            </a:extLst>
          </p:cNvPr>
          <p:cNvGrpSpPr/>
          <p:nvPr/>
        </p:nvGrpSpPr>
        <p:grpSpPr>
          <a:xfrm>
            <a:off x="221329" y="1317870"/>
            <a:ext cx="7986342" cy="587287"/>
            <a:chOff x="641152" y="1156842"/>
            <a:chExt cx="7986342" cy="587287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xmlns="" id="{ABDDDFDB-6DDF-4AF9-894D-4CAA33DF6D6B}"/>
                </a:ext>
              </a:extLst>
            </p:cNvPr>
            <p:cNvCxnSpPr/>
            <p:nvPr/>
          </p:nvCxnSpPr>
          <p:spPr>
            <a:xfrm>
              <a:off x="9200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xmlns="" id="{9FDC759A-9390-49AB-A200-E50D04B489C9}"/>
                </a:ext>
              </a:extLst>
            </p:cNvPr>
            <p:cNvCxnSpPr/>
            <p:nvPr/>
          </p:nvCxnSpPr>
          <p:spPr>
            <a:xfrm>
              <a:off x="11713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xmlns="" id="{87372E60-2BC7-467E-812C-2F5670DC51D4}"/>
                </a:ext>
              </a:extLst>
            </p:cNvPr>
            <p:cNvCxnSpPr/>
            <p:nvPr/>
          </p:nvCxnSpPr>
          <p:spPr>
            <a:xfrm>
              <a:off x="14225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xmlns="" id="{88F2D62F-6B58-4536-B6D1-D03C9DBCC4BA}"/>
                </a:ext>
              </a:extLst>
            </p:cNvPr>
            <p:cNvCxnSpPr/>
            <p:nvPr/>
          </p:nvCxnSpPr>
          <p:spPr>
            <a:xfrm>
              <a:off x="16738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xmlns="" id="{9DFA65B1-2ABD-443E-BE81-5F3EEDF8216E}"/>
                </a:ext>
              </a:extLst>
            </p:cNvPr>
            <p:cNvCxnSpPr/>
            <p:nvPr/>
          </p:nvCxnSpPr>
          <p:spPr>
            <a:xfrm>
              <a:off x="19251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xmlns="" id="{3C5AEF25-E1F9-4A7F-80D4-A7A3980CB89D}"/>
                </a:ext>
              </a:extLst>
            </p:cNvPr>
            <p:cNvCxnSpPr/>
            <p:nvPr/>
          </p:nvCxnSpPr>
          <p:spPr>
            <a:xfrm>
              <a:off x="21764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xmlns="" id="{5E2F0F68-46C7-45FC-A920-DABA5D01F978}"/>
                </a:ext>
              </a:extLst>
            </p:cNvPr>
            <p:cNvCxnSpPr/>
            <p:nvPr/>
          </p:nvCxnSpPr>
          <p:spPr>
            <a:xfrm>
              <a:off x="24276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xmlns="" id="{EB5BB22A-F7FC-4D47-AFF0-2F1978D48B4E}"/>
                </a:ext>
              </a:extLst>
            </p:cNvPr>
            <p:cNvCxnSpPr/>
            <p:nvPr/>
          </p:nvCxnSpPr>
          <p:spPr>
            <a:xfrm>
              <a:off x="26789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xmlns="" id="{0E19934F-8CED-4590-BA66-571A9E15DF8B}"/>
                </a:ext>
              </a:extLst>
            </p:cNvPr>
            <p:cNvCxnSpPr/>
            <p:nvPr/>
          </p:nvCxnSpPr>
          <p:spPr>
            <a:xfrm>
              <a:off x="29302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xmlns="" id="{93388B23-2DCD-41A4-8969-92F830C54ACF}"/>
                </a:ext>
              </a:extLst>
            </p:cNvPr>
            <p:cNvCxnSpPr/>
            <p:nvPr/>
          </p:nvCxnSpPr>
          <p:spPr>
            <a:xfrm>
              <a:off x="31815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xmlns="" id="{BB972BB6-D974-4254-86F2-ADA42B08AEC1}"/>
                </a:ext>
              </a:extLst>
            </p:cNvPr>
            <p:cNvCxnSpPr/>
            <p:nvPr/>
          </p:nvCxnSpPr>
          <p:spPr>
            <a:xfrm>
              <a:off x="34327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xmlns="" id="{349AA91A-549C-4D16-AE30-95D223B7938F}"/>
                </a:ext>
              </a:extLst>
            </p:cNvPr>
            <p:cNvCxnSpPr/>
            <p:nvPr/>
          </p:nvCxnSpPr>
          <p:spPr>
            <a:xfrm>
              <a:off x="36840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xmlns="" id="{C0406400-57B1-464D-84BF-8B07DA97BD96}"/>
                </a:ext>
              </a:extLst>
            </p:cNvPr>
            <p:cNvCxnSpPr/>
            <p:nvPr/>
          </p:nvCxnSpPr>
          <p:spPr>
            <a:xfrm>
              <a:off x="39353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xmlns="" id="{6649CCD6-8745-4A8D-8B88-3E0F18E7B233}"/>
                </a:ext>
              </a:extLst>
            </p:cNvPr>
            <p:cNvCxnSpPr/>
            <p:nvPr/>
          </p:nvCxnSpPr>
          <p:spPr>
            <a:xfrm>
              <a:off x="41866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xmlns="" id="{52226459-A8B3-40A1-8F55-F79396712052}"/>
                </a:ext>
              </a:extLst>
            </p:cNvPr>
            <p:cNvCxnSpPr/>
            <p:nvPr/>
          </p:nvCxnSpPr>
          <p:spPr>
            <a:xfrm>
              <a:off x="44378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xmlns="" id="{F535C114-E27E-453F-A69D-41AE3A8AF201}"/>
                </a:ext>
              </a:extLst>
            </p:cNvPr>
            <p:cNvCxnSpPr/>
            <p:nvPr/>
          </p:nvCxnSpPr>
          <p:spPr>
            <a:xfrm>
              <a:off x="46891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xmlns="" id="{D066BBFC-FC29-4B8F-8EE7-F439FF8857B1}"/>
                </a:ext>
              </a:extLst>
            </p:cNvPr>
            <p:cNvCxnSpPr/>
            <p:nvPr/>
          </p:nvCxnSpPr>
          <p:spPr>
            <a:xfrm>
              <a:off x="49404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xmlns="" id="{F9DAF304-86C8-47DD-B197-503C338A4FA0}"/>
                </a:ext>
              </a:extLst>
            </p:cNvPr>
            <p:cNvCxnSpPr/>
            <p:nvPr/>
          </p:nvCxnSpPr>
          <p:spPr>
            <a:xfrm>
              <a:off x="51917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xmlns="" id="{724C7460-BD64-4837-9765-7C9AE9761FCB}"/>
                </a:ext>
              </a:extLst>
            </p:cNvPr>
            <p:cNvCxnSpPr/>
            <p:nvPr/>
          </p:nvCxnSpPr>
          <p:spPr>
            <a:xfrm>
              <a:off x="54429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xmlns="" id="{91C11358-30AB-48FF-A59D-0E206281B7EC}"/>
                </a:ext>
              </a:extLst>
            </p:cNvPr>
            <p:cNvCxnSpPr/>
            <p:nvPr/>
          </p:nvCxnSpPr>
          <p:spPr>
            <a:xfrm>
              <a:off x="56942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xmlns="" id="{7DEE8133-3C69-4FCE-B6CA-9F5CB38B9CC7}"/>
                </a:ext>
              </a:extLst>
            </p:cNvPr>
            <p:cNvCxnSpPr/>
            <p:nvPr/>
          </p:nvCxnSpPr>
          <p:spPr>
            <a:xfrm>
              <a:off x="59455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xmlns="" id="{84D6D826-7991-4413-8C99-590626496A1D}"/>
                </a:ext>
              </a:extLst>
            </p:cNvPr>
            <p:cNvCxnSpPr/>
            <p:nvPr/>
          </p:nvCxnSpPr>
          <p:spPr>
            <a:xfrm>
              <a:off x="61968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xmlns="" id="{CA22A1E6-8230-4E54-821D-B9FAA0D32947}"/>
                </a:ext>
              </a:extLst>
            </p:cNvPr>
            <p:cNvCxnSpPr/>
            <p:nvPr/>
          </p:nvCxnSpPr>
          <p:spPr>
            <a:xfrm>
              <a:off x="64480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xmlns="" id="{E60BEFFD-76B3-4FC5-9C87-238FEBE6A291}"/>
                </a:ext>
              </a:extLst>
            </p:cNvPr>
            <p:cNvCxnSpPr/>
            <p:nvPr/>
          </p:nvCxnSpPr>
          <p:spPr>
            <a:xfrm>
              <a:off x="66993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xmlns="" id="{464F477D-9C3E-488F-8C8C-8CDF773845DB}"/>
                </a:ext>
              </a:extLst>
            </p:cNvPr>
            <p:cNvCxnSpPr/>
            <p:nvPr/>
          </p:nvCxnSpPr>
          <p:spPr>
            <a:xfrm>
              <a:off x="69506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xmlns="" id="{7A56B44C-6495-4D04-9E2F-C783D428086B}"/>
                </a:ext>
              </a:extLst>
            </p:cNvPr>
            <p:cNvCxnSpPr/>
            <p:nvPr/>
          </p:nvCxnSpPr>
          <p:spPr>
            <a:xfrm>
              <a:off x="72019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xmlns="" id="{210B6BAB-4DF9-46C6-BCCE-7B6D8507F9D1}"/>
                </a:ext>
              </a:extLst>
            </p:cNvPr>
            <p:cNvCxnSpPr/>
            <p:nvPr/>
          </p:nvCxnSpPr>
          <p:spPr>
            <a:xfrm>
              <a:off x="74531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xmlns="" id="{D5469EEF-385B-4244-932D-0FD6BC17CE46}"/>
                </a:ext>
              </a:extLst>
            </p:cNvPr>
            <p:cNvCxnSpPr/>
            <p:nvPr/>
          </p:nvCxnSpPr>
          <p:spPr>
            <a:xfrm>
              <a:off x="77044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xmlns="" id="{3D9D86B5-9968-47C2-9D5A-AEB55C0F916E}"/>
                </a:ext>
              </a:extLst>
            </p:cNvPr>
            <p:cNvCxnSpPr/>
            <p:nvPr/>
          </p:nvCxnSpPr>
          <p:spPr>
            <a:xfrm>
              <a:off x="79557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xmlns="" id="{73A3E2BB-6722-4DD2-86C8-D4A72154013C}"/>
                </a:ext>
              </a:extLst>
            </p:cNvPr>
            <p:cNvCxnSpPr/>
            <p:nvPr/>
          </p:nvCxnSpPr>
          <p:spPr>
            <a:xfrm>
              <a:off x="8207019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2">
              <a:extLst>
                <a:ext uri="{FF2B5EF4-FFF2-40B4-BE49-F238E27FC236}">
                  <a16:creationId xmlns:a16="http://schemas.microsoft.com/office/drawing/2014/main" xmlns="" id="{A12C0B5C-A2D9-4776-8433-489C0A735FE2}"/>
                </a:ext>
              </a:extLst>
            </p:cNvPr>
            <p:cNvCxnSpPr/>
            <p:nvPr/>
          </p:nvCxnSpPr>
          <p:spPr>
            <a:xfrm>
              <a:off x="641152" y="1566073"/>
              <a:ext cx="798634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 w="lg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6DBC3B3-E7EA-4BFC-AECA-45876D06DAD5}"/>
                </a:ext>
              </a:extLst>
            </p:cNvPr>
            <p:cNvSpPr txBox="1"/>
            <p:nvPr/>
          </p:nvSpPr>
          <p:spPr>
            <a:xfrm>
              <a:off x="798852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71C9A3E-8AC9-4757-8735-BD4DC76A6397}"/>
                </a:ext>
              </a:extLst>
            </p:cNvPr>
            <p:cNvSpPr txBox="1"/>
            <p:nvPr/>
          </p:nvSpPr>
          <p:spPr>
            <a:xfrm>
              <a:off x="1045237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4911F68-1932-4AEA-812F-46D119B80A08}"/>
                </a:ext>
              </a:extLst>
            </p:cNvPr>
            <p:cNvSpPr txBox="1"/>
            <p:nvPr/>
          </p:nvSpPr>
          <p:spPr>
            <a:xfrm>
              <a:off x="1291622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B3284D31-66BF-4FF9-9029-70C77D6ECEFC}"/>
                </a:ext>
              </a:extLst>
            </p:cNvPr>
            <p:cNvSpPr txBox="1"/>
            <p:nvPr/>
          </p:nvSpPr>
          <p:spPr>
            <a:xfrm>
              <a:off x="1543758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3AB0067B-F8F7-4A09-BF3F-3FB6CD0C4227}"/>
                </a:ext>
              </a:extLst>
            </p:cNvPr>
            <p:cNvSpPr txBox="1"/>
            <p:nvPr/>
          </p:nvSpPr>
          <p:spPr>
            <a:xfrm>
              <a:off x="1795894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8417616C-2571-42F3-A825-659BFF3F1594}"/>
                </a:ext>
              </a:extLst>
            </p:cNvPr>
            <p:cNvSpPr txBox="1"/>
            <p:nvPr/>
          </p:nvSpPr>
          <p:spPr>
            <a:xfrm>
              <a:off x="2042279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4C9FE39-D568-4BB3-9E6C-E23917CCDFD3}"/>
                </a:ext>
              </a:extLst>
            </p:cNvPr>
            <p:cNvSpPr txBox="1"/>
            <p:nvPr/>
          </p:nvSpPr>
          <p:spPr>
            <a:xfrm>
              <a:off x="2294415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21270D-DE02-4E7A-9067-ECF93139F8B9}"/>
                </a:ext>
              </a:extLst>
            </p:cNvPr>
            <p:cNvSpPr txBox="1"/>
            <p:nvPr/>
          </p:nvSpPr>
          <p:spPr>
            <a:xfrm>
              <a:off x="2557145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DAF44275-B798-4921-919E-6210654A8090}"/>
                </a:ext>
              </a:extLst>
            </p:cNvPr>
            <p:cNvSpPr txBox="1"/>
            <p:nvPr/>
          </p:nvSpPr>
          <p:spPr>
            <a:xfrm>
              <a:off x="2797279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CAEB9D81-AD75-405F-A591-19FFBFF1A966}"/>
                </a:ext>
              </a:extLst>
            </p:cNvPr>
            <p:cNvSpPr txBox="1"/>
            <p:nvPr/>
          </p:nvSpPr>
          <p:spPr>
            <a:xfrm>
              <a:off x="302591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08711658-3451-42F9-91F4-36BA8501595E}"/>
                </a:ext>
              </a:extLst>
            </p:cNvPr>
            <p:cNvSpPr txBox="1"/>
            <p:nvPr/>
          </p:nvSpPr>
          <p:spPr>
            <a:xfrm>
              <a:off x="327754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EA0AB5CF-9A50-4B62-9497-2666C891248F}"/>
                </a:ext>
              </a:extLst>
            </p:cNvPr>
            <p:cNvSpPr txBox="1"/>
            <p:nvPr/>
          </p:nvSpPr>
          <p:spPr>
            <a:xfrm>
              <a:off x="351768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6AB57F18-C424-4959-9B21-047F980086E0}"/>
                </a:ext>
              </a:extLst>
            </p:cNvPr>
            <p:cNvSpPr txBox="1"/>
            <p:nvPr/>
          </p:nvSpPr>
          <p:spPr>
            <a:xfrm>
              <a:off x="3757815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F0F82D2D-9A9E-4E06-B1B5-60146662DE98}"/>
                </a:ext>
              </a:extLst>
            </p:cNvPr>
            <p:cNvSpPr txBox="1"/>
            <p:nvPr/>
          </p:nvSpPr>
          <p:spPr>
            <a:xfrm>
              <a:off x="402670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96BE573B-5D56-4FF9-AF9F-C54C42C3C9CB}"/>
                </a:ext>
              </a:extLst>
            </p:cNvPr>
            <p:cNvSpPr txBox="1"/>
            <p:nvPr/>
          </p:nvSpPr>
          <p:spPr>
            <a:xfrm>
              <a:off x="428409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264419C8-8144-414D-AB78-8FB50896D0E3}"/>
                </a:ext>
              </a:extLst>
            </p:cNvPr>
            <p:cNvSpPr txBox="1"/>
            <p:nvPr/>
          </p:nvSpPr>
          <p:spPr>
            <a:xfrm>
              <a:off x="4524225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10D01DF-DBE0-4B0B-AB0A-154A0836CA54}"/>
                </a:ext>
              </a:extLst>
            </p:cNvPr>
            <p:cNvSpPr txBox="1"/>
            <p:nvPr/>
          </p:nvSpPr>
          <p:spPr>
            <a:xfrm>
              <a:off x="4787363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8F393BDB-5B0A-48BB-9BC7-F725146D9EB0}"/>
                </a:ext>
              </a:extLst>
            </p:cNvPr>
            <p:cNvSpPr txBox="1"/>
            <p:nvPr/>
          </p:nvSpPr>
          <p:spPr>
            <a:xfrm>
              <a:off x="503184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008879FC-6CA1-44BC-AFB4-DDC1E99638F5}"/>
                </a:ext>
              </a:extLst>
            </p:cNvPr>
            <p:cNvSpPr txBox="1"/>
            <p:nvPr/>
          </p:nvSpPr>
          <p:spPr>
            <a:xfrm>
              <a:off x="528922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E973500-DDB6-4C0B-83B0-EE68E8B8597E}"/>
                </a:ext>
              </a:extLst>
            </p:cNvPr>
            <p:cNvSpPr txBox="1"/>
            <p:nvPr/>
          </p:nvSpPr>
          <p:spPr>
            <a:xfrm>
              <a:off x="5534588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9969F44F-31FC-409E-A142-B478074E031C}"/>
                </a:ext>
              </a:extLst>
            </p:cNvPr>
            <p:cNvSpPr txBox="1"/>
            <p:nvPr/>
          </p:nvSpPr>
          <p:spPr>
            <a:xfrm>
              <a:off x="578570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1E9B3CC4-809A-48B2-A5F9-ECF186210465}"/>
                </a:ext>
              </a:extLst>
            </p:cNvPr>
            <p:cNvSpPr txBox="1"/>
            <p:nvPr/>
          </p:nvSpPr>
          <p:spPr>
            <a:xfrm>
              <a:off x="604831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F1417C26-3638-4388-A5B4-DF741D7CB520}"/>
                </a:ext>
              </a:extLst>
            </p:cNvPr>
            <p:cNvSpPr txBox="1"/>
            <p:nvPr/>
          </p:nvSpPr>
          <p:spPr>
            <a:xfrm>
              <a:off x="628792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7221F98D-96F5-4964-A9DC-AE586BB9398D}"/>
                </a:ext>
              </a:extLst>
            </p:cNvPr>
            <p:cNvSpPr txBox="1"/>
            <p:nvPr/>
          </p:nvSpPr>
          <p:spPr>
            <a:xfrm>
              <a:off x="654478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81D87B3D-425D-4CC5-AA7B-460F4794EDC1}"/>
                </a:ext>
              </a:extLst>
            </p:cNvPr>
            <p:cNvSpPr txBox="1"/>
            <p:nvPr/>
          </p:nvSpPr>
          <p:spPr>
            <a:xfrm>
              <a:off x="680165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C07B26CF-7563-4001-B9C2-F8BCC613AAB9}"/>
                </a:ext>
              </a:extLst>
            </p:cNvPr>
            <p:cNvSpPr txBox="1"/>
            <p:nvPr/>
          </p:nvSpPr>
          <p:spPr>
            <a:xfrm>
              <a:off x="704126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7E97B551-50D1-4633-A269-A0ABC9B78D10}"/>
                </a:ext>
              </a:extLst>
            </p:cNvPr>
            <p:cNvSpPr txBox="1"/>
            <p:nvPr/>
          </p:nvSpPr>
          <p:spPr>
            <a:xfrm>
              <a:off x="7298123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265E6A0B-5A13-40BD-8683-830E31946B44}"/>
                </a:ext>
              </a:extLst>
            </p:cNvPr>
            <p:cNvSpPr txBox="1"/>
            <p:nvPr/>
          </p:nvSpPr>
          <p:spPr>
            <a:xfrm>
              <a:off x="7554986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1E73222C-93B3-469E-9545-932F83A1CAD0}"/>
                </a:ext>
              </a:extLst>
            </p:cNvPr>
            <p:cNvSpPr txBox="1"/>
            <p:nvPr/>
          </p:nvSpPr>
          <p:spPr>
            <a:xfrm>
              <a:off x="780034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510BD95B-E5FC-4578-9775-515B2A087314}"/>
                </a:ext>
              </a:extLst>
            </p:cNvPr>
            <p:cNvSpPr txBox="1"/>
            <p:nvPr/>
          </p:nvSpPr>
          <p:spPr>
            <a:xfrm>
              <a:off x="8045712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E5796E4C-8DFC-4C7D-8C08-CA2403B8ADA1}"/>
              </a:ext>
            </a:extLst>
          </p:cNvPr>
          <p:cNvSpPr txBox="1"/>
          <p:nvPr/>
        </p:nvSpPr>
        <p:spPr>
          <a:xfrm>
            <a:off x="498819" y="1889819"/>
            <a:ext cx="1108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Volume scan</a:t>
            </a:r>
          </a:p>
          <a:p>
            <a:pPr algn="ctr"/>
            <a:r>
              <a:rPr lang="en-US" altLang="ko-KR" sz="1400" dirty="0">
                <a:solidFill>
                  <a:srgbClr val="FF0000"/>
                </a:solidFill>
              </a:rPr>
              <a:t>(7min)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75196D56-BA93-44AC-9384-26DED272D043}"/>
              </a:ext>
            </a:extLst>
          </p:cNvPr>
          <p:cNvSpPr txBox="1"/>
          <p:nvPr/>
        </p:nvSpPr>
        <p:spPr>
          <a:xfrm>
            <a:off x="1707813" y="1901676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accent6"/>
                </a:solidFill>
              </a:rPr>
              <a:t>QC</a:t>
            </a:r>
          </a:p>
          <a:p>
            <a:pPr algn="ctr"/>
            <a:r>
              <a:rPr lang="en-US" altLang="ko-KR" sz="1400" dirty="0">
                <a:solidFill>
                  <a:schemeClr val="accent6"/>
                </a:solidFill>
              </a:rPr>
              <a:t>(2min)</a:t>
            </a:r>
          </a:p>
        </p:txBody>
      </p:sp>
      <p:sp>
        <p:nvSpPr>
          <p:cNvPr id="157" name="화살표: 오른쪽 156">
            <a:extLst>
              <a:ext uri="{FF2B5EF4-FFF2-40B4-BE49-F238E27FC236}">
                <a16:creationId xmlns:a16="http://schemas.microsoft.com/office/drawing/2014/main" xmlns="" id="{1B1B5F97-F869-479C-BA90-1D191D1CC6AE}"/>
              </a:ext>
            </a:extLst>
          </p:cNvPr>
          <p:cNvSpPr/>
          <p:nvPr/>
        </p:nvSpPr>
        <p:spPr>
          <a:xfrm>
            <a:off x="349477" y="1588880"/>
            <a:ext cx="1667880" cy="275006"/>
          </a:xfrm>
          <a:prstGeom prst="rightArrow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화살표: 오른쪽 157">
            <a:extLst>
              <a:ext uri="{FF2B5EF4-FFF2-40B4-BE49-F238E27FC236}">
                <a16:creationId xmlns:a16="http://schemas.microsoft.com/office/drawing/2014/main" xmlns="" id="{1F195492-924B-4C24-A363-3F4CCA0C449D}"/>
              </a:ext>
            </a:extLst>
          </p:cNvPr>
          <p:cNvSpPr/>
          <p:nvPr/>
        </p:nvSpPr>
        <p:spPr>
          <a:xfrm>
            <a:off x="1997465" y="1588689"/>
            <a:ext cx="537131" cy="275006"/>
          </a:xfrm>
          <a:prstGeom prst="rightArrow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화살표: 오른쪽 158">
            <a:extLst>
              <a:ext uri="{FF2B5EF4-FFF2-40B4-BE49-F238E27FC236}">
                <a16:creationId xmlns:a16="http://schemas.microsoft.com/office/drawing/2014/main" xmlns="" id="{569A48E0-902D-4F4D-9EFD-9A483FF3920D}"/>
              </a:ext>
            </a:extLst>
          </p:cNvPr>
          <p:cNvSpPr/>
          <p:nvPr/>
        </p:nvSpPr>
        <p:spPr>
          <a:xfrm>
            <a:off x="2500930" y="1586473"/>
            <a:ext cx="1547067" cy="275006"/>
          </a:xfrm>
          <a:prstGeom prst="rightArrow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6D8BB6D1-C17F-4AE3-8ABF-50CB3096E49B}"/>
              </a:ext>
            </a:extLst>
          </p:cNvPr>
          <p:cNvSpPr txBox="1"/>
          <p:nvPr/>
        </p:nvSpPr>
        <p:spPr>
          <a:xfrm>
            <a:off x="3350182" y="1894393"/>
            <a:ext cx="707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accent1"/>
                </a:solidFill>
              </a:rPr>
              <a:t>Mosaic</a:t>
            </a:r>
          </a:p>
          <a:p>
            <a:pPr algn="ctr"/>
            <a:r>
              <a:rPr lang="en-US" altLang="ko-KR" sz="1400" dirty="0">
                <a:solidFill>
                  <a:schemeClr val="accent1"/>
                </a:solidFill>
              </a:rPr>
              <a:t>(6min)</a:t>
            </a:r>
          </a:p>
        </p:txBody>
      </p:sp>
      <p:grpSp>
        <p:nvGrpSpPr>
          <p:cNvPr id="172" name="그룹 171">
            <a:extLst>
              <a:ext uri="{FF2B5EF4-FFF2-40B4-BE49-F238E27FC236}">
                <a16:creationId xmlns:a16="http://schemas.microsoft.com/office/drawing/2014/main" xmlns="" id="{D0B6DB16-EB22-4757-AAF8-F64E155430E8}"/>
              </a:ext>
            </a:extLst>
          </p:cNvPr>
          <p:cNvGrpSpPr/>
          <p:nvPr/>
        </p:nvGrpSpPr>
        <p:grpSpPr>
          <a:xfrm>
            <a:off x="2779750" y="2091543"/>
            <a:ext cx="3733348" cy="849747"/>
            <a:chOff x="3199573" y="1930515"/>
            <a:chExt cx="3733348" cy="849747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xmlns="" id="{9CB8F80A-670C-4AB1-B106-846AE4C12252}"/>
                </a:ext>
              </a:extLst>
            </p:cNvPr>
            <p:cNvSpPr txBox="1"/>
            <p:nvPr/>
          </p:nvSpPr>
          <p:spPr>
            <a:xfrm>
              <a:off x="3348916" y="2245185"/>
              <a:ext cx="1108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</a:rPr>
                <a:t>Volume scan</a:t>
              </a:r>
            </a:p>
            <a:p>
              <a:pPr algn="ctr"/>
              <a:r>
                <a:rPr lang="en-US" altLang="ko-KR" sz="1400" dirty="0">
                  <a:solidFill>
                    <a:srgbClr val="FF0000"/>
                  </a:solidFill>
                </a:rPr>
                <a:t>(7min)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47913B70-7E3D-4D6A-8068-41FD58ACCBA5}"/>
                </a:ext>
              </a:extLst>
            </p:cNvPr>
            <p:cNvSpPr txBox="1"/>
            <p:nvPr/>
          </p:nvSpPr>
          <p:spPr>
            <a:xfrm>
              <a:off x="4557910" y="2257042"/>
              <a:ext cx="6639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accent6"/>
                  </a:solidFill>
                </a:rPr>
                <a:t>QC</a:t>
              </a:r>
            </a:p>
            <a:p>
              <a:pPr algn="ctr"/>
              <a:r>
                <a:rPr lang="en-US" altLang="ko-KR" sz="1400" dirty="0">
                  <a:solidFill>
                    <a:schemeClr val="accent6"/>
                  </a:solidFill>
                </a:rPr>
                <a:t>(2min)</a:t>
              </a:r>
            </a:p>
          </p:txBody>
        </p:sp>
        <p:sp>
          <p:nvSpPr>
            <p:cNvPr id="168" name="화살표: 오른쪽 167">
              <a:extLst>
                <a:ext uri="{FF2B5EF4-FFF2-40B4-BE49-F238E27FC236}">
                  <a16:creationId xmlns:a16="http://schemas.microsoft.com/office/drawing/2014/main" xmlns="" id="{ACC73606-F9C3-41BF-A6A8-DC0DED53E997}"/>
                </a:ext>
              </a:extLst>
            </p:cNvPr>
            <p:cNvSpPr/>
            <p:nvPr/>
          </p:nvSpPr>
          <p:spPr>
            <a:xfrm>
              <a:off x="3199573" y="1944246"/>
              <a:ext cx="1647175" cy="27500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9" name="화살표: 오른쪽 168">
              <a:extLst>
                <a:ext uri="{FF2B5EF4-FFF2-40B4-BE49-F238E27FC236}">
                  <a16:creationId xmlns:a16="http://schemas.microsoft.com/office/drawing/2014/main" xmlns="" id="{8CD89B09-D72A-449D-8B1C-C5C079839194}"/>
                </a:ext>
              </a:extLst>
            </p:cNvPr>
            <p:cNvSpPr/>
            <p:nvPr/>
          </p:nvSpPr>
          <p:spPr>
            <a:xfrm>
              <a:off x="4882389" y="1932731"/>
              <a:ext cx="53713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0" name="화살표: 오른쪽 169">
              <a:extLst>
                <a:ext uri="{FF2B5EF4-FFF2-40B4-BE49-F238E27FC236}">
                  <a16:creationId xmlns:a16="http://schemas.microsoft.com/office/drawing/2014/main" xmlns="" id="{77BF56E1-418E-47E3-906F-0BD1D93B4E28}"/>
                </a:ext>
              </a:extLst>
            </p:cNvPr>
            <p:cNvSpPr/>
            <p:nvPr/>
          </p:nvSpPr>
          <p:spPr>
            <a:xfrm>
              <a:off x="5385854" y="1930515"/>
              <a:ext cx="1547067" cy="275006"/>
            </a:xfrm>
            <a:prstGeom prst="rightArrow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DFF95C92-389B-4529-A04A-1788F70A0BAC}"/>
                </a:ext>
              </a:extLst>
            </p:cNvPr>
            <p:cNvSpPr txBox="1"/>
            <p:nvPr/>
          </p:nvSpPr>
          <p:spPr>
            <a:xfrm>
              <a:off x="6200279" y="2249759"/>
              <a:ext cx="707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accent1"/>
                  </a:solidFill>
                </a:rPr>
                <a:t>Mosaic</a:t>
              </a:r>
            </a:p>
            <a:p>
              <a:pPr algn="ctr"/>
              <a:r>
                <a:rPr lang="en-US" altLang="ko-KR" sz="1400" dirty="0">
                  <a:solidFill>
                    <a:schemeClr val="accent1"/>
                  </a:solidFill>
                </a:rPr>
                <a:t>(6min)</a:t>
              </a:r>
            </a:p>
          </p:txBody>
        </p:sp>
      </p:grpSp>
      <p:grpSp>
        <p:nvGrpSpPr>
          <p:cNvPr id="173" name="그룹 172">
            <a:extLst>
              <a:ext uri="{FF2B5EF4-FFF2-40B4-BE49-F238E27FC236}">
                <a16:creationId xmlns:a16="http://schemas.microsoft.com/office/drawing/2014/main" xmlns="" id="{99CF94B5-0495-4DDB-8BFE-7DF3083D7840}"/>
              </a:ext>
            </a:extLst>
          </p:cNvPr>
          <p:cNvGrpSpPr/>
          <p:nvPr/>
        </p:nvGrpSpPr>
        <p:grpSpPr>
          <a:xfrm>
            <a:off x="5282258" y="2542324"/>
            <a:ext cx="3707951" cy="836016"/>
            <a:chOff x="3199574" y="1944246"/>
            <a:chExt cx="3707951" cy="836016"/>
          </a:xfrm>
        </p:grpSpPr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F4F4D98B-6606-4A68-88FE-218CA083B9BE}"/>
                </a:ext>
              </a:extLst>
            </p:cNvPr>
            <p:cNvSpPr txBox="1"/>
            <p:nvPr/>
          </p:nvSpPr>
          <p:spPr>
            <a:xfrm>
              <a:off x="3348916" y="2245185"/>
              <a:ext cx="1108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</a:rPr>
                <a:t>Volume scan</a:t>
              </a:r>
            </a:p>
            <a:p>
              <a:pPr algn="ctr"/>
              <a:r>
                <a:rPr lang="en-US" altLang="ko-KR" sz="1400" dirty="0">
                  <a:solidFill>
                    <a:srgbClr val="FF0000"/>
                  </a:solidFill>
                </a:rPr>
                <a:t>(7min)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CB8E4021-B1B8-4375-BE94-588ABC300340}"/>
                </a:ext>
              </a:extLst>
            </p:cNvPr>
            <p:cNvSpPr txBox="1"/>
            <p:nvPr/>
          </p:nvSpPr>
          <p:spPr>
            <a:xfrm>
              <a:off x="4557910" y="2257042"/>
              <a:ext cx="6639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accent6"/>
                  </a:solidFill>
                </a:rPr>
                <a:t>QC</a:t>
              </a:r>
            </a:p>
            <a:p>
              <a:pPr algn="ctr"/>
              <a:r>
                <a:rPr lang="en-US" altLang="ko-KR" sz="1400" dirty="0">
                  <a:solidFill>
                    <a:schemeClr val="accent6"/>
                  </a:solidFill>
                </a:rPr>
                <a:t>(2min)</a:t>
              </a:r>
            </a:p>
          </p:txBody>
        </p:sp>
        <p:sp>
          <p:nvSpPr>
            <p:cNvPr id="176" name="화살표: 오른쪽 175">
              <a:extLst>
                <a:ext uri="{FF2B5EF4-FFF2-40B4-BE49-F238E27FC236}">
                  <a16:creationId xmlns:a16="http://schemas.microsoft.com/office/drawing/2014/main" xmlns="" id="{5A788471-E876-472C-9CC5-5A4DED150941}"/>
                </a:ext>
              </a:extLst>
            </p:cNvPr>
            <p:cNvSpPr/>
            <p:nvPr/>
          </p:nvSpPr>
          <p:spPr>
            <a:xfrm>
              <a:off x="3199574" y="1944246"/>
              <a:ext cx="1550220" cy="27500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7" name="화살표: 오른쪽 176">
              <a:extLst>
                <a:ext uri="{FF2B5EF4-FFF2-40B4-BE49-F238E27FC236}">
                  <a16:creationId xmlns:a16="http://schemas.microsoft.com/office/drawing/2014/main" xmlns="" id="{90BEBA1B-EE04-46C4-9E94-E6D280D18D08}"/>
                </a:ext>
              </a:extLst>
            </p:cNvPr>
            <p:cNvSpPr/>
            <p:nvPr/>
          </p:nvSpPr>
          <p:spPr>
            <a:xfrm>
              <a:off x="4749794" y="1958529"/>
              <a:ext cx="53713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8" name="화살표: 오른쪽 177">
              <a:extLst>
                <a:ext uri="{FF2B5EF4-FFF2-40B4-BE49-F238E27FC236}">
                  <a16:creationId xmlns:a16="http://schemas.microsoft.com/office/drawing/2014/main" xmlns="" id="{23C723C1-2E6F-4071-BBFE-02E1B51CB3AD}"/>
                </a:ext>
              </a:extLst>
            </p:cNvPr>
            <p:cNvSpPr/>
            <p:nvPr/>
          </p:nvSpPr>
          <p:spPr>
            <a:xfrm>
              <a:off x="5253259" y="1956313"/>
              <a:ext cx="1547067" cy="275006"/>
            </a:xfrm>
            <a:prstGeom prst="rightArrow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xmlns="" id="{F9A908B4-6FB7-483E-BFEF-5CA0ED2558F2}"/>
                </a:ext>
              </a:extLst>
            </p:cNvPr>
            <p:cNvSpPr txBox="1"/>
            <p:nvPr/>
          </p:nvSpPr>
          <p:spPr>
            <a:xfrm>
              <a:off x="6200279" y="2249759"/>
              <a:ext cx="707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accent1"/>
                  </a:solidFill>
                </a:rPr>
                <a:t>Mosaic</a:t>
              </a:r>
            </a:p>
            <a:p>
              <a:pPr algn="ctr"/>
              <a:r>
                <a:rPr lang="en-US" altLang="ko-KR" sz="1400" dirty="0">
                  <a:solidFill>
                    <a:schemeClr val="accent1"/>
                  </a:solidFill>
                </a:rPr>
                <a:t>(6min)</a:t>
              </a:r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E5A54649-46C5-4B7D-8863-4EF656A10209}"/>
              </a:ext>
            </a:extLst>
          </p:cNvPr>
          <p:cNvSpPr txBox="1"/>
          <p:nvPr/>
        </p:nvSpPr>
        <p:spPr>
          <a:xfrm>
            <a:off x="288632" y="3228006"/>
            <a:ext cx="3366947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New data processing chain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7BF7FCD5-0302-4414-8D80-F3CCBF03E221}"/>
              </a:ext>
            </a:extLst>
          </p:cNvPr>
          <p:cNvSpPr txBox="1"/>
          <p:nvPr/>
        </p:nvSpPr>
        <p:spPr>
          <a:xfrm>
            <a:off x="8178415" y="3764140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time</a:t>
            </a:r>
            <a:endParaRPr lang="ko-KR" altLang="en-US" sz="1600" dirty="0"/>
          </a:p>
        </p:txBody>
      </p:sp>
      <p:grpSp>
        <p:nvGrpSpPr>
          <p:cNvPr id="182" name="그룹 181">
            <a:extLst>
              <a:ext uri="{FF2B5EF4-FFF2-40B4-BE49-F238E27FC236}">
                <a16:creationId xmlns:a16="http://schemas.microsoft.com/office/drawing/2014/main" xmlns="" id="{72DB1454-69A5-4270-AD03-070B877C6775}"/>
              </a:ext>
            </a:extLst>
          </p:cNvPr>
          <p:cNvGrpSpPr/>
          <p:nvPr/>
        </p:nvGrpSpPr>
        <p:grpSpPr>
          <a:xfrm>
            <a:off x="251878" y="3820439"/>
            <a:ext cx="7986342" cy="587287"/>
            <a:chOff x="641152" y="1156842"/>
            <a:chExt cx="7986342" cy="587287"/>
          </a:xfrm>
        </p:grpSpPr>
        <p:cxnSp>
          <p:nvCxnSpPr>
            <p:cNvPr id="183" name="직선 연결선 182">
              <a:extLst>
                <a:ext uri="{FF2B5EF4-FFF2-40B4-BE49-F238E27FC236}">
                  <a16:creationId xmlns:a16="http://schemas.microsoft.com/office/drawing/2014/main" xmlns="" id="{DB8D617A-3E28-40DC-BDF2-0C9D059592B5}"/>
                </a:ext>
              </a:extLst>
            </p:cNvPr>
            <p:cNvCxnSpPr/>
            <p:nvPr/>
          </p:nvCxnSpPr>
          <p:spPr>
            <a:xfrm>
              <a:off x="9200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직선 연결선 183">
              <a:extLst>
                <a:ext uri="{FF2B5EF4-FFF2-40B4-BE49-F238E27FC236}">
                  <a16:creationId xmlns:a16="http://schemas.microsoft.com/office/drawing/2014/main" xmlns="" id="{862A1985-FF78-4E9A-BBD6-16FE45591332}"/>
                </a:ext>
              </a:extLst>
            </p:cNvPr>
            <p:cNvCxnSpPr/>
            <p:nvPr/>
          </p:nvCxnSpPr>
          <p:spPr>
            <a:xfrm>
              <a:off x="11713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직선 연결선 184">
              <a:extLst>
                <a:ext uri="{FF2B5EF4-FFF2-40B4-BE49-F238E27FC236}">
                  <a16:creationId xmlns:a16="http://schemas.microsoft.com/office/drawing/2014/main" xmlns="" id="{2B1DDCF7-3301-442B-9CCF-D6785B648144}"/>
                </a:ext>
              </a:extLst>
            </p:cNvPr>
            <p:cNvCxnSpPr/>
            <p:nvPr/>
          </p:nvCxnSpPr>
          <p:spPr>
            <a:xfrm>
              <a:off x="14225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연결선 185">
              <a:extLst>
                <a:ext uri="{FF2B5EF4-FFF2-40B4-BE49-F238E27FC236}">
                  <a16:creationId xmlns:a16="http://schemas.microsoft.com/office/drawing/2014/main" xmlns="" id="{FC2EA9EC-A20F-4427-BD46-F744DF46970D}"/>
                </a:ext>
              </a:extLst>
            </p:cNvPr>
            <p:cNvCxnSpPr/>
            <p:nvPr/>
          </p:nvCxnSpPr>
          <p:spPr>
            <a:xfrm>
              <a:off x="16738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연결선 186">
              <a:extLst>
                <a:ext uri="{FF2B5EF4-FFF2-40B4-BE49-F238E27FC236}">
                  <a16:creationId xmlns:a16="http://schemas.microsoft.com/office/drawing/2014/main" xmlns="" id="{1CB077DE-F599-4183-9586-4FD1EAE39DAC}"/>
                </a:ext>
              </a:extLst>
            </p:cNvPr>
            <p:cNvCxnSpPr/>
            <p:nvPr/>
          </p:nvCxnSpPr>
          <p:spPr>
            <a:xfrm>
              <a:off x="19251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연결선 187">
              <a:extLst>
                <a:ext uri="{FF2B5EF4-FFF2-40B4-BE49-F238E27FC236}">
                  <a16:creationId xmlns:a16="http://schemas.microsoft.com/office/drawing/2014/main" xmlns="" id="{B2F95E3C-FFC5-4746-9273-3EEF49A339D3}"/>
                </a:ext>
              </a:extLst>
            </p:cNvPr>
            <p:cNvCxnSpPr/>
            <p:nvPr/>
          </p:nvCxnSpPr>
          <p:spPr>
            <a:xfrm>
              <a:off x="21764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직선 연결선 188">
              <a:extLst>
                <a:ext uri="{FF2B5EF4-FFF2-40B4-BE49-F238E27FC236}">
                  <a16:creationId xmlns:a16="http://schemas.microsoft.com/office/drawing/2014/main" xmlns="" id="{0D302D9B-2B8E-4F3E-A497-0BC116EFD4DF}"/>
                </a:ext>
              </a:extLst>
            </p:cNvPr>
            <p:cNvCxnSpPr/>
            <p:nvPr/>
          </p:nvCxnSpPr>
          <p:spPr>
            <a:xfrm>
              <a:off x="24276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직선 연결선 189">
              <a:extLst>
                <a:ext uri="{FF2B5EF4-FFF2-40B4-BE49-F238E27FC236}">
                  <a16:creationId xmlns:a16="http://schemas.microsoft.com/office/drawing/2014/main" xmlns="" id="{E0FDBE5F-B200-469C-9170-8B7B1A0EF835}"/>
                </a:ext>
              </a:extLst>
            </p:cNvPr>
            <p:cNvCxnSpPr/>
            <p:nvPr/>
          </p:nvCxnSpPr>
          <p:spPr>
            <a:xfrm>
              <a:off x="26789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직선 연결선 190">
              <a:extLst>
                <a:ext uri="{FF2B5EF4-FFF2-40B4-BE49-F238E27FC236}">
                  <a16:creationId xmlns:a16="http://schemas.microsoft.com/office/drawing/2014/main" xmlns="" id="{F1481F00-6030-4CAD-80C5-A28660A1CF1B}"/>
                </a:ext>
              </a:extLst>
            </p:cNvPr>
            <p:cNvCxnSpPr/>
            <p:nvPr/>
          </p:nvCxnSpPr>
          <p:spPr>
            <a:xfrm>
              <a:off x="29302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직선 연결선 191">
              <a:extLst>
                <a:ext uri="{FF2B5EF4-FFF2-40B4-BE49-F238E27FC236}">
                  <a16:creationId xmlns:a16="http://schemas.microsoft.com/office/drawing/2014/main" xmlns="" id="{C53985D1-EF57-4DCF-8093-B8371E6EF94B}"/>
                </a:ext>
              </a:extLst>
            </p:cNvPr>
            <p:cNvCxnSpPr/>
            <p:nvPr/>
          </p:nvCxnSpPr>
          <p:spPr>
            <a:xfrm>
              <a:off x="31815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직선 연결선 192">
              <a:extLst>
                <a:ext uri="{FF2B5EF4-FFF2-40B4-BE49-F238E27FC236}">
                  <a16:creationId xmlns:a16="http://schemas.microsoft.com/office/drawing/2014/main" xmlns="" id="{3F8EDFDF-04D8-4205-863B-4A951BCA59DD}"/>
                </a:ext>
              </a:extLst>
            </p:cNvPr>
            <p:cNvCxnSpPr/>
            <p:nvPr/>
          </p:nvCxnSpPr>
          <p:spPr>
            <a:xfrm>
              <a:off x="34327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직선 연결선 193">
              <a:extLst>
                <a:ext uri="{FF2B5EF4-FFF2-40B4-BE49-F238E27FC236}">
                  <a16:creationId xmlns:a16="http://schemas.microsoft.com/office/drawing/2014/main" xmlns="" id="{5245A68B-2BAA-4E86-800A-4BDFC28CB1AB}"/>
                </a:ext>
              </a:extLst>
            </p:cNvPr>
            <p:cNvCxnSpPr/>
            <p:nvPr/>
          </p:nvCxnSpPr>
          <p:spPr>
            <a:xfrm>
              <a:off x="36840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직선 연결선 194">
              <a:extLst>
                <a:ext uri="{FF2B5EF4-FFF2-40B4-BE49-F238E27FC236}">
                  <a16:creationId xmlns:a16="http://schemas.microsoft.com/office/drawing/2014/main" xmlns="" id="{37A685AA-7D3F-4A2E-811E-F245AFA5CC40}"/>
                </a:ext>
              </a:extLst>
            </p:cNvPr>
            <p:cNvCxnSpPr/>
            <p:nvPr/>
          </p:nvCxnSpPr>
          <p:spPr>
            <a:xfrm>
              <a:off x="39353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직선 연결선 195">
              <a:extLst>
                <a:ext uri="{FF2B5EF4-FFF2-40B4-BE49-F238E27FC236}">
                  <a16:creationId xmlns:a16="http://schemas.microsoft.com/office/drawing/2014/main" xmlns="" id="{119B744D-D514-469F-A72A-A2CECFAA6488}"/>
                </a:ext>
              </a:extLst>
            </p:cNvPr>
            <p:cNvCxnSpPr/>
            <p:nvPr/>
          </p:nvCxnSpPr>
          <p:spPr>
            <a:xfrm>
              <a:off x="41866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직선 연결선 196">
              <a:extLst>
                <a:ext uri="{FF2B5EF4-FFF2-40B4-BE49-F238E27FC236}">
                  <a16:creationId xmlns:a16="http://schemas.microsoft.com/office/drawing/2014/main" xmlns="" id="{9974214E-5D23-468D-B66A-56BA3112CF84}"/>
                </a:ext>
              </a:extLst>
            </p:cNvPr>
            <p:cNvCxnSpPr/>
            <p:nvPr/>
          </p:nvCxnSpPr>
          <p:spPr>
            <a:xfrm>
              <a:off x="44378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직선 연결선 197">
              <a:extLst>
                <a:ext uri="{FF2B5EF4-FFF2-40B4-BE49-F238E27FC236}">
                  <a16:creationId xmlns:a16="http://schemas.microsoft.com/office/drawing/2014/main" xmlns="" id="{B468F3F0-16A5-4203-B5FA-10CBBF5C9EAC}"/>
                </a:ext>
              </a:extLst>
            </p:cNvPr>
            <p:cNvCxnSpPr/>
            <p:nvPr/>
          </p:nvCxnSpPr>
          <p:spPr>
            <a:xfrm>
              <a:off x="46891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직선 연결선 198">
              <a:extLst>
                <a:ext uri="{FF2B5EF4-FFF2-40B4-BE49-F238E27FC236}">
                  <a16:creationId xmlns:a16="http://schemas.microsoft.com/office/drawing/2014/main" xmlns="" id="{0A0076EB-60BA-4B37-8231-92AD0050B950}"/>
                </a:ext>
              </a:extLst>
            </p:cNvPr>
            <p:cNvCxnSpPr/>
            <p:nvPr/>
          </p:nvCxnSpPr>
          <p:spPr>
            <a:xfrm>
              <a:off x="49404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직선 연결선 199">
              <a:extLst>
                <a:ext uri="{FF2B5EF4-FFF2-40B4-BE49-F238E27FC236}">
                  <a16:creationId xmlns:a16="http://schemas.microsoft.com/office/drawing/2014/main" xmlns="" id="{DF42432E-26E4-49C9-8043-D6EEB78634A2}"/>
                </a:ext>
              </a:extLst>
            </p:cNvPr>
            <p:cNvCxnSpPr/>
            <p:nvPr/>
          </p:nvCxnSpPr>
          <p:spPr>
            <a:xfrm>
              <a:off x="51917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직선 연결선 200">
              <a:extLst>
                <a:ext uri="{FF2B5EF4-FFF2-40B4-BE49-F238E27FC236}">
                  <a16:creationId xmlns:a16="http://schemas.microsoft.com/office/drawing/2014/main" xmlns="" id="{2266CCE5-23DF-44D4-92A7-DEEE967E0999}"/>
                </a:ext>
              </a:extLst>
            </p:cNvPr>
            <p:cNvCxnSpPr/>
            <p:nvPr/>
          </p:nvCxnSpPr>
          <p:spPr>
            <a:xfrm>
              <a:off x="54429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직선 연결선 201">
              <a:extLst>
                <a:ext uri="{FF2B5EF4-FFF2-40B4-BE49-F238E27FC236}">
                  <a16:creationId xmlns:a16="http://schemas.microsoft.com/office/drawing/2014/main" xmlns="" id="{D47062A1-D629-46CB-BD76-3574E950BDD4}"/>
                </a:ext>
              </a:extLst>
            </p:cNvPr>
            <p:cNvCxnSpPr/>
            <p:nvPr/>
          </p:nvCxnSpPr>
          <p:spPr>
            <a:xfrm>
              <a:off x="56942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직선 연결선 202">
              <a:extLst>
                <a:ext uri="{FF2B5EF4-FFF2-40B4-BE49-F238E27FC236}">
                  <a16:creationId xmlns:a16="http://schemas.microsoft.com/office/drawing/2014/main" xmlns="" id="{A1AD1495-5093-449B-B46C-C153BAFB9419}"/>
                </a:ext>
              </a:extLst>
            </p:cNvPr>
            <p:cNvCxnSpPr/>
            <p:nvPr/>
          </p:nvCxnSpPr>
          <p:spPr>
            <a:xfrm>
              <a:off x="59455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직선 연결선 203">
              <a:extLst>
                <a:ext uri="{FF2B5EF4-FFF2-40B4-BE49-F238E27FC236}">
                  <a16:creationId xmlns:a16="http://schemas.microsoft.com/office/drawing/2014/main" xmlns="" id="{01B42643-1ABD-43B6-97F5-F1235364419D}"/>
                </a:ext>
              </a:extLst>
            </p:cNvPr>
            <p:cNvCxnSpPr/>
            <p:nvPr/>
          </p:nvCxnSpPr>
          <p:spPr>
            <a:xfrm>
              <a:off x="61968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직선 연결선 204">
              <a:extLst>
                <a:ext uri="{FF2B5EF4-FFF2-40B4-BE49-F238E27FC236}">
                  <a16:creationId xmlns:a16="http://schemas.microsoft.com/office/drawing/2014/main" xmlns="" id="{72B6F7FB-7497-4103-8C6F-0280FBA1A9B2}"/>
                </a:ext>
              </a:extLst>
            </p:cNvPr>
            <p:cNvCxnSpPr/>
            <p:nvPr/>
          </p:nvCxnSpPr>
          <p:spPr>
            <a:xfrm>
              <a:off x="64480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직선 연결선 205">
              <a:extLst>
                <a:ext uri="{FF2B5EF4-FFF2-40B4-BE49-F238E27FC236}">
                  <a16:creationId xmlns:a16="http://schemas.microsoft.com/office/drawing/2014/main" xmlns="" id="{22AC66CD-7485-4206-8CDA-D1CA470B19D2}"/>
                </a:ext>
              </a:extLst>
            </p:cNvPr>
            <p:cNvCxnSpPr/>
            <p:nvPr/>
          </p:nvCxnSpPr>
          <p:spPr>
            <a:xfrm>
              <a:off x="66993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직선 연결선 206">
              <a:extLst>
                <a:ext uri="{FF2B5EF4-FFF2-40B4-BE49-F238E27FC236}">
                  <a16:creationId xmlns:a16="http://schemas.microsoft.com/office/drawing/2014/main" xmlns="" id="{F8FDE35B-C507-456F-A943-F9BFC5ACDF1E}"/>
                </a:ext>
              </a:extLst>
            </p:cNvPr>
            <p:cNvCxnSpPr/>
            <p:nvPr/>
          </p:nvCxnSpPr>
          <p:spPr>
            <a:xfrm>
              <a:off x="69506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직선 연결선 207">
              <a:extLst>
                <a:ext uri="{FF2B5EF4-FFF2-40B4-BE49-F238E27FC236}">
                  <a16:creationId xmlns:a16="http://schemas.microsoft.com/office/drawing/2014/main" xmlns="" id="{9E2E2BDE-CC44-44D0-85CD-C74E60D961A3}"/>
                </a:ext>
              </a:extLst>
            </p:cNvPr>
            <p:cNvCxnSpPr/>
            <p:nvPr/>
          </p:nvCxnSpPr>
          <p:spPr>
            <a:xfrm>
              <a:off x="720191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직선 연결선 208">
              <a:extLst>
                <a:ext uri="{FF2B5EF4-FFF2-40B4-BE49-F238E27FC236}">
                  <a16:creationId xmlns:a16="http://schemas.microsoft.com/office/drawing/2014/main" xmlns="" id="{8A4C1426-6921-4F6B-B764-1C732FF0546A}"/>
                </a:ext>
              </a:extLst>
            </p:cNvPr>
            <p:cNvCxnSpPr/>
            <p:nvPr/>
          </p:nvCxnSpPr>
          <p:spPr>
            <a:xfrm>
              <a:off x="745319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직선 연결선 209">
              <a:extLst>
                <a:ext uri="{FF2B5EF4-FFF2-40B4-BE49-F238E27FC236}">
                  <a16:creationId xmlns:a16="http://schemas.microsoft.com/office/drawing/2014/main" xmlns="" id="{836ACAB9-BF41-4355-88D1-5FA188DD8E11}"/>
                </a:ext>
              </a:extLst>
            </p:cNvPr>
            <p:cNvCxnSpPr/>
            <p:nvPr/>
          </p:nvCxnSpPr>
          <p:spPr>
            <a:xfrm>
              <a:off x="7704466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직선 연결선 210">
              <a:extLst>
                <a:ext uri="{FF2B5EF4-FFF2-40B4-BE49-F238E27FC236}">
                  <a16:creationId xmlns:a16="http://schemas.microsoft.com/office/drawing/2014/main" xmlns="" id="{BC6C6347-32A8-4CA1-AB72-1BAA36495908}"/>
                </a:ext>
              </a:extLst>
            </p:cNvPr>
            <p:cNvCxnSpPr/>
            <p:nvPr/>
          </p:nvCxnSpPr>
          <p:spPr>
            <a:xfrm>
              <a:off x="7955741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직선 연결선 211">
              <a:extLst>
                <a:ext uri="{FF2B5EF4-FFF2-40B4-BE49-F238E27FC236}">
                  <a16:creationId xmlns:a16="http://schemas.microsoft.com/office/drawing/2014/main" xmlns="" id="{0EF6E5DC-C20B-451B-81E0-3FF8505D0DDA}"/>
                </a:ext>
              </a:extLst>
            </p:cNvPr>
            <p:cNvCxnSpPr/>
            <p:nvPr/>
          </p:nvCxnSpPr>
          <p:spPr>
            <a:xfrm>
              <a:off x="8207019" y="1388529"/>
              <a:ext cx="0" cy="35560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12">
              <a:extLst>
                <a:ext uri="{FF2B5EF4-FFF2-40B4-BE49-F238E27FC236}">
                  <a16:creationId xmlns:a16="http://schemas.microsoft.com/office/drawing/2014/main" xmlns="" id="{C25037FB-27C2-4085-96F0-5A482D95167A}"/>
                </a:ext>
              </a:extLst>
            </p:cNvPr>
            <p:cNvCxnSpPr/>
            <p:nvPr/>
          </p:nvCxnSpPr>
          <p:spPr>
            <a:xfrm>
              <a:off x="641152" y="1566073"/>
              <a:ext cx="798634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 w="lg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xmlns="" id="{92130F16-A5FE-4F3D-885E-6D801965478D}"/>
                </a:ext>
              </a:extLst>
            </p:cNvPr>
            <p:cNvSpPr txBox="1"/>
            <p:nvPr/>
          </p:nvSpPr>
          <p:spPr>
            <a:xfrm>
              <a:off x="798852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xmlns="" id="{F7512FE0-8FA1-4A53-B638-8887FB44542D}"/>
                </a:ext>
              </a:extLst>
            </p:cNvPr>
            <p:cNvSpPr txBox="1"/>
            <p:nvPr/>
          </p:nvSpPr>
          <p:spPr>
            <a:xfrm>
              <a:off x="1045237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1BDBAE03-A41D-43F5-B773-BA541548308B}"/>
                </a:ext>
              </a:extLst>
            </p:cNvPr>
            <p:cNvSpPr txBox="1"/>
            <p:nvPr/>
          </p:nvSpPr>
          <p:spPr>
            <a:xfrm>
              <a:off x="1291622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xmlns="" id="{BF75CF9E-7304-48C3-B5A3-36CE983FCC26}"/>
                </a:ext>
              </a:extLst>
            </p:cNvPr>
            <p:cNvSpPr txBox="1"/>
            <p:nvPr/>
          </p:nvSpPr>
          <p:spPr>
            <a:xfrm>
              <a:off x="1543758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xmlns="" id="{C78AB57A-E719-467B-9E30-295D634F2F9E}"/>
                </a:ext>
              </a:extLst>
            </p:cNvPr>
            <p:cNvSpPr txBox="1"/>
            <p:nvPr/>
          </p:nvSpPr>
          <p:spPr>
            <a:xfrm>
              <a:off x="1795894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xmlns="" id="{B645DE74-3129-46FD-BF0D-B220113FBD50}"/>
                </a:ext>
              </a:extLst>
            </p:cNvPr>
            <p:cNvSpPr txBox="1"/>
            <p:nvPr/>
          </p:nvSpPr>
          <p:spPr>
            <a:xfrm>
              <a:off x="2042279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xmlns="" id="{8384DFEE-1A4F-44EF-A03F-10F5D6C7161C}"/>
                </a:ext>
              </a:extLst>
            </p:cNvPr>
            <p:cNvSpPr txBox="1"/>
            <p:nvPr/>
          </p:nvSpPr>
          <p:spPr>
            <a:xfrm>
              <a:off x="2294415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xmlns="" id="{B7F8A5E6-4615-48E2-B849-F081804FDEC8}"/>
                </a:ext>
              </a:extLst>
            </p:cNvPr>
            <p:cNvSpPr txBox="1"/>
            <p:nvPr/>
          </p:nvSpPr>
          <p:spPr>
            <a:xfrm>
              <a:off x="2557145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xmlns="" id="{41C01620-17E2-4AF1-BD38-AE9264A139BE}"/>
                </a:ext>
              </a:extLst>
            </p:cNvPr>
            <p:cNvSpPr txBox="1"/>
            <p:nvPr/>
          </p:nvSpPr>
          <p:spPr>
            <a:xfrm>
              <a:off x="2797279" y="1156842"/>
              <a:ext cx="253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xmlns="" id="{5BC23054-9E3E-465B-9C36-2F2ADA003334}"/>
                </a:ext>
              </a:extLst>
            </p:cNvPr>
            <p:cNvSpPr txBox="1"/>
            <p:nvPr/>
          </p:nvSpPr>
          <p:spPr>
            <a:xfrm>
              <a:off x="302591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xmlns="" id="{8A022F08-7C8D-4710-A542-25DBA5DE9A20}"/>
                </a:ext>
              </a:extLst>
            </p:cNvPr>
            <p:cNvSpPr txBox="1"/>
            <p:nvPr/>
          </p:nvSpPr>
          <p:spPr>
            <a:xfrm>
              <a:off x="327754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xmlns="" id="{5149425F-422D-4F80-AF2F-6BE2D8930F7C}"/>
                </a:ext>
              </a:extLst>
            </p:cNvPr>
            <p:cNvSpPr txBox="1"/>
            <p:nvPr/>
          </p:nvSpPr>
          <p:spPr>
            <a:xfrm>
              <a:off x="351768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xmlns="" id="{538847C5-797F-4575-BAED-05C505DAA1E0}"/>
                </a:ext>
              </a:extLst>
            </p:cNvPr>
            <p:cNvSpPr txBox="1"/>
            <p:nvPr/>
          </p:nvSpPr>
          <p:spPr>
            <a:xfrm>
              <a:off x="3757815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xmlns="" id="{FB3B9F04-EFE5-4E06-B72D-194DCCB1AE67}"/>
                </a:ext>
              </a:extLst>
            </p:cNvPr>
            <p:cNvSpPr txBox="1"/>
            <p:nvPr/>
          </p:nvSpPr>
          <p:spPr>
            <a:xfrm>
              <a:off x="402670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xmlns="" id="{3344D9E7-3714-4713-BC3D-5F6310DEC97A}"/>
                </a:ext>
              </a:extLst>
            </p:cNvPr>
            <p:cNvSpPr txBox="1"/>
            <p:nvPr/>
          </p:nvSpPr>
          <p:spPr>
            <a:xfrm>
              <a:off x="4284091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xmlns="" id="{8601993D-CE4F-4D3E-B7FC-955DB1C788E0}"/>
                </a:ext>
              </a:extLst>
            </p:cNvPr>
            <p:cNvSpPr txBox="1"/>
            <p:nvPr/>
          </p:nvSpPr>
          <p:spPr>
            <a:xfrm>
              <a:off x="4524225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xmlns="" id="{5FC69574-A4B4-4FA4-A2AC-A833644D36B1}"/>
                </a:ext>
              </a:extLst>
            </p:cNvPr>
            <p:cNvSpPr txBox="1"/>
            <p:nvPr/>
          </p:nvSpPr>
          <p:spPr>
            <a:xfrm>
              <a:off x="4787363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xmlns="" id="{6C79CB86-F287-4756-BCD6-787880C1D219}"/>
                </a:ext>
              </a:extLst>
            </p:cNvPr>
            <p:cNvSpPr txBox="1"/>
            <p:nvPr/>
          </p:nvSpPr>
          <p:spPr>
            <a:xfrm>
              <a:off x="503184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xmlns="" id="{2A92BE89-03ED-4D85-BA53-6CAED73B7983}"/>
                </a:ext>
              </a:extLst>
            </p:cNvPr>
            <p:cNvSpPr txBox="1"/>
            <p:nvPr/>
          </p:nvSpPr>
          <p:spPr>
            <a:xfrm>
              <a:off x="528922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xmlns="" id="{D55FA4AC-332A-4AE2-A28B-AC8C668D3FA1}"/>
                </a:ext>
              </a:extLst>
            </p:cNvPr>
            <p:cNvSpPr txBox="1"/>
            <p:nvPr/>
          </p:nvSpPr>
          <p:spPr>
            <a:xfrm>
              <a:off x="5534588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xmlns="" id="{D25FA36F-966B-4F40-AD5D-F84FDFFE8428}"/>
                </a:ext>
              </a:extLst>
            </p:cNvPr>
            <p:cNvSpPr txBox="1"/>
            <p:nvPr/>
          </p:nvSpPr>
          <p:spPr>
            <a:xfrm>
              <a:off x="578570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21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xmlns="" id="{168F6698-EE30-4C07-B3B0-89948FFAAC3E}"/>
                </a:ext>
              </a:extLst>
            </p:cNvPr>
            <p:cNvSpPr txBox="1"/>
            <p:nvPr/>
          </p:nvSpPr>
          <p:spPr>
            <a:xfrm>
              <a:off x="604831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22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xmlns="" id="{3815D092-0B1E-4F0F-8C09-DF375F81CCC2}"/>
                </a:ext>
              </a:extLst>
            </p:cNvPr>
            <p:cNvSpPr txBox="1"/>
            <p:nvPr/>
          </p:nvSpPr>
          <p:spPr>
            <a:xfrm>
              <a:off x="6287924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23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xmlns="" id="{7F04790C-F9AD-439C-8032-C8B15FD29E86}"/>
                </a:ext>
              </a:extLst>
            </p:cNvPr>
            <p:cNvSpPr txBox="1"/>
            <p:nvPr/>
          </p:nvSpPr>
          <p:spPr>
            <a:xfrm>
              <a:off x="654478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24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xmlns="" id="{7960CE8B-4AC4-4D0E-AC6F-CE2DD3D8A252}"/>
                </a:ext>
              </a:extLst>
            </p:cNvPr>
            <p:cNvSpPr txBox="1"/>
            <p:nvPr/>
          </p:nvSpPr>
          <p:spPr>
            <a:xfrm>
              <a:off x="680165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25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xmlns="" id="{AF6544B0-CF2A-4E19-8CE2-58984C08A2DC}"/>
                </a:ext>
              </a:extLst>
            </p:cNvPr>
            <p:cNvSpPr txBox="1"/>
            <p:nvPr/>
          </p:nvSpPr>
          <p:spPr>
            <a:xfrm>
              <a:off x="7041260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26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xmlns="" id="{71D05E14-2359-45ED-A2F9-DBDEE5DC6F1C}"/>
                </a:ext>
              </a:extLst>
            </p:cNvPr>
            <p:cNvSpPr txBox="1"/>
            <p:nvPr/>
          </p:nvSpPr>
          <p:spPr>
            <a:xfrm>
              <a:off x="7298123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27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xmlns="" id="{2F846221-10DD-4E31-99E2-09725A2B1C68}"/>
                </a:ext>
              </a:extLst>
            </p:cNvPr>
            <p:cNvSpPr txBox="1"/>
            <p:nvPr/>
          </p:nvSpPr>
          <p:spPr>
            <a:xfrm>
              <a:off x="7554986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28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xmlns="" id="{E7158FB7-F273-40A1-A32D-F6D7EEB7CEFE}"/>
                </a:ext>
              </a:extLst>
            </p:cNvPr>
            <p:cNvSpPr txBox="1"/>
            <p:nvPr/>
          </p:nvSpPr>
          <p:spPr>
            <a:xfrm>
              <a:off x="7800347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29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xmlns="" id="{89623018-A259-4A6A-AE3C-EB8D5A0265F9}"/>
                </a:ext>
              </a:extLst>
            </p:cNvPr>
            <p:cNvSpPr txBox="1"/>
            <p:nvPr/>
          </p:nvSpPr>
          <p:spPr>
            <a:xfrm>
              <a:off x="8045712" y="115684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</a:t>
              </a:r>
              <a:endParaRPr lang="ko-KR" alt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xmlns="" id="{9B3161AC-CF87-4FCE-81C5-3631607DFF22}"/>
              </a:ext>
            </a:extLst>
          </p:cNvPr>
          <p:cNvSpPr txBox="1"/>
          <p:nvPr/>
        </p:nvSpPr>
        <p:spPr>
          <a:xfrm>
            <a:off x="384896" y="4346913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Volume scan</a:t>
            </a:r>
          </a:p>
          <a:p>
            <a:pPr algn="ctr"/>
            <a:r>
              <a:rPr lang="en-US" altLang="ko-KR" sz="1400" dirty="0">
                <a:solidFill>
                  <a:srgbClr val="FF0000"/>
                </a:solidFill>
              </a:rPr>
              <a:t>(4min 30sec)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xmlns="" id="{2A470CD6-6394-4C15-89EE-B0F077393C1F}"/>
              </a:ext>
            </a:extLst>
          </p:cNvPr>
          <p:cNvSpPr txBox="1"/>
          <p:nvPr/>
        </p:nvSpPr>
        <p:spPr>
          <a:xfrm>
            <a:off x="240695" y="5875550"/>
            <a:ext cx="63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accent6"/>
                </a:solidFill>
              </a:rPr>
              <a:t>QC</a:t>
            </a:r>
          </a:p>
          <a:p>
            <a:pPr algn="ctr"/>
            <a:r>
              <a:rPr lang="en-US" altLang="ko-KR" sz="1200" dirty="0">
                <a:solidFill>
                  <a:schemeClr val="accent6"/>
                </a:solidFill>
              </a:rPr>
              <a:t>(10sec)</a:t>
            </a:r>
          </a:p>
        </p:txBody>
      </p:sp>
      <p:sp>
        <p:nvSpPr>
          <p:cNvPr id="246" name="화살표: 오른쪽 245">
            <a:extLst>
              <a:ext uri="{FF2B5EF4-FFF2-40B4-BE49-F238E27FC236}">
                <a16:creationId xmlns:a16="http://schemas.microsoft.com/office/drawing/2014/main" xmlns="" id="{A34B1AF8-4871-4E76-94D6-5BB178A0C8C1}"/>
              </a:ext>
            </a:extLst>
          </p:cNvPr>
          <p:cNvSpPr/>
          <p:nvPr/>
        </p:nvSpPr>
        <p:spPr>
          <a:xfrm>
            <a:off x="380026" y="4091449"/>
            <a:ext cx="1082093" cy="275006"/>
          </a:xfrm>
          <a:prstGeom prst="rightArrow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7" name="화살표: 오른쪽 246">
            <a:extLst>
              <a:ext uri="{FF2B5EF4-FFF2-40B4-BE49-F238E27FC236}">
                <a16:creationId xmlns:a16="http://schemas.microsoft.com/office/drawing/2014/main" xmlns="" id="{07518868-02A4-4596-82C3-075EF8D01395}"/>
              </a:ext>
            </a:extLst>
          </p:cNvPr>
          <p:cNvSpPr/>
          <p:nvPr/>
        </p:nvSpPr>
        <p:spPr>
          <a:xfrm>
            <a:off x="475123" y="5545063"/>
            <a:ext cx="150291" cy="275006"/>
          </a:xfrm>
          <a:prstGeom prst="rightArrow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6" name="화살표: 오른쪽 325">
            <a:extLst>
              <a:ext uri="{FF2B5EF4-FFF2-40B4-BE49-F238E27FC236}">
                <a16:creationId xmlns:a16="http://schemas.microsoft.com/office/drawing/2014/main" xmlns="" id="{F29A48F7-C048-4867-BDE6-345CEA995357}"/>
              </a:ext>
            </a:extLst>
          </p:cNvPr>
          <p:cNvSpPr/>
          <p:nvPr/>
        </p:nvSpPr>
        <p:spPr>
          <a:xfrm>
            <a:off x="627523" y="5545063"/>
            <a:ext cx="150291" cy="275006"/>
          </a:xfrm>
          <a:prstGeom prst="rightArrow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3" name="그룹 342">
            <a:extLst>
              <a:ext uri="{FF2B5EF4-FFF2-40B4-BE49-F238E27FC236}">
                <a16:creationId xmlns:a16="http://schemas.microsoft.com/office/drawing/2014/main" xmlns="" id="{6A6EF35B-20A1-4676-AD60-9556FEE11F2B}"/>
              </a:ext>
            </a:extLst>
          </p:cNvPr>
          <p:cNvGrpSpPr/>
          <p:nvPr/>
        </p:nvGrpSpPr>
        <p:grpSpPr>
          <a:xfrm>
            <a:off x="257021" y="4673992"/>
            <a:ext cx="1351652" cy="638482"/>
            <a:chOff x="257021" y="4881028"/>
            <a:chExt cx="1351652" cy="638482"/>
          </a:xfrm>
        </p:grpSpPr>
        <p:cxnSp>
          <p:nvCxnSpPr>
            <p:cNvPr id="328" name="직선 화살표 연결선 327">
              <a:extLst>
                <a:ext uri="{FF2B5EF4-FFF2-40B4-BE49-F238E27FC236}">
                  <a16:creationId xmlns:a16="http://schemas.microsoft.com/office/drawing/2014/main" xmlns="" id="{FBBC51F7-AA7A-45BA-8AFF-921D39F8BE2D}"/>
                </a:ext>
              </a:extLst>
            </p:cNvPr>
            <p:cNvCxnSpPr>
              <a:cxnSpLocks/>
            </p:cNvCxnSpPr>
            <p:nvPr/>
          </p:nvCxnSpPr>
          <p:spPr>
            <a:xfrm>
              <a:off x="433227" y="4881028"/>
              <a:ext cx="0" cy="624914"/>
            </a:xfrm>
            <a:prstGeom prst="straightConnector1">
              <a:avLst/>
            </a:prstGeom>
            <a:ln w="25400">
              <a:solidFill>
                <a:schemeClr val="accent2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직선 화살표 연결선 329">
              <a:extLst>
                <a:ext uri="{FF2B5EF4-FFF2-40B4-BE49-F238E27FC236}">
                  <a16:creationId xmlns:a16="http://schemas.microsoft.com/office/drawing/2014/main" xmlns="" id="{8D368844-F335-4D98-B5CE-14E5973EB412}"/>
                </a:ext>
              </a:extLst>
            </p:cNvPr>
            <p:cNvCxnSpPr>
              <a:cxnSpLocks/>
            </p:cNvCxnSpPr>
            <p:nvPr/>
          </p:nvCxnSpPr>
          <p:spPr>
            <a:xfrm>
              <a:off x="557987" y="4881028"/>
              <a:ext cx="0" cy="624914"/>
            </a:xfrm>
            <a:prstGeom prst="straightConnector1">
              <a:avLst/>
            </a:prstGeom>
            <a:ln w="25400">
              <a:solidFill>
                <a:schemeClr val="accent2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직선 화살표 연결선 330">
              <a:extLst>
                <a:ext uri="{FF2B5EF4-FFF2-40B4-BE49-F238E27FC236}">
                  <a16:creationId xmlns:a16="http://schemas.microsoft.com/office/drawing/2014/main" xmlns="" id="{0A05E63F-4F7C-4232-B7F2-43520B8F4E79}"/>
                </a:ext>
              </a:extLst>
            </p:cNvPr>
            <p:cNvCxnSpPr>
              <a:cxnSpLocks/>
            </p:cNvCxnSpPr>
            <p:nvPr/>
          </p:nvCxnSpPr>
          <p:spPr>
            <a:xfrm>
              <a:off x="682747" y="4881028"/>
              <a:ext cx="0" cy="624914"/>
            </a:xfrm>
            <a:prstGeom prst="straightConnector1">
              <a:avLst/>
            </a:prstGeom>
            <a:ln w="25400">
              <a:solidFill>
                <a:schemeClr val="accent2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직선 화살표 연결선 331">
              <a:extLst>
                <a:ext uri="{FF2B5EF4-FFF2-40B4-BE49-F238E27FC236}">
                  <a16:creationId xmlns:a16="http://schemas.microsoft.com/office/drawing/2014/main" xmlns="" id="{33A8B0F7-23BA-4F2C-9F14-0FE2DF1B4ECE}"/>
                </a:ext>
              </a:extLst>
            </p:cNvPr>
            <p:cNvCxnSpPr>
              <a:cxnSpLocks/>
            </p:cNvCxnSpPr>
            <p:nvPr/>
          </p:nvCxnSpPr>
          <p:spPr>
            <a:xfrm>
              <a:off x="807507" y="4881028"/>
              <a:ext cx="0" cy="624914"/>
            </a:xfrm>
            <a:prstGeom prst="straightConnector1">
              <a:avLst/>
            </a:prstGeom>
            <a:ln w="25400">
              <a:solidFill>
                <a:schemeClr val="accent2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직선 화살표 연결선 332">
              <a:extLst>
                <a:ext uri="{FF2B5EF4-FFF2-40B4-BE49-F238E27FC236}">
                  <a16:creationId xmlns:a16="http://schemas.microsoft.com/office/drawing/2014/main" xmlns="" id="{D5A55ADC-2494-43CC-BC26-ECE527C94721}"/>
                </a:ext>
              </a:extLst>
            </p:cNvPr>
            <p:cNvCxnSpPr>
              <a:cxnSpLocks/>
            </p:cNvCxnSpPr>
            <p:nvPr/>
          </p:nvCxnSpPr>
          <p:spPr>
            <a:xfrm>
              <a:off x="932267" y="4881028"/>
              <a:ext cx="0" cy="624914"/>
            </a:xfrm>
            <a:prstGeom prst="straightConnector1">
              <a:avLst/>
            </a:prstGeom>
            <a:ln w="25400">
              <a:solidFill>
                <a:schemeClr val="accent2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직선 화살표 연결선 333">
              <a:extLst>
                <a:ext uri="{FF2B5EF4-FFF2-40B4-BE49-F238E27FC236}">
                  <a16:creationId xmlns:a16="http://schemas.microsoft.com/office/drawing/2014/main" xmlns="" id="{60A90D32-6A92-42D3-8D96-9E0F5AE8390B}"/>
                </a:ext>
              </a:extLst>
            </p:cNvPr>
            <p:cNvCxnSpPr>
              <a:cxnSpLocks/>
            </p:cNvCxnSpPr>
            <p:nvPr/>
          </p:nvCxnSpPr>
          <p:spPr>
            <a:xfrm>
              <a:off x="1057027" y="4881028"/>
              <a:ext cx="0" cy="624914"/>
            </a:xfrm>
            <a:prstGeom prst="straightConnector1">
              <a:avLst/>
            </a:prstGeom>
            <a:ln w="25400">
              <a:solidFill>
                <a:schemeClr val="accent2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직선 화살표 연결선 334">
              <a:extLst>
                <a:ext uri="{FF2B5EF4-FFF2-40B4-BE49-F238E27FC236}">
                  <a16:creationId xmlns:a16="http://schemas.microsoft.com/office/drawing/2014/main" xmlns="" id="{F6ABDC91-6E34-4E0B-B8C2-EF6EC73148A9}"/>
                </a:ext>
              </a:extLst>
            </p:cNvPr>
            <p:cNvCxnSpPr>
              <a:cxnSpLocks/>
            </p:cNvCxnSpPr>
            <p:nvPr/>
          </p:nvCxnSpPr>
          <p:spPr>
            <a:xfrm>
              <a:off x="1181787" y="4881028"/>
              <a:ext cx="0" cy="624914"/>
            </a:xfrm>
            <a:prstGeom prst="straightConnector1">
              <a:avLst/>
            </a:prstGeom>
            <a:ln w="25400">
              <a:solidFill>
                <a:schemeClr val="accent2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직선 화살표 연결선 335">
              <a:extLst>
                <a:ext uri="{FF2B5EF4-FFF2-40B4-BE49-F238E27FC236}">
                  <a16:creationId xmlns:a16="http://schemas.microsoft.com/office/drawing/2014/main" xmlns="" id="{431A063F-BDA2-406E-B2B7-DA80BBEA8CC6}"/>
                </a:ext>
              </a:extLst>
            </p:cNvPr>
            <p:cNvCxnSpPr>
              <a:cxnSpLocks/>
            </p:cNvCxnSpPr>
            <p:nvPr/>
          </p:nvCxnSpPr>
          <p:spPr>
            <a:xfrm>
              <a:off x="1306547" y="4881028"/>
              <a:ext cx="0" cy="624914"/>
            </a:xfrm>
            <a:prstGeom prst="straightConnector1">
              <a:avLst/>
            </a:prstGeom>
            <a:ln w="25400">
              <a:solidFill>
                <a:schemeClr val="accent2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직선 화살표 연결선 336">
              <a:extLst>
                <a:ext uri="{FF2B5EF4-FFF2-40B4-BE49-F238E27FC236}">
                  <a16:creationId xmlns:a16="http://schemas.microsoft.com/office/drawing/2014/main" xmlns="" id="{6F09030B-6C66-4E10-A121-552600B1CA63}"/>
                </a:ext>
              </a:extLst>
            </p:cNvPr>
            <p:cNvCxnSpPr>
              <a:cxnSpLocks/>
            </p:cNvCxnSpPr>
            <p:nvPr/>
          </p:nvCxnSpPr>
          <p:spPr>
            <a:xfrm>
              <a:off x="1431307" y="4881028"/>
              <a:ext cx="0" cy="624914"/>
            </a:xfrm>
            <a:prstGeom prst="straightConnector1">
              <a:avLst/>
            </a:prstGeom>
            <a:ln w="25400">
              <a:solidFill>
                <a:schemeClr val="accent2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xmlns="" id="{C6261CFC-5515-4388-BA4C-3B367850B396}"/>
                </a:ext>
              </a:extLst>
            </p:cNvPr>
            <p:cNvSpPr txBox="1"/>
            <p:nvPr/>
          </p:nvSpPr>
          <p:spPr>
            <a:xfrm>
              <a:off x="257021" y="5088623"/>
              <a:ext cx="1351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 dirty="0"/>
                <a:t>Transfer sweep data</a:t>
              </a:r>
            </a:p>
            <a:p>
              <a:pPr algn="ctr"/>
              <a:r>
                <a:rPr lang="en-US" altLang="ko-KR" sz="1100" dirty="0"/>
                <a:t>(every 30sec)</a:t>
              </a:r>
              <a:endParaRPr lang="ko-KR" altLang="en-US" sz="1100" dirty="0"/>
            </a:p>
          </p:txBody>
        </p:sp>
      </p:grpSp>
      <p:sp>
        <p:nvSpPr>
          <p:cNvPr id="344" name="화살표: 오른쪽 343">
            <a:extLst>
              <a:ext uri="{FF2B5EF4-FFF2-40B4-BE49-F238E27FC236}">
                <a16:creationId xmlns:a16="http://schemas.microsoft.com/office/drawing/2014/main" xmlns="" id="{FD12D6D6-B396-4D2E-8492-4268990AB449}"/>
              </a:ext>
            </a:extLst>
          </p:cNvPr>
          <p:cNvSpPr/>
          <p:nvPr/>
        </p:nvSpPr>
        <p:spPr>
          <a:xfrm>
            <a:off x="779923" y="5545063"/>
            <a:ext cx="150291" cy="275006"/>
          </a:xfrm>
          <a:prstGeom prst="rightArrow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5" name="화살표: 오른쪽 344">
            <a:extLst>
              <a:ext uri="{FF2B5EF4-FFF2-40B4-BE49-F238E27FC236}">
                <a16:creationId xmlns:a16="http://schemas.microsoft.com/office/drawing/2014/main" xmlns="" id="{4C79B4D8-C7FC-491B-8FFB-BB89F4F73B4C}"/>
              </a:ext>
            </a:extLst>
          </p:cNvPr>
          <p:cNvSpPr/>
          <p:nvPr/>
        </p:nvSpPr>
        <p:spPr>
          <a:xfrm>
            <a:off x="932323" y="5545063"/>
            <a:ext cx="150291" cy="275006"/>
          </a:xfrm>
          <a:prstGeom prst="rightArrow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6" name="화살표: 오른쪽 345">
            <a:extLst>
              <a:ext uri="{FF2B5EF4-FFF2-40B4-BE49-F238E27FC236}">
                <a16:creationId xmlns:a16="http://schemas.microsoft.com/office/drawing/2014/main" xmlns="" id="{AF1EC0E9-F008-4FCB-AAC5-1ED9689632D6}"/>
              </a:ext>
            </a:extLst>
          </p:cNvPr>
          <p:cNvSpPr/>
          <p:nvPr/>
        </p:nvSpPr>
        <p:spPr>
          <a:xfrm>
            <a:off x="1084723" y="5545063"/>
            <a:ext cx="150291" cy="275006"/>
          </a:xfrm>
          <a:prstGeom prst="rightArrow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7" name="화살표: 오른쪽 346">
            <a:extLst>
              <a:ext uri="{FF2B5EF4-FFF2-40B4-BE49-F238E27FC236}">
                <a16:creationId xmlns:a16="http://schemas.microsoft.com/office/drawing/2014/main" xmlns="" id="{F4E19AB6-77E8-4D03-9C5B-C25E08F88F7F}"/>
              </a:ext>
            </a:extLst>
          </p:cNvPr>
          <p:cNvSpPr/>
          <p:nvPr/>
        </p:nvSpPr>
        <p:spPr>
          <a:xfrm>
            <a:off x="1237123" y="5545063"/>
            <a:ext cx="150291" cy="275006"/>
          </a:xfrm>
          <a:prstGeom prst="rightArrow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8" name="화살표: 오른쪽 347">
            <a:extLst>
              <a:ext uri="{FF2B5EF4-FFF2-40B4-BE49-F238E27FC236}">
                <a16:creationId xmlns:a16="http://schemas.microsoft.com/office/drawing/2014/main" xmlns="" id="{11E540FD-67F1-4E45-8321-2CCF1E0DC9FA}"/>
              </a:ext>
            </a:extLst>
          </p:cNvPr>
          <p:cNvSpPr/>
          <p:nvPr/>
        </p:nvSpPr>
        <p:spPr>
          <a:xfrm>
            <a:off x="1389523" y="5545063"/>
            <a:ext cx="150291" cy="275006"/>
          </a:xfrm>
          <a:prstGeom prst="rightArrow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51" name="그룹 350">
            <a:extLst>
              <a:ext uri="{FF2B5EF4-FFF2-40B4-BE49-F238E27FC236}">
                <a16:creationId xmlns:a16="http://schemas.microsoft.com/office/drawing/2014/main" xmlns="" id="{1C3F0B36-6FD8-44DE-A4F2-BF58F4497A6C}"/>
              </a:ext>
            </a:extLst>
          </p:cNvPr>
          <p:cNvGrpSpPr/>
          <p:nvPr/>
        </p:nvGrpSpPr>
        <p:grpSpPr>
          <a:xfrm>
            <a:off x="821435" y="5875002"/>
            <a:ext cx="638315" cy="653990"/>
            <a:chOff x="821435" y="6082038"/>
            <a:chExt cx="638315" cy="653990"/>
          </a:xfrm>
        </p:grpSpPr>
        <p:sp>
          <p:nvSpPr>
            <p:cNvPr id="349" name="화살표: 오른쪽 348">
              <a:extLst>
                <a:ext uri="{FF2B5EF4-FFF2-40B4-BE49-F238E27FC236}">
                  <a16:creationId xmlns:a16="http://schemas.microsoft.com/office/drawing/2014/main" xmlns="" id="{15FD495E-6F34-4EAF-978F-646E03BD6D7B}"/>
                </a:ext>
              </a:extLst>
            </p:cNvPr>
            <p:cNvSpPr/>
            <p:nvPr/>
          </p:nvSpPr>
          <p:spPr>
            <a:xfrm>
              <a:off x="1060353" y="6082038"/>
              <a:ext cx="197666" cy="275006"/>
            </a:xfrm>
            <a:prstGeom prst="rightArrow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xmlns="" id="{00442FD7-CD54-46C1-A6F6-8522E0C88EAD}"/>
                </a:ext>
              </a:extLst>
            </p:cNvPr>
            <p:cNvSpPr txBox="1"/>
            <p:nvPr/>
          </p:nvSpPr>
          <p:spPr>
            <a:xfrm>
              <a:off x="821435" y="6274363"/>
              <a:ext cx="6383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accent1"/>
                  </a:solidFill>
                </a:rPr>
                <a:t>HSR1</a:t>
              </a:r>
            </a:p>
            <a:p>
              <a:pPr algn="ctr"/>
              <a:r>
                <a:rPr lang="en-US" altLang="ko-KR" sz="1200" dirty="0">
                  <a:solidFill>
                    <a:schemeClr val="accent1"/>
                  </a:solidFill>
                </a:rPr>
                <a:t>(30sec)</a:t>
              </a:r>
            </a:p>
          </p:txBody>
        </p:sp>
      </p:grpSp>
      <p:grpSp>
        <p:nvGrpSpPr>
          <p:cNvPr id="352" name="그룹 351">
            <a:extLst>
              <a:ext uri="{FF2B5EF4-FFF2-40B4-BE49-F238E27FC236}">
                <a16:creationId xmlns:a16="http://schemas.microsoft.com/office/drawing/2014/main" xmlns="" id="{2C3848BA-23A0-4877-8C1F-4768F4CB327B}"/>
              </a:ext>
            </a:extLst>
          </p:cNvPr>
          <p:cNvGrpSpPr/>
          <p:nvPr/>
        </p:nvGrpSpPr>
        <p:grpSpPr>
          <a:xfrm>
            <a:off x="1324497" y="5880381"/>
            <a:ext cx="638315" cy="646746"/>
            <a:chOff x="851127" y="6082038"/>
            <a:chExt cx="638315" cy="646746"/>
          </a:xfrm>
        </p:grpSpPr>
        <p:sp>
          <p:nvSpPr>
            <p:cNvPr id="353" name="화살표: 오른쪽 352">
              <a:extLst>
                <a:ext uri="{FF2B5EF4-FFF2-40B4-BE49-F238E27FC236}">
                  <a16:creationId xmlns:a16="http://schemas.microsoft.com/office/drawing/2014/main" xmlns="" id="{F6906313-C0F3-477D-A080-F442F01F007F}"/>
                </a:ext>
              </a:extLst>
            </p:cNvPr>
            <p:cNvSpPr/>
            <p:nvPr/>
          </p:nvSpPr>
          <p:spPr>
            <a:xfrm>
              <a:off x="1060353" y="6082038"/>
              <a:ext cx="197666" cy="275006"/>
            </a:xfrm>
            <a:prstGeom prst="rightArrow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xmlns="" id="{61CCCDD6-C4AD-4826-952D-FCAF752EFBD4}"/>
                </a:ext>
              </a:extLst>
            </p:cNvPr>
            <p:cNvSpPr txBox="1"/>
            <p:nvPr/>
          </p:nvSpPr>
          <p:spPr>
            <a:xfrm>
              <a:off x="851127" y="6267119"/>
              <a:ext cx="6383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accent1"/>
                  </a:solidFill>
                </a:rPr>
                <a:t>HSR2 </a:t>
              </a:r>
            </a:p>
            <a:p>
              <a:pPr algn="ctr"/>
              <a:r>
                <a:rPr lang="en-US" altLang="ko-KR" sz="1200" dirty="0">
                  <a:solidFill>
                    <a:schemeClr val="accent1"/>
                  </a:solidFill>
                </a:rPr>
                <a:t>(30sec)</a:t>
              </a:r>
            </a:p>
          </p:txBody>
        </p:sp>
      </p:grpSp>
      <p:grpSp>
        <p:nvGrpSpPr>
          <p:cNvPr id="382" name="그룹 381">
            <a:extLst>
              <a:ext uri="{FF2B5EF4-FFF2-40B4-BE49-F238E27FC236}">
                <a16:creationId xmlns:a16="http://schemas.microsoft.com/office/drawing/2014/main" xmlns="" id="{0EB62D7A-9833-4C31-92B0-1A62E887A794}"/>
              </a:ext>
            </a:extLst>
          </p:cNvPr>
          <p:cNvGrpSpPr/>
          <p:nvPr/>
        </p:nvGrpSpPr>
        <p:grpSpPr>
          <a:xfrm>
            <a:off x="1421484" y="4088142"/>
            <a:ext cx="1626394" cy="2252877"/>
            <a:chOff x="409421" y="4243849"/>
            <a:chExt cx="1626394" cy="2252877"/>
          </a:xfrm>
        </p:grpSpPr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xmlns="" id="{3E4A9232-5536-40D8-8976-7051F8FE1B0B}"/>
                </a:ext>
              </a:extLst>
            </p:cNvPr>
            <p:cNvSpPr txBox="1"/>
            <p:nvPr/>
          </p:nvSpPr>
          <p:spPr>
            <a:xfrm>
              <a:off x="537296" y="4499313"/>
              <a:ext cx="1122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</a:rPr>
                <a:t>Volume scan</a:t>
              </a:r>
            </a:p>
            <a:p>
              <a:pPr algn="ctr"/>
              <a:r>
                <a:rPr lang="en-US" altLang="ko-KR" sz="1400" dirty="0">
                  <a:solidFill>
                    <a:srgbClr val="FF0000"/>
                  </a:solidFill>
                </a:rPr>
                <a:t>(4min 30sec)</a:t>
              </a:r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xmlns="" id="{EBF2D015-868B-4475-A55F-4BC7998D29E8}"/>
                </a:ext>
              </a:extLst>
            </p:cNvPr>
            <p:cNvSpPr txBox="1"/>
            <p:nvPr/>
          </p:nvSpPr>
          <p:spPr>
            <a:xfrm>
              <a:off x="526944" y="6027950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accent6"/>
                  </a:solidFill>
                </a:rPr>
                <a:t>QC</a:t>
              </a:r>
            </a:p>
          </p:txBody>
        </p:sp>
        <p:sp>
          <p:nvSpPr>
            <p:cNvPr id="357" name="화살표: 오른쪽 356">
              <a:extLst>
                <a:ext uri="{FF2B5EF4-FFF2-40B4-BE49-F238E27FC236}">
                  <a16:creationId xmlns:a16="http://schemas.microsoft.com/office/drawing/2014/main" xmlns="" id="{C6AFCE59-ADB1-4087-9DEB-CFCD8C18C53D}"/>
                </a:ext>
              </a:extLst>
            </p:cNvPr>
            <p:cNvSpPr/>
            <p:nvPr/>
          </p:nvSpPr>
          <p:spPr>
            <a:xfrm>
              <a:off x="532426" y="4243849"/>
              <a:ext cx="1100114" cy="27500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8" name="화살표: 오른쪽 357">
              <a:extLst>
                <a:ext uri="{FF2B5EF4-FFF2-40B4-BE49-F238E27FC236}">
                  <a16:creationId xmlns:a16="http://schemas.microsoft.com/office/drawing/2014/main" xmlns="" id="{C4E94CAB-BC2B-4A35-8330-FEF185C53426}"/>
                </a:ext>
              </a:extLst>
            </p:cNvPr>
            <p:cNvSpPr/>
            <p:nvPr/>
          </p:nvSpPr>
          <p:spPr>
            <a:xfrm>
              <a:off x="627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9" name="화살표: 오른쪽 358">
              <a:extLst>
                <a:ext uri="{FF2B5EF4-FFF2-40B4-BE49-F238E27FC236}">
                  <a16:creationId xmlns:a16="http://schemas.microsoft.com/office/drawing/2014/main" xmlns="" id="{20B8F0FC-26CF-4B9B-891F-DC2D6169733D}"/>
                </a:ext>
              </a:extLst>
            </p:cNvPr>
            <p:cNvSpPr/>
            <p:nvPr/>
          </p:nvSpPr>
          <p:spPr>
            <a:xfrm>
              <a:off x="779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60" name="그룹 359">
              <a:extLst>
                <a:ext uri="{FF2B5EF4-FFF2-40B4-BE49-F238E27FC236}">
                  <a16:creationId xmlns:a16="http://schemas.microsoft.com/office/drawing/2014/main" xmlns="" id="{2020CFF4-D845-4AF3-9F87-F4BEB27D08FE}"/>
                </a:ext>
              </a:extLst>
            </p:cNvPr>
            <p:cNvGrpSpPr/>
            <p:nvPr/>
          </p:nvGrpSpPr>
          <p:grpSpPr>
            <a:xfrm>
              <a:off x="409421" y="4826392"/>
              <a:ext cx="1351652" cy="638482"/>
              <a:chOff x="257021" y="4881028"/>
              <a:chExt cx="1351652" cy="638482"/>
            </a:xfrm>
          </p:grpSpPr>
          <p:cxnSp>
            <p:nvCxnSpPr>
              <p:cNvPr id="361" name="직선 화살표 연결선 360">
                <a:extLst>
                  <a:ext uri="{FF2B5EF4-FFF2-40B4-BE49-F238E27FC236}">
                    <a16:creationId xmlns:a16="http://schemas.microsoft.com/office/drawing/2014/main" xmlns="" id="{B1766C4C-385E-4F80-B5AE-486F2C3E41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2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직선 화살표 연결선 361">
                <a:extLst>
                  <a:ext uri="{FF2B5EF4-FFF2-40B4-BE49-F238E27FC236}">
                    <a16:creationId xmlns:a16="http://schemas.microsoft.com/office/drawing/2014/main" xmlns="" id="{39CA2DCC-3350-4570-B91C-E041941502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9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직선 화살표 연결선 362">
                <a:extLst>
                  <a:ext uri="{FF2B5EF4-FFF2-40B4-BE49-F238E27FC236}">
                    <a16:creationId xmlns:a16="http://schemas.microsoft.com/office/drawing/2014/main" xmlns="" id="{C734543A-963F-437A-8FFC-C43EA413A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7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직선 화살표 연결선 363">
                <a:extLst>
                  <a:ext uri="{FF2B5EF4-FFF2-40B4-BE49-F238E27FC236}">
                    <a16:creationId xmlns:a16="http://schemas.microsoft.com/office/drawing/2014/main" xmlns="" id="{3CDD7B1B-C41F-45BA-BD5E-D15E75574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5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직선 화살표 연결선 364">
                <a:extLst>
                  <a:ext uri="{FF2B5EF4-FFF2-40B4-BE49-F238E27FC236}">
                    <a16:creationId xmlns:a16="http://schemas.microsoft.com/office/drawing/2014/main" xmlns="" id="{4D9E12BE-915B-43A4-B007-4CEF45B199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26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직선 화살표 연결선 365">
                <a:extLst>
                  <a:ext uri="{FF2B5EF4-FFF2-40B4-BE49-F238E27FC236}">
                    <a16:creationId xmlns:a16="http://schemas.microsoft.com/office/drawing/2014/main" xmlns="" id="{5723C65B-0374-4930-82C3-B26F428B4E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0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직선 화살표 연결선 366">
                <a:extLst>
                  <a:ext uri="{FF2B5EF4-FFF2-40B4-BE49-F238E27FC236}">
                    <a16:creationId xmlns:a16="http://schemas.microsoft.com/office/drawing/2014/main" xmlns="" id="{992630C1-199B-42B9-A903-662A465F50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17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직선 화살표 연결선 367">
                <a:extLst>
                  <a:ext uri="{FF2B5EF4-FFF2-40B4-BE49-F238E27FC236}">
                    <a16:creationId xmlns:a16="http://schemas.microsoft.com/office/drawing/2014/main" xmlns="" id="{2EFA4C6D-2913-474B-8044-5A89E496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5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직선 화살표 연결선 368">
                <a:extLst>
                  <a:ext uri="{FF2B5EF4-FFF2-40B4-BE49-F238E27FC236}">
                    <a16:creationId xmlns:a16="http://schemas.microsoft.com/office/drawing/2014/main" xmlns="" id="{DA15C6C6-F621-438B-9C5E-445E5F9BE5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13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xmlns="" id="{4B2122AA-11F7-477C-9003-90EA33A20DEB}"/>
                  </a:ext>
                </a:extLst>
              </p:cNvPr>
              <p:cNvSpPr txBox="1"/>
              <p:nvPr/>
            </p:nvSpPr>
            <p:spPr>
              <a:xfrm>
                <a:off x="257021" y="5088623"/>
                <a:ext cx="135165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dirty="0"/>
                  <a:t>Transfer sweep data</a:t>
                </a:r>
              </a:p>
              <a:p>
                <a:pPr algn="ctr"/>
                <a:r>
                  <a:rPr lang="en-US" altLang="ko-KR" sz="1100" dirty="0"/>
                  <a:t>(every 30sec)</a:t>
                </a:r>
                <a:endParaRPr lang="ko-KR" altLang="en-US" sz="1100" dirty="0"/>
              </a:p>
            </p:txBody>
          </p:sp>
        </p:grpSp>
        <p:sp>
          <p:nvSpPr>
            <p:cNvPr id="371" name="화살표: 오른쪽 370">
              <a:extLst>
                <a:ext uri="{FF2B5EF4-FFF2-40B4-BE49-F238E27FC236}">
                  <a16:creationId xmlns:a16="http://schemas.microsoft.com/office/drawing/2014/main" xmlns="" id="{A6D0AF17-2457-434E-B4AA-8BF0C7E3BB28}"/>
                </a:ext>
              </a:extLst>
            </p:cNvPr>
            <p:cNvSpPr/>
            <p:nvPr/>
          </p:nvSpPr>
          <p:spPr>
            <a:xfrm>
              <a:off x="9323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2" name="화살표: 오른쪽 371">
              <a:extLst>
                <a:ext uri="{FF2B5EF4-FFF2-40B4-BE49-F238E27FC236}">
                  <a16:creationId xmlns:a16="http://schemas.microsoft.com/office/drawing/2014/main" xmlns="" id="{E0806BF4-70B1-4EFE-99D1-8E5B0B8E02D5}"/>
                </a:ext>
              </a:extLst>
            </p:cNvPr>
            <p:cNvSpPr/>
            <p:nvPr/>
          </p:nvSpPr>
          <p:spPr>
            <a:xfrm>
              <a:off x="10847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3" name="화살표: 오른쪽 372">
              <a:extLst>
                <a:ext uri="{FF2B5EF4-FFF2-40B4-BE49-F238E27FC236}">
                  <a16:creationId xmlns:a16="http://schemas.microsoft.com/office/drawing/2014/main" xmlns="" id="{DFD783DD-6E83-44CE-8A39-E3716A0DDF7C}"/>
                </a:ext>
              </a:extLst>
            </p:cNvPr>
            <p:cNvSpPr/>
            <p:nvPr/>
          </p:nvSpPr>
          <p:spPr>
            <a:xfrm>
              <a:off x="12371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4" name="화살표: 오른쪽 373">
              <a:extLst>
                <a:ext uri="{FF2B5EF4-FFF2-40B4-BE49-F238E27FC236}">
                  <a16:creationId xmlns:a16="http://schemas.microsoft.com/office/drawing/2014/main" xmlns="" id="{4086FBCB-F675-4D68-80E6-CC533D5D6A11}"/>
                </a:ext>
              </a:extLst>
            </p:cNvPr>
            <p:cNvSpPr/>
            <p:nvPr/>
          </p:nvSpPr>
          <p:spPr>
            <a:xfrm>
              <a:off x="1389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5" name="화살표: 오른쪽 374">
              <a:extLst>
                <a:ext uri="{FF2B5EF4-FFF2-40B4-BE49-F238E27FC236}">
                  <a16:creationId xmlns:a16="http://schemas.microsoft.com/office/drawing/2014/main" xmlns="" id="{5C0FB01C-01C4-46EC-AF31-7382470977D8}"/>
                </a:ext>
              </a:extLst>
            </p:cNvPr>
            <p:cNvSpPr/>
            <p:nvPr/>
          </p:nvSpPr>
          <p:spPr>
            <a:xfrm>
              <a:off x="1541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76" name="그룹 375">
              <a:extLst>
                <a:ext uri="{FF2B5EF4-FFF2-40B4-BE49-F238E27FC236}">
                  <a16:creationId xmlns:a16="http://schemas.microsoft.com/office/drawing/2014/main" xmlns="" id="{0E26C4CA-5692-4268-8814-46BF850D3185}"/>
                </a:ext>
              </a:extLst>
            </p:cNvPr>
            <p:cNvGrpSpPr/>
            <p:nvPr/>
          </p:nvGrpSpPr>
          <p:grpSpPr>
            <a:xfrm>
              <a:off x="1042103" y="6027402"/>
              <a:ext cx="513282" cy="469324"/>
              <a:chOff x="889703" y="6082038"/>
              <a:chExt cx="513282" cy="469324"/>
            </a:xfrm>
          </p:grpSpPr>
          <p:sp>
            <p:nvSpPr>
              <p:cNvPr id="377" name="화살표: 오른쪽 376">
                <a:extLst>
                  <a:ext uri="{FF2B5EF4-FFF2-40B4-BE49-F238E27FC236}">
                    <a16:creationId xmlns:a16="http://schemas.microsoft.com/office/drawing/2014/main" xmlns="" id="{EB865AF9-7EF7-4B60-83C3-BB0BC1793520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8" name="TextBox 377">
                <a:extLst>
                  <a:ext uri="{FF2B5EF4-FFF2-40B4-BE49-F238E27FC236}">
                    <a16:creationId xmlns:a16="http://schemas.microsoft.com/office/drawing/2014/main" xmlns="" id="{F4553594-8582-4D83-817E-73288D4D12E7}"/>
                  </a:ext>
                </a:extLst>
              </p:cNvPr>
              <p:cNvSpPr txBox="1"/>
              <p:nvPr/>
            </p:nvSpPr>
            <p:spPr>
              <a:xfrm>
                <a:off x="889703" y="627436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HSR1</a:t>
                </a:r>
              </a:p>
            </p:txBody>
          </p:sp>
        </p:grpSp>
        <p:grpSp>
          <p:nvGrpSpPr>
            <p:cNvPr id="379" name="그룹 378">
              <a:extLst>
                <a:ext uri="{FF2B5EF4-FFF2-40B4-BE49-F238E27FC236}">
                  <a16:creationId xmlns:a16="http://schemas.microsoft.com/office/drawing/2014/main" xmlns="" id="{16A3B532-5DE3-41D9-B036-E49EC6C17E63}"/>
                </a:ext>
              </a:extLst>
            </p:cNvPr>
            <p:cNvGrpSpPr/>
            <p:nvPr/>
          </p:nvGrpSpPr>
          <p:grpSpPr>
            <a:xfrm>
              <a:off x="1522533" y="6032781"/>
              <a:ext cx="513282" cy="461064"/>
              <a:chOff x="896763" y="6082038"/>
              <a:chExt cx="513282" cy="461064"/>
            </a:xfrm>
          </p:grpSpPr>
          <p:sp>
            <p:nvSpPr>
              <p:cNvPr id="380" name="화살표: 오른쪽 379">
                <a:extLst>
                  <a:ext uri="{FF2B5EF4-FFF2-40B4-BE49-F238E27FC236}">
                    <a16:creationId xmlns:a16="http://schemas.microsoft.com/office/drawing/2014/main" xmlns="" id="{53248444-5AE2-4C3A-B4B7-27B8B9EFFC49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xmlns="" id="{BB31C692-3E12-4A58-8C25-90DA10CF0A30}"/>
                  </a:ext>
                </a:extLst>
              </p:cNvPr>
              <p:cNvSpPr txBox="1"/>
              <p:nvPr/>
            </p:nvSpPr>
            <p:spPr>
              <a:xfrm>
                <a:off x="896763" y="626610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HSR2</a:t>
                </a:r>
              </a:p>
            </p:txBody>
          </p:sp>
        </p:grpSp>
      </p:grpSp>
      <p:grpSp>
        <p:nvGrpSpPr>
          <p:cNvPr id="383" name="그룹 382">
            <a:extLst>
              <a:ext uri="{FF2B5EF4-FFF2-40B4-BE49-F238E27FC236}">
                <a16:creationId xmlns:a16="http://schemas.microsoft.com/office/drawing/2014/main" xmlns="" id="{E6547C35-147D-4161-A5A3-3FD3B81C135E}"/>
              </a:ext>
            </a:extLst>
          </p:cNvPr>
          <p:cNvGrpSpPr/>
          <p:nvPr/>
        </p:nvGrpSpPr>
        <p:grpSpPr>
          <a:xfrm>
            <a:off x="2672866" y="4088142"/>
            <a:ext cx="1626394" cy="2252877"/>
            <a:chOff x="409421" y="4243849"/>
            <a:chExt cx="1626394" cy="2252877"/>
          </a:xfrm>
        </p:grpSpPr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xmlns="" id="{A12A7DD5-F99F-419C-807E-0F7C6D56453D}"/>
                </a:ext>
              </a:extLst>
            </p:cNvPr>
            <p:cNvSpPr txBox="1"/>
            <p:nvPr/>
          </p:nvSpPr>
          <p:spPr>
            <a:xfrm>
              <a:off x="537296" y="4499313"/>
              <a:ext cx="1122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</a:rPr>
                <a:t>Volume scan</a:t>
              </a:r>
            </a:p>
            <a:p>
              <a:pPr algn="ctr"/>
              <a:r>
                <a:rPr lang="en-US" altLang="ko-KR" sz="1400" dirty="0">
                  <a:solidFill>
                    <a:srgbClr val="FF0000"/>
                  </a:solidFill>
                </a:rPr>
                <a:t>(4min 30sec)</a:t>
              </a:r>
            </a:p>
          </p:txBody>
        </p: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xmlns="" id="{FA066453-7AAD-4340-8FC7-849C76AC3476}"/>
                </a:ext>
              </a:extLst>
            </p:cNvPr>
            <p:cNvSpPr txBox="1"/>
            <p:nvPr/>
          </p:nvSpPr>
          <p:spPr>
            <a:xfrm>
              <a:off x="526944" y="6027950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accent6"/>
                  </a:solidFill>
                </a:rPr>
                <a:t>QC</a:t>
              </a:r>
            </a:p>
          </p:txBody>
        </p:sp>
        <p:sp>
          <p:nvSpPr>
            <p:cNvPr id="386" name="화살표: 오른쪽 385">
              <a:extLst>
                <a:ext uri="{FF2B5EF4-FFF2-40B4-BE49-F238E27FC236}">
                  <a16:creationId xmlns:a16="http://schemas.microsoft.com/office/drawing/2014/main" xmlns="" id="{A97A14AB-7594-45C5-A5B4-D7E801C5BAA3}"/>
                </a:ext>
              </a:extLst>
            </p:cNvPr>
            <p:cNvSpPr/>
            <p:nvPr/>
          </p:nvSpPr>
          <p:spPr>
            <a:xfrm>
              <a:off x="532426" y="4243849"/>
              <a:ext cx="1149974" cy="27500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7" name="화살표: 오른쪽 386">
              <a:extLst>
                <a:ext uri="{FF2B5EF4-FFF2-40B4-BE49-F238E27FC236}">
                  <a16:creationId xmlns:a16="http://schemas.microsoft.com/office/drawing/2014/main" xmlns="" id="{325C4E08-3234-4D94-8083-F243512D5A9E}"/>
                </a:ext>
              </a:extLst>
            </p:cNvPr>
            <p:cNvSpPr/>
            <p:nvPr/>
          </p:nvSpPr>
          <p:spPr>
            <a:xfrm>
              <a:off x="627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8" name="화살표: 오른쪽 387">
              <a:extLst>
                <a:ext uri="{FF2B5EF4-FFF2-40B4-BE49-F238E27FC236}">
                  <a16:creationId xmlns:a16="http://schemas.microsoft.com/office/drawing/2014/main" xmlns="" id="{8D20BFCC-1802-4641-B327-1FB7891DD2B3}"/>
                </a:ext>
              </a:extLst>
            </p:cNvPr>
            <p:cNvSpPr/>
            <p:nvPr/>
          </p:nvSpPr>
          <p:spPr>
            <a:xfrm>
              <a:off x="779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89" name="그룹 388">
              <a:extLst>
                <a:ext uri="{FF2B5EF4-FFF2-40B4-BE49-F238E27FC236}">
                  <a16:creationId xmlns:a16="http://schemas.microsoft.com/office/drawing/2014/main" xmlns="" id="{AB07CA6C-1606-41B2-AC79-93F45246A965}"/>
                </a:ext>
              </a:extLst>
            </p:cNvPr>
            <p:cNvGrpSpPr/>
            <p:nvPr/>
          </p:nvGrpSpPr>
          <p:grpSpPr>
            <a:xfrm>
              <a:off x="409421" y="4826392"/>
              <a:ext cx="1351652" cy="638482"/>
              <a:chOff x="257021" y="4881028"/>
              <a:chExt cx="1351652" cy="638482"/>
            </a:xfrm>
          </p:grpSpPr>
          <p:cxnSp>
            <p:nvCxnSpPr>
              <p:cNvPr id="401" name="직선 화살표 연결선 400">
                <a:extLst>
                  <a:ext uri="{FF2B5EF4-FFF2-40B4-BE49-F238E27FC236}">
                    <a16:creationId xmlns:a16="http://schemas.microsoft.com/office/drawing/2014/main" xmlns="" id="{3439AF7F-D8BB-4658-A4D8-5414CD1BC2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2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직선 화살표 연결선 401">
                <a:extLst>
                  <a:ext uri="{FF2B5EF4-FFF2-40B4-BE49-F238E27FC236}">
                    <a16:creationId xmlns:a16="http://schemas.microsoft.com/office/drawing/2014/main" xmlns="" id="{C47E289C-A85A-4AD2-8851-5E1CBAAFD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9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직선 화살표 연결선 402">
                <a:extLst>
                  <a:ext uri="{FF2B5EF4-FFF2-40B4-BE49-F238E27FC236}">
                    <a16:creationId xmlns:a16="http://schemas.microsoft.com/office/drawing/2014/main" xmlns="" id="{0AACA58B-A94F-49F8-B169-4693322BE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7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직선 화살표 연결선 403">
                <a:extLst>
                  <a:ext uri="{FF2B5EF4-FFF2-40B4-BE49-F238E27FC236}">
                    <a16:creationId xmlns:a16="http://schemas.microsoft.com/office/drawing/2014/main" xmlns="" id="{3AE2549F-F5EE-4F1B-AE1C-B7BC07EED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5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직선 화살표 연결선 404">
                <a:extLst>
                  <a:ext uri="{FF2B5EF4-FFF2-40B4-BE49-F238E27FC236}">
                    <a16:creationId xmlns:a16="http://schemas.microsoft.com/office/drawing/2014/main" xmlns="" id="{FA4F9BED-C5A8-415B-ABA2-F7E1FE4335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26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직선 화살표 연결선 405">
                <a:extLst>
                  <a:ext uri="{FF2B5EF4-FFF2-40B4-BE49-F238E27FC236}">
                    <a16:creationId xmlns:a16="http://schemas.microsoft.com/office/drawing/2014/main" xmlns="" id="{11571284-872E-4E0E-959F-2156DD5463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0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직선 화살표 연결선 406">
                <a:extLst>
                  <a:ext uri="{FF2B5EF4-FFF2-40B4-BE49-F238E27FC236}">
                    <a16:creationId xmlns:a16="http://schemas.microsoft.com/office/drawing/2014/main" xmlns="" id="{40D7AFDB-82CF-48BD-9571-0BC51FBE1E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17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직선 화살표 연결선 407">
                <a:extLst>
                  <a:ext uri="{FF2B5EF4-FFF2-40B4-BE49-F238E27FC236}">
                    <a16:creationId xmlns:a16="http://schemas.microsoft.com/office/drawing/2014/main" xmlns="" id="{CC67B461-23B8-4686-9507-DCCC77D073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5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직선 화살표 연결선 408">
                <a:extLst>
                  <a:ext uri="{FF2B5EF4-FFF2-40B4-BE49-F238E27FC236}">
                    <a16:creationId xmlns:a16="http://schemas.microsoft.com/office/drawing/2014/main" xmlns="" id="{2CF96770-9F34-43C6-9146-BF3AC3F3FE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13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xmlns="" id="{BA4CE056-126E-46B1-94DB-F076C1FB9300}"/>
                  </a:ext>
                </a:extLst>
              </p:cNvPr>
              <p:cNvSpPr txBox="1"/>
              <p:nvPr/>
            </p:nvSpPr>
            <p:spPr>
              <a:xfrm>
                <a:off x="257021" y="5088623"/>
                <a:ext cx="135165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dirty="0"/>
                  <a:t>Transfer sweep data</a:t>
                </a:r>
              </a:p>
              <a:p>
                <a:pPr algn="ctr"/>
                <a:r>
                  <a:rPr lang="en-US" altLang="ko-KR" sz="1100" dirty="0"/>
                  <a:t>(every 30sec)</a:t>
                </a:r>
                <a:endParaRPr lang="ko-KR" altLang="en-US" sz="1100" dirty="0"/>
              </a:p>
            </p:txBody>
          </p:sp>
        </p:grpSp>
        <p:sp>
          <p:nvSpPr>
            <p:cNvPr id="390" name="화살표: 오른쪽 389">
              <a:extLst>
                <a:ext uri="{FF2B5EF4-FFF2-40B4-BE49-F238E27FC236}">
                  <a16:creationId xmlns:a16="http://schemas.microsoft.com/office/drawing/2014/main" xmlns="" id="{4E7A0140-1DDD-4805-9432-4821113BFF33}"/>
                </a:ext>
              </a:extLst>
            </p:cNvPr>
            <p:cNvSpPr/>
            <p:nvPr/>
          </p:nvSpPr>
          <p:spPr>
            <a:xfrm>
              <a:off x="9323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1" name="화살표: 오른쪽 390">
              <a:extLst>
                <a:ext uri="{FF2B5EF4-FFF2-40B4-BE49-F238E27FC236}">
                  <a16:creationId xmlns:a16="http://schemas.microsoft.com/office/drawing/2014/main" xmlns="" id="{1A6DB0F1-2088-47EB-B77B-71A1ED871BD0}"/>
                </a:ext>
              </a:extLst>
            </p:cNvPr>
            <p:cNvSpPr/>
            <p:nvPr/>
          </p:nvSpPr>
          <p:spPr>
            <a:xfrm>
              <a:off x="10847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2" name="화살표: 오른쪽 391">
              <a:extLst>
                <a:ext uri="{FF2B5EF4-FFF2-40B4-BE49-F238E27FC236}">
                  <a16:creationId xmlns:a16="http://schemas.microsoft.com/office/drawing/2014/main" xmlns="" id="{81D91D75-0C92-4D63-9A1D-D5980B7B8DED}"/>
                </a:ext>
              </a:extLst>
            </p:cNvPr>
            <p:cNvSpPr/>
            <p:nvPr/>
          </p:nvSpPr>
          <p:spPr>
            <a:xfrm>
              <a:off x="12371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3" name="화살표: 오른쪽 392">
              <a:extLst>
                <a:ext uri="{FF2B5EF4-FFF2-40B4-BE49-F238E27FC236}">
                  <a16:creationId xmlns:a16="http://schemas.microsoft.com/office/drawing/2014/main" xmlns="" id="{78C22598-6146-429E-9D3D-0591D32EFF35}"/>
                </a:ext>
              </a:extLst>
            </p:cNvPr>
            <p:cNvSpPr/>
            <p:nvPr/>
          </p:nvSpPr>
          <p:spPr>
            <a:xfrm>
              <a:off x="1389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4" name="화살표: 오른쪽 393">
              <a:extLst>
                <a:ext uri="{FF2B5EF4-FFF2-40B4-BE49-F238E27FC236}">
                  <a16:creationId xmlns:a16="http://schemas.microsoft.com/office/drawing/2014/main" xmlns="" id="{66C8F0CE-A831-4842-8854-412C5C0F56BA}"/>
                </a:ext>
              </a:extLst>
            </p:cNvPr>
            <p:cNvSpPr/>
            <p:nvPr/>
          </p:nvSpPr>
          <p:spPr>
            <a:xfrm>
              <a:off x="1541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95" name="그룹 394">
              <a:extLst>
                <a:ext uri="{FF2B5EF4-FFF2-40B4-BE49-F238E27FC236}">
                  <a16:creationId xmlns:a16="http://schemas.microsoft.com/office/drawing/2014/main" xmlns="" id="{46C0A1B8-B14F-4EBC-9A6C-F8372F2C4428}"/>
                </a:ext>
              </a:extLst>
            </p:cNvPr>
            <p:cNvGrpSpPr/>
            <p:nvPr/>
          </p:nvGrpSpPr>
          <p:grpSpPr>
            <a:xfrm>
              <a:off x="1042103" y="6027402"/>
              <a:ext cx="513282" cy="469324"/>
              <a:chOff x="889703" y="6082038"/>
              <a:chExt cx="513282" cy="469324"/>
            </a:xfrm>
          </p:grpSpPr>
          <p:sp>
            <p:nvSpPr>
              <p:cNvPr id="399" name="화살표: 오른쪽 398">
                <a:extLst>
                  <a:ext uri="{FF2B5EF4-FFF2-40B4-BE49-F238E27FC236}">
                    <a16:creationId xmlns:a16="http://schemas.microsoft.com/office/drawing/2014/main" xmlns="" id="{044EB5F9-13E6-470E-AC13-84E88729C179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0" name="TextBox 399">
                <a:extLst>
                  <a:ext uri="{FF2B5EF4-FFF2-40B4-BE49-F238E27FC236}">
                    <a16:creationId xmlns:a16="http://schemas.microsoft.com/office/drawing/2014/main" xmlns="" id="{98684674-70A7-40CD-9D28-19B4E02B1A35}"/>
                  </a:ext>
                </a:extLst>
              </p:cNvPr>
              <p:cNvSpPr txBox="1"/>
              <p:nvPr/>
            </p:nvSpPr>
            <p:spPr>
              <a:xfrm>
                <a:off x="889703" y="627436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HSR1</a:t>
                </a:r>
              </a:p>
            </p:txBody>
          </p:sp>
        </p:grpSp>
        <p:grpSp>
          <p:nvGrpSpPr>
            <p:cNvPr id="396" name="그룹 395">
              <a:extLst>
                <a:ext uri="{FF2B5EF4-FFF2-40B4-BE49-F238E27FC236}">
                  <a16:creationId xmlns:a16="http://schemas.microsoft.com/office/drawing/2014/main" xmlns="" id="{760F6619-5D34-4A5D-BE3E-87EAF36AF1B4}"/>
                </a:ext>
              </a:extLst>
            </p:cNvPr>
            <p:cNvGrpSpPr/>
            <p:nvPr/>
          </p:nvGrpSpPr>
          <p:grpSpPr>
            <a:xfrm>
              <a:off x="1522533" y="6032781"/>
              <a:ext cx="513282" cy="461064"/>
              <a:chOff x="896763" y="6082038"/>
              <a:chExt cx="513282" cy="461064"/>
            </a:xfrm>
          </p:grpSpPr>
          <p:sp>
            <p:nvSpPr>
              <p:cNvPr id="397" name="화살표: 오른쪽 396">
                <a:extLst>
                  <a:ext uri="{FF2B5EF4-FFF2-40B4-BE49-F238E27FC236}">
                    <a16:creationId xmlns:a16="http://schemas.microsoft.com/office/drawing/2014/main" xmlns="" id="{271328F5-C9BC-456F-B5F2-FB98491320D1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8" name="TextBox 397">
                <a:extLst>
                  <a:ext uri="{FF2B5EF4-FFF2-40B4-BE49-F238E27FC236}">
                    <a16:creationId xmlns:a16="http://schemas.microsoft.com/office/drawing/2014/main" xmlns="" id="{E3BAAF40-6870-47FE-9F99-13FBE7529902}"/>
                  </a:ext>
                </a:extLst>
              </p:cNvPr>
              <p:cNvSpPr txBox="1"/>
              <p:nvPr/>
            </p:nvSpPr>
            <p:spPr>
              <a:xfrm>
                <a:off x="896763" y="626610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HSR2</a:t>
                </a:r>
              </a:p>
            </p:txBody>
          </p:sp>
        </p:grpSp>
      </p:grpSp>
      <p:grpSp>
        <p:nvGrpSpPr>
          <p:cNvPr id="411" name="그룹 410">
            <a:extLst>
              <a:ext uri="{FF2B5EF4-FFF2-40B4-BE49-F238E27FC236}">
                <a16:creationId xmlns:a16="http://schemas.microsoft.com/office/drawing/2014/main" xmlns="" id="{07C8C450-98AE-47AA-B5DB-CCDC45AFE644}"/>
              </a:ext>
            </a:extLst>
          </p:cNvPr>
          <p:cNvGrpSpPr/>
          <p:nvPr/>
        </p:nvGrpSpPr>
        <p:grpSpPr>
          <a:xfrm>
            <a:off x="3927800" y="4084338"/>
            <a:ext cx="1626394" cy="2252877"/>
            <a:chOff x="409421" y="4243849"/>
            <a:chExt cx="1626394" cy="2252877"/>
          </a:xfrm>
        </p:grpSpPr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xmlns="" id="{561C118A-8484-45F7-A6B7-BCD3CB07403A}"/>
                </a:ext>
              </a:extLst>
            </p:cNvPr>
            <p:cNvSpPr txBox="1"/>
            <p:nvPr/>
          </p:nvSpPr>
          <p:spPr>
            <a:xfrm>
              <a:off x="537296" y="4499313"/>
              <a:ext cx="1122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</a:rPr>
                <a:t>Volume scan</a:t>
              </a:r>
            </a:p>
            <a:p>
              <a:pPr algn="ctr"/>
              <a:r>
                <a:rPr lang="en-US" altLang="ko-KR" sz="1400" dirty="0">
                  <a:solidFill>
                    <a:srgbClr val="FF0000"/>
                  </a:solidFill>
                </a:rPr>
                <a:t>(4min 30sec)</a:t>
              </a: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xmlns="" id="{A19E5C53-0C32-4C29-8215-343D15902253}"/>
                </a:ext>
              </a:extLst>
            </p:cNvPr>
            <p:cNvSpPr txBox="1"/>
            <p:nvPr/>
          </p:nvSpPr>
          <p:spPr>
            <a:xfrm>
              <a:off x="526944" y="6027950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accent6"/>
                  </a:solidFill>
                </a:rPr>
                <a:t>QC</a:t>
              </a:r>
            </a:p>
          </p:txBody>
        </p:sp>
        <p:sp>
          <p:nvSpPr>
            <p:cNvPr id="414" name="화살표: 오른쪽 413">
              <a:extLst>
                <a:ext uri="{FF2B5EF4-FFF2-40B4-BE49-F238E27FC236}">
                  <a16:creationId xmlns:a16="http://schemas.microsoft.com/office/drawing/2014/main" xmlns="" id="{67C9F41F-09C7-4D88-A4CD-F2871AA1B295}"/>
                </a:ext>
              </a:extLst>
            </p:cNvPr>
            <p:cNvSpPr/>
            <p:nvPr/>
          </p:nvSpPr>
          <p:spPr>
            <a:xfrm>
              <a:off x="532426" y="4243849"/>
              <a:ext cx="1149974" cy="27500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5" name="화살표: 오른쪽 414">
              <a:extLst>
                <a:ext uri="{FF2B5EF4-FFF2-40B4-BE49-F238E27FC236}">
                  <a16:creationId xmlns:a16="http://schemas.microsoft.com/office/drawing/2014/main" xmlns="" id="{AB3C0BB6-6514-48B5-8AE7-6AA638871FAC}"/>
                </a:ext>
              </a:extLst>
            </p:cNvPr>
            <p:cNvSpPr/>
            <p:nvPr/>
          </p:nvSpPr>
          <p:spPr>
            <a:xfrm>
              <a:off x="627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6" name="화살표: 오른쪽 415">
              <a:extLst>
                <a:ext uri="{FF2B5EF4-FFF2-40B4-BE49-F238E27FC236}">
                  <a16:creationId xmlns:a16="http://schemas.microsoft.com/office/drawing/2014/main" xmlns="" id="{8395F18C-C3E6-47B7-9E34-3F499E824530}"/>
                </a:ext>
              </a:extLst>
            </p:cNvPr>
            <p:cNvSpPr/>
            <p:nvPr/>
          </p:nvSpPr>
          <p:spPr>
            <a:xfrm>
              <a:off x="779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17" name="그룹 416">
              <a:extLst>
                <a:ext uri="{FF2B5EF4-FFF2-40B4-BE49-F238E27FC236}">
                  <a16:creationId xmlns:a16="http://schemas.microsoft.com/office/drawing/2014/main" xmlns="" id="{22139184-BD8B-4524-A48A-EBE6A06F488D}"/>
                </a:ext>
              </a:extLst>
            </p:cNvPr>
            <p:cNvGrpSpPr/>
            <p:nvPr/>
          </p:nvGrpSpPr>
          <p:grpSpPr>
            <a:xfrm>
              <a:off x="409421" y="4826392"/>
              <a:ext cx="1351652" cy="638482"/>
              <a:chOff x="257021" y="4881028"/>
              <a:chExt cx="1351652" cy="638482"/>
            </a:xfrm>
          </p:grpSpPr>
          <p:cxnSp>
            <p:nvCxnSpPr>
              <p:cNvPr id="429" name="직선 화살표 연결선 428">
                <a:extLst>
                  <a:ext uri="{FF2B5EF4-FFF2-40B4-BE49-F238E27FC236}">
                    <a16:creationId xmlns:a16="http://schemas.microsoft.com/office/drawing/2014/main" xmlns="" id="{4278CB43-C921-4C50-BA3C-5048331F58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2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직선 화살표 연결선 429">
                <a:extLst>
                  <a:ext uri="{FF2B5EF4-FFF2-40B4-BE49-F238E27FC236}">
                    <a16:creationId xmlns:a16="http://schemas.microsoft.com/office/drawing/2014/main" xmlns="" id="{F2805AEA-502E-4C26-9316-4C3C803D5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9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직선 화살표 연결선 430">
                <a:extLst>
                  <a:ext uri="{FF2B5EF4-FFF2-40B4-BE49-F238E27FC236}">
                    <a16:creationId xmlns:a16="http://schemas.microsoft.com/office/drawing/2014/main" xmlns="" id="{C9AFD8F0-4DD8-407D-A16D-07CB662BAE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7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직선 화살표 연결선 431">
                <a:extLst>
                  <a:ext uri="{FF2B5EF4-FFF2-40B4-BE49-F238E27FC236}">
                    <a16:creationId xmlns:a16="http://schemas.microsoft.com/office/drawing/2014/main" xmlns="" id="{891CF10A-CFBD-4A61-AFF2-C37690D70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5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직선 화살표 연결선 432">
                <a:extLst>
                  <a:ext uri="{FF2B5EF4-FFF2-40B4-BE49-F238E27FC236}">
                    <a16:creationId xmlns:a16="http://schemas.microsoft.com/office/drawing/2014/main" xmlns="" id="{43CA0608-2562-431B-B2A7-EEA608B854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26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직선 화살표 연결선 433">
                <a:extLst>
                  <a:ext uri="{FF2B5EF4-FFF2-40B4-BE49-F238E27FC236}">
                    <a16:creationId xmlns:a16="http://schemas.microsoft.com/office/drawing/2014/main" xmlns="" id="{B9925254-373B-4540-9EDC-0E88422E58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0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직선 화살표 연결선 434">
                <a:extLst>
                  <a:ext uri="{FF2B5EF4-FFF2-40B4-BE49-F238E27FC236}">
                    <a16:creationId xmlns:a16="http://schemas.microsoft.com/office/drawing/2014/main" xmlns="" id="{A6EE7DF4-73D2-47D4-AB0C-767764B476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17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직선 화살표 연결선 435">
                <a:extLst>
                  <a:ext uri="{FF2B5EF4-FFF2-40B4-BE49-F238E27FC236}">
                    <a16:creationId xmlns:a16="http://schemas.microsoft.com/office/drawing/2014/main" xmlns="" id="{C86DCE66-FEF4-4A95-B3E6-BE54746B95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5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직선 화살표 연결선 436">
                <a:extLst>
                  <a:ext uri="{FF2B5EF4-FFF2-40B4-BE49-F238E27FC236}">
                    <a16:creationId xmlns:a16="http://schemas.microsoft.com/office/drawing/2014/main" xmlns="" id="{3825048F-9E31-4971-9A13-28DC71683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13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xmlns="" id="{B4E54AA6-8968-4230-8C63-F12F484B9BE9}"/>
                  </a:ext>
                </a:extLst>
              </p:cNvPr>
              <p:cNvSpPr txBox="1"/>
              <p:nvPr/>
            </p:nvSpPr>
            <p:spPr>
              <a:xfrm>
                <a:off x="257021" y="5088623"/>
                <a:ext cx="135165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dirty="0"/>
                  <a:t>Transfer sweep data</a:t>
                </a:r>
              </a:p>
              <a:p>
                <a:pPr algn="ctr"/>
                <a:r>
                  <a:rPr lang="en-US" altLang="ko-KR" sz="1100" dirty="0"/>
                  <a:t>(every 30sec)</a:t>
                </a:r>
                <a:endParaRPr lang="ko-KR" altLang="en-US" sz="1100" dirty="0"/>
              </a:p>
            </p:txBody>
          </p:sp>
        </p:grpSp>
        <p:sp>
          <p:nvSpPr>
            <p:cNvPr id="418" name="화살표: 오른쪽 417">
              <a:extLst>
                <a:ext uri="{FF2B5EF4-FFF2-40B4-BE49-F238E27FC236}">
                  <a16:creationId xmlns:a16="http://schemas.microsoft.com/office/drawing/2014/main" xmlns="" id="{F06868A6-3846-482D-8739-A07643F95833}"/>
                </a:ext>
              </a:extLst>
            </p:cNvPr>
            <p:cNvSpPr/>
            <p:nvPr/>
          </p:nvSpPr>
          <p:spPr>
            <a:xfrm>
              <a:off x="9323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9" name="화살표: 오른쪽 418">
              <a:extLst>
                <a:ext uri="{FF2B5EF4-FFF2-40B4-BE49-F238E27FC236}">
                  <a16:creationId xmlns:a16="http://schemas.microsoft.com/office/drawing/2014/main" xmlns="" id="{8119F547-0537-4470-9E29-6B999CEF8786}"/>
                </a:ext>
              </a:extLst>
            </p:cNvPr>
            <p:cNvSpPr/>
            <p:nvPr/>
          </p:nvSpPr>
          <p:spPr>
            <a:xfrm>
              <a:off x="10847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0" name="화살표: 오른쪽 419">
              <a:extLst>
                <a:ext uri="{FF2B5EF4-FFF2-40B4-BE49-F238E27FC236}">
                  <a16:creationId xmlns:a16="http://schemas.microsoft.com/office/drawing/2014/main" xmlns="" id="{AD74354F-5292-4F70-81B9-7B2F14CDB3FF}"/>
                </a:ext>
              </a:extLst>
            </p:cNvPr>
            <p:cNvSpPr/>
            <p:nvPr/>
          </p:nvSpPr>
          <p:spPr>
            <a:xfrm>
              <a:off x="12371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1" name="화살표: 오른쪽 420">
              <a:extLst>
                <a:ext uri="{FF2B5EF4-FFF2-40B4-BE49-F238E27FC236}">
                  <a16:creationId xmlns:a16="http://schemas.microsoft.com/office/drawing/2014/main" xmlns="" id="{E8C8EA1C-CD49-47F3-BA7F-B7FE7FE461E8}"/>
                </a:ext>
              </a:extLst>
            </p:cNvPr>
            <p:cNvSpPr/>
            <p:nvPr/>
          </p:nvSpPr>
          <p:spPr>
            <a:xfrm>
              <a:off x="1389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2" name="화살표: 오른쪽 421">
              <a:extLst>
                <a:ext uri="{FF2B5EF4-FFF2-40B4-BE49-F238E27FC236}">
                  <a16:creationId xmlns:a16="http://schemas.microsoft.com/office/drawing/2014/main" xmlns="" id="{F2E6C29A-5045-4BA3-BB0E-F9D4F751B079}"/>
                </a:ext>
              </a:extLst>
            </p:cNvPr>
            <p:cNvSpPr/>
            <p:nvPr/>
          </p:nvSpPr>
          <p:spPr>
            <a:xfrm>
              <a:off x="1541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23" name="그룹 422">
              <a:extLst>
                <a:ext uri="{FF2B5EF4-FFF2-40B4-BE49-F238E27FC236}">
                  <a16:creationId xmlns:a16="http://schemas.microsoft.com/office/drawing/2014/main" xmlns="" id="{02C24C99-C946-4216-BFCC-49CC29ECCE49}"/>
                </a:ext>
              </a:extLst>
            </p:cNvPr>
            <p:cNvGrpSpPr/>
            <p:nvPr/>
          </p:nvGrpSpPr>
          <p:grpSpPr>
            <a:xfrm>
              <a:off x="1042103" y="6027402"/>
              <a:ext cx="513282" cy="469324"/>
              <a:chOff x="889703" y="6082038"/>
              <a:chExt cx="513282" cy="469324"/>
            </a:xfrm>
          </p:grpSpPr>
          <p:sp>
            <p:nvSpPr>
              <p:cNvPr id="427" name="화살표: 오른쪽 426">
                <a:extLst>
                  <a:ext uri="{FF2B5EF4-FFF2-40B4-BE49-F238E27FC236}">
                    <a16:creationId xmlns:a16="http://schemas.microsoft.com/office/drawing/2014/main" xmlns="" id="{D4F6635F-9EE6-4F83-BCB1-5D11C410905D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xmlns="" id="{47FDD7CB-4E9D-49A6-A57A-9C9F62933409}"/>
                  </a:ext>
                </a:extLst>
              </p:cNvPr>
              <p:cNvSpPr txBox="1"/>
              <p:nvPr/>
            </p:nvSpPr>
            <p:spPr>
              <a:xfrm>
                <a:off x="889703" y="627436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HSR1</a:t>
                </a:r>
              </a:p>
            </p:txBody>
          </p:sp>
        </p:grpSp>
        <p:grpSp>
          <p:nvGrpSpPr>
            <p:cNvPr id="424" name="그룹 423">
              <a:extLst>
                <a:ext uri="{FF2B5EF4-FFF2-40B4-BE49-F238E27FC236}">
                  <a16:creationId xmlns:a16="http://schemas.microsoft.com/office/drawing/2014/main" xmlns="" id="{C0630E1F-D44D-498E-8231-5888F00019A6}"/>
                </a:ext>
              </a:extLst>
            </p:cNvPr>
            <p:cNvGrpSpPr/>
            <p:nvPr/>
          </p:nvGrpSpPr>
          <p:grpSpPr>
            <a:xfrm>
              <a:off x="1522533" y="6032781"/>
              <a:ext cx="513282" cy="461064"/>
              <a:chOff x="896763" y="6082038"/>
              <a:chExt cx="513282" cy="461064"/>
            </a:xfrm>
          </p:grpSpPr>
          <p:sp>
            <p:nvSpPr>
              <p:cNvPr id="425" name="화살표: 오른쪽 424">
                <a:extLst>
                  <a:ext uri="{FF2B5EF4-FFF2-40B4-BE49-F238E27FC236}">
                    <a16:creationId xmlns:a16="http://schemas.microsoft.com/office/drawing/2014/main" xmlns="" id="{95B89A94-60CE-45CC-A76D-E2DC75222750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6" name="TextBox 425">
                <a:extLst>
                  <a:ext uri="{FF2B5EF4-FFF2-40B4-BE49-F238E27FC236}">
                    <a16:creationId xmlns:a16="http://schemas.microsoft.com/office/drawing/2014/main" xmlns="" id="{41CDC25E-A0C7-4E0D-8383-7DDA8F598440}"/>
                  </a:ext>
                </a:extLst>
              </p:cNvPr>
              <p:cNvSpPr txBox="1"/>
              <p:nvPr/>
            </p:nvSpPr>
            <p:spPr>
              <a:xfrm>
                <a:off x="896763" y="626610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HSR2</a:t>
                </a:r>
              </a:p>
            </p:txBody>
          </p:sp>
        </p:grpSp>
      </p:grpSp>
      <p:grpSp>
        <p:nvGrpSpPr>
          <p:cNvPr id="439" name="그룹 438">
            <a:extLst>
              <a:ext uri="{FF2B5EF4-FFF2-40B4-BE49-F238E27FC236}">
                <a16:creationId xmlns:a16="http://schemas.microsoft.com/office/drawing/2014/main" xmlns="" id="{D2913294-8440-49E7-A7AB-DBCBED84B3E4}"/>
              </a:ext>
            </a:extLst>
          </p:cNvPr>
          <p:cNvGrpSpPr/>
          <p:nvPr/>
        </p:nvGrpSpPr>
        <p:grpSpPr>
          <a:xfrm>
            <a:off x="5185791" y="4082391"/>
            <a:ext cx="1626394" cy="2252877"/>
            <a:chOff x="409421" y="4243849"/>
            <a:chExt cx="1626394" cy="2252877"/>
          </a:xfrm>
        </p:grpSpPr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xmlns="" id="{78FC0C42-3438-4089-B774-1EF3161B475C}"/>
                </a:ext>
              </a:extLst>
            </p:cNvPr>
            <p:cNvSpPr txBox="1"/>
            <p:nvPr/>
          </p:nvSpPr>
          <p:spPr>
            <a:xfrm>
              <a:off x="537296" y="4499313"/>
              <a:ext cx="1122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</a:rPr>
                <a:t>Volume scan</a:t>
              </a:r>
            </a:p>
            <a:p>
              <a:pPr algn="ctr"/>
              <a:r>
                <a:rPr lang="en-US" altLang="ko-KR" sz="1400" dirty="0">
                  <a:solidFill>
                    <a:srgbClr val="FF0000"/>
                  </a:solidFill>
                </a:rPr>
                <a:t>(4min 30sec)</a:t>
              </a: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xmlns="" id="{FC474E3C-5650-486B-AC60-D52CE5C89885}"/>
                </a:ext>
              </a:extLst>
            </p:cNvPr>
            <p:cNvSpPr txBox="1"/>
            <p:nvPr/>
          </p:nvSpPr>
          <p:spPr>
            <a:xfrm>
              <a:off x="526944" y="6027950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accent6"/>
                  </a:solidFill>
                </a:rPr>
                <a:t>QC</a:t>
              </a:r>
            </a:p>
          </p:txBody>
        </p:sp>
        <p:sp>
          <p:nvSpPr>
            <p:cNvPr id="442" name="화살표: 오른쪽 441">
              <a:extLst>
                <a:ext uri="{FF2B5EF4-FFF2-40B4-BE49-F238E27FC236}">
                  <a16:creationId xmlns:a16="http://schemas.microsoft.com/office/drawing/2014/main" xmlns="" id="{44E25D6A-F713-4FAA-8B82-F549F7B4E441}"/>
                </a:ext>
              </a:extLst>
            </p:cNvPr>
            <p:cNvSpPr/>
            <p:nvPr/>
          </p:nvSpPr>
          <p:spPr>
            <a:xfrm>
              <a:off x="532426" y="4243849"/>
              <a:ext cx="1149974" cy="27500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3" name="화살표: 오른쪽 442">
              <a:extLst>
                <a:ext uri="{FF2B5EF4-FFF2-40B4-BE49-F238E27FC236}">
                  <a16:creationId xmlns:a16="http://schemas.microsoft.com/office/drawing/2014/main" xmlns="" id="{E3418FF9-8A51-4089-9FAF-2B14BDCFE3BE}"/>
                </a:ext>
              </a:extLst>
            </p:cNvPr>
            <p:cNvSpPr/>
            <p:nvPr/>
          </p:nvSpPr>
          <p:spPr>
            <a:xfrm>
              <a:off x="627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4" name="화살표: 오른쪽 443">
              <a:extLst>
                <a:ext uri="{FF2B5EF4-FFF2-40B4-BE49-F238E27FC236}">
                  <a16:creationId xmlns:a16="http://schemas.microsoft.com/office/drawing/2014/main" xmlns="" id="{D8A492C5-202F-42BD-A170-295FDBDB9CD7}"/>
                </a:ext>
              </a:extLst>
            </p:cNvPr>
            <p:cNvSpPr/>
            <p:nvPr/>
          </p:nvSpPr>
          <p:spPr>
            <a:xfrm>
              <a:off x="779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45" name="그룹 444">
              <a:extLst>
                <a:ext uri="{FF2B5EF4-FFF2-40B4-BE49-F238E27FC236}">
                  <a16:creationId xmlns:a16="http://schemas.microsoft.com/office/drawing/2014/main" xmlns="" id="{F4590FC9-FCB6-4F6B-8E1B-CA3674699597}"/>
                </a:ext>
              </a:extLst>
            </p:cNvPr>
            <p:cNvGrpSpPr/>
            <p:nvPr/>
          </p:nvGrpSpPr>
          <p:grpSpPr>
            <a:xfrm>
              <a:off x="409421" y="4826392"/>
              <a:ext cx="1351652" cy="638482"/>
              <a:chOff x="257021" y="4881028"/>
              <a:chExt cx="1351652" cy="638482"/>
            </a:xfrm>
          </p:grpSpPr>
          <p:cxnSp>
            <p:nvCxnSpPr>
              <p:cNvPr id="457" name="직선 화살표 연결선 456">
                <a:extLst>
                  <a:ext uri="{FF2B5EF4-FFF2-40B4-BE49-F238E27FC236}">
                    <a16:creationId xmlns:a16="http://schemas.microsoft.com/office/drawing/2014/main" xmlns="" id="{BCDFC5E9-477B-4251-9EC5-0A6C6CA303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2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직선 화살표 연결선 457">
                <a:extLst>
                  <a:ext uri="{FF2B5EF4-FFF2-40B4-BE49-F238E27FC236}">
                    <a16:creationId xmlns:a16="http://schemas.microsoft.com/office/drawing/2014/main" xmlns="" id="{541EF653-8872-41AF-B671-7CB12E652A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9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직선 화살표 연결선 458">
                <a:extLst>
                  <a:ext uri="{FF2B5EF4-FFF2-40B4-BE49-F238E27FC236}">
                    <a16:creationId xmlns:a16="http://schemas.microsoft.com/office/drawing/2014/main" xmlns="" id="{FAA9A11D-A399-442C-BF99-3A89CB832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7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직선 화살표 연결선 459">
                <a:extLst>
                  <a:ext uri="{FF2B5EF4-FFF2-40B4-BE49-F238E27FC236}">
                    <a16:creationId xmlns:a16="http://schemas.microsoft.com/office/drawing/2014/main" xmlns="" id="{2FE44A3F-1BCD-4893-B940-A9CECDBBF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5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직선 화살표 연결선 460">
                <a:extLst>
                  <a:ext uri="{FF2B5EF4-FFF2-40B4-BE49-F238E27FC236}">
                    <a16:creationId xmlns:a16="http://schemas.microsoft.com/office/drawing/2014/main" xmlns="" id="{1B01F34C-2715-490B-B52D-A09F6263A8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26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직선 화살표 연결선 461">
                <a:extLst>
                  <a:ext uri="{FF2B5EF4-FFF2-40B4-BE49-F238E27FC236}">
                    <a16:creationId xmlns:a16="http://schemas.microsoft.com/office/drawing/2014/main" xmlns="" id="{2D6C6FE3-1D77-4081-A3BE-87419FADE3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0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직선 화살표 연결선 462">
                <a:extLst>
                  <a:ext uri="{FF2B5EF4-FFF2-40B4-BE49-F238E27FC236}">
                    <a16:creationId xmlns:a16="http://schemas.microsoft.com/office/drawing/2014/main" xmlns="" id="{D60E6F42-BA19-41EC-8135-2E2705DF9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17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직선 화살표 연결선 463">
                <a:extLst>
                  <a:ext uri="{FF2B5EF4-FFF2-40B4-BE49-F238E27FC236}">
                    <a16:creationId xmlns:a16="http://schemas.microsoft.com/office/drawing/2014/main" xmlns="" id="{5E17EA42-5667-4CE3-A363-A9738A7D2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5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직선 화살표 연결선 464">
                <a:extLst>
                  <a:ext uri="{FF2B5EF4-FFF2-40B4-BE49-F238E27FC236}">
                    <a16:creationId xmlns:a16="http://schemas.microsoft.com/office/drawing/2014/main" xmlns="" id="{B134B4EC-4393-4164-A2A2-154AD87ED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13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6" name="TextBox 465">
                <a:extLst>
                  <a:ext uri="{FF2B5EF4-FFF2-40B4-BE49-F238E27FC236}">
                    <a16:creationId xmlns:a16="http://schemas.microsoft.com/office/drawing/2014/main" xmlns="" id="{A40A3496-D470-4C43-B50E-85FF46F26F19}"/>
                  </a:ext>
                </a:extLst>
              </p:cNvPr>
              <p:cNvSpPr txBox="1"/>
              <p:nvPr/>
            </p:nvSpPr>
            <p:spPr>
              <a:xfrm>
                <a:off x="257021" y="5088623"/>
                <a:ext cx="135165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dirty="0"/>
                  <a:t>Transfer sweep data</a:t>
                </a:r>
              </a:p>
              <a:p>
                <a:pPr algn="ctr"/>
                <a:r>
                  <a:rPr lang="en-US" altLang="ko-KR" sz="1100" dirty="0"/>
                  <a:t>(every 30sec)</a:t>
                </a:r>
                <a:endParaRPr lang="ko-KR" altLang="en-US" sz="1100" dirty="0"/>
              </a:p>
            </p:txBody>
          </p:sp>
        </p:grpSp>
        <p:sp>
          <p:nvSpPr>
            <p:cNvPr id="446" name="화살표: 오른쪽 445">
              <a:extLst>
                <a:ext uri="{FF2B5EF4-FFF2-40B4-BE49-F238E27FC236}">
                  <a16:creationId xmlns:a16="http://schemas.microsoft.com/office/drawing/2014/main" xmlns="" id="{9733347D-4481-4094-B4F8-BAA484618BB8}"/>
                </a:ext>
              </a:extLst>
            </p:cNvPr>
            <p:cNvSpPr/>
            <p:nvPr/>
          </p:nvSpPr>
          <p:spPr>
            <a:xfrm>
              <a:off x="9323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7" name="화살표: 오른쪽 446">
              <a:extLst>
                <a:ext uri="{FF2B5EF4-FFF2-40B4-BE49-F238E27FC236}">
                  <a16:creationId xmlns:a16="http://schemas.microsoft.com/office/drawing/2014/main" xmlns="" id="{972E480B-75CF-4C11-AF41-E0F7C1F6DACA}"/>
                </a:ext>
              </a:extLst>
            </p:cNvPr>
            <p:cNvSpPr/>
            <p:nvPr/>
          </p:nvSpPr>
          <p:spPr>
            <a:xfrm>
              <a:off x="10847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8" name="화살표: 오른쪽 447">
              <a:extLst>
                <a:ext uri="{FF2B5EF4-FFF2-40B4-BE49-F238E27FC236}">
                  <a16:creationId xmlns:a16="http://schemas.microsoft.com/office/drawing/2014/main" xmlns="" id="{15481B83-ACC5-4EB6-8CE7-C73131DEA37F}"/>
                </a:ext>
              </a:extLst>
            </p:cNvPr>
            <p:cNvSpPr/>
            <p:nvPr/>
          </p:nvSpPr>
          <p:spPr>
            <a:xfrm>
              <a:off x="12371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9" name="화살표: 오른쪽 448">
              <a:extLst>
                <a:ext uri="{FF2B5EF4-FFF2-40B4-BE49-F238E27FC236}">
                  <a16:creationId xmlns:a16="http://schemas.microsoft.com/office/drawing/2014/main" xmlns="" id="{B0BD567F-AD45-4E18-A651-E3F23A9A22DF}"/>
                </a:ext>
              </a:extLst>
            </p:cNvPr>
            <p:cNvSpPr/>
            <p:nvPr/>
          </p:nvSpPr>
          <p:spPr>
            <a:xfrm>
              <a:off x="1389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0" name="화살표: 오른쪽 449">
              <a:extLst>
                <a:ext uri="{FF2B5EF4-FFF2-40B4-BE49-F238E27FC236}">
                  <a16:creationId xmlns:a16="http://schemas.microsoft.com/office/drawing/2014/main" xmlns="" id="{1501E313-1C12-47D7-B145-375E115B533F}"/>
                </a:ext>
              </a:extLst>
            </p:cNvPr>
            <p:cNvSpPr/>
            <p:nvPr/>
          </p:nvSpPr>
          <p:spPr>
            <a:xfrm>
              <a:off x="1541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51" name="그룹 450">
              <a:extLst>
                <a:ext uri="{FF2B5EF4-FFF2-40B4-BE49-F238E27FC236}">
                  <a16:creationId xmlns:a16="http://schemas.microsoft.com/office/drawing/2014/main" xmlns="" id="{220A413F-0E56-4760-906F-FB43E3CD66EC}"/>
                </a:ext>
              </a:extLst>
            </p:cNvPr>
            <p:cNvGrpSpPr/>
            <p:nvPr/>
          </p:nvGrpSpPr>
          <p:grpSpPr>
            <a:xfrm>
              <a:off x="1042103" y="6027402"/>
              <a:ext cx="513282" cy="469324"/>
              <a:chOff x="889703" y="6082038"/>
              <a:chExt cx="513282" cy="469324"/>
            </a:xfrm>
          </p:grpSpPr>
          <p:sp>
            <p:nvSpPr>
              <p:cNvPr id="455" name="화살표: 오른쪽 454">
                <a:extLst>
                  <a:ext uri="{FF2B5EF4-FFF2-40B4-BE49-F238E27FC236}">
                    <a16:creationId xmlns:a16="http://schemas.microsoft.com/office/drawing/2014/main" xmlns="" id="{6977ABF5-6F5E-4FF7-895C-EE14FA268FDA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xmlns="" id="{ED97F725-ED43-485B-90BC-67598F0060BC}"/>
                  </a:ext>
                </a:extLst>
              </p:cNvPr>
              <p:cNvSpPr txBox="1"/>
              <p:nvPr/>
            </p:nvSpPr>
            <p:spPr>
              <a:xfrm>
                <a:off x="889703" y="627436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HSR1</a:t>
                </a:r>
              </a:p>
            </p:txBody>
          </p:sp>
        </p:grpSp>
        <p:grpSp>
          <p:nvGrpSpPr>
            <p:cNvPr id="452" name="그룹 451">
              <a:extLst>
                <a:ext uri="{FF2B5EF4-FFF2-40B4-BE49-F238E27FC236}">
                  <a16:creationId xmlns:a16="http://schemas.microsoft.com/office/drawing/2014/main" xmlns="" id="{B6E526EF-3206-4A02-B50A-2D3BD9C8676D}"/>
                </a:ext>
              </a:extLst>
            </p:cNvPr>
            <p:cNvGrpSpPr/>
            <p:nvPr/>
          </p:nvGrpSpPr>
          <p:grpSpPr>
            <a:xfrm>
              <a:off x="1522533" y="6032781"/>
              <a:ext cx="513282" cy="461064"/>
              <a:chOff x="896763" y="6082038"/>
              <a:chExt cx="513282" cy="461064"/>
            </a:xfrm>
          </p:grpSpPr>
          <p:sp>
            <p:nvSpPr>
              <p:cNvPr id="453" name="화살표: 오른쪽 452">
                <a:extLst>
                  <a:ext uri="{FF2B5EF4-FFF2-40B4-BE49-F238E27FC236}">
                    <a16:creationId xmlns:a16="http://schemas.microsoft.com/office/drawing/2014/main" xmlns="" id="{7743D213-1D46-4364-B4F0-618C30BDD755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4" name="TextBox 453">
                <a:extLst>
                  <a:ext uri="{FF2B5EF4-FFF2-40B4-BE49-F238E27FC236}">
                    <a16:creationId xmlns:a16="http://schemas.microsoft.com/office/drawing/2014/main" xmlns="" id="{1C9C14F5-3AC7-4930-AEE4-802FF1682D38}"/>
                  </a:ext>
                </a:extLst>
              </p:cNvPr>
              <p:cNvSpPr txBox="1"/>
              <p:nvPr/>
            </p:nvSpPr>
            <p:spPr>
              <a:xfrm>
                <a:off x="896763" y="626610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HSR2</a:t>
                </a:r>
              </a:p>
            </p:txBody>
          </p:sp>
        </p:grpSp>
      </p:grpSp>
      <p:grpSp>
        <p:nvGrpSpPr>
          <p:cNvPr id="467" name="그룹 466">
            <a:extLst>
              <a:ext uri="{FF2B5EF4-FFF2-40B4-BE49-F238E27FC236}">
                <a16:creationId xmlns:a16="http://schemas.microsoft.com/office/drawing/2014/main" xmlns="" id="{A32D7000-5F85-4398-9B8C-3094C2AC9D83}"/>
              </a:ext>
            </a:extLst>
          </p:cNvPr>
          <p:cNvGrpSpPr/>
          <p:nvPr/>
        </p:nvGrpSpPr>
        <p:grpSpPr>
          <a:xfrm>
            <a:off x="6442125" y="4085698"/>
            <a:ext cx="1626394" cy="2252877"/>
            <a:chOff x="409421" y="4243849"/>
            <a:chExt cx="1626394" cy="2252877"/>
          </a:xfrm>
        </p:grpSpPr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xmlns="" id="{51CEA480-68F9-45A1-8281-2D9AD8913477}"/>
                </a:ext>
              </a:extLst>
            </p:cNvPr>
            <p:cNvSpPr txBox="1"/>
            <p:nvPr/>
          </p:nvSpPr>
          <p:spPr>
            <a:xfrm>
              <a:off x="537296" y="4499313"/>
              <a:ext cx="1122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</a:rPr>
                <a:t>Volume scan</a:t>
              </a:r>
            </a:p>
            <a:p>
              <a:pPr algn="ctr"/>
              <a:r>
                <a:rPr lang="en-US" altLang="ko-KR" sz="1400" dirty="0">
                  <a:solidFill>
                    <a:srgbClr val="FF0000"/>
                  </a:solidFill>
                </a:rPr>
                <a:t>(4min 30sec)</a:t>
              </a:r>
            </a:p>
          </p:txBody>
        </p:sp>
        <p:sp>
          <p:nvSpPr>
            <p:cNvPr id="469" name="TextBox 468">
              <a:extLst>
                <a:ext uri="{FF2B5EF4-FFF2-40B4-BE49-F238E27FC236}">
                  <a16:creationId xmlns:a16="http://schemas.microsoft.com/office/drawing/2014/main" xmlns="" id="{BF40F310-C75F-49B0-9D53-874F7FB7D299}"/>
                </a:ext>
              </a:extLst>
            </p:cNvPr>
            <p:cNvSpPr txBox="1"/>
            <p:nvPr/>
          </p:nvSpPr>
          <p:spPr>
            <a:xfrm>
              <a:off x="526944" y="6027950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accent6"/>
                  </a:solidFill>
                </a:rPr>
                <a:t>QC</a:t>
              </a:r>
            </a:p>
          </p:txBody>
        </p:sp>
        <p:sp>
          <p:nvSpPr>
            <p:cNvPr id="470" name="화살표: 오른쪽 469">
              <a:extLst>
                <a:ext uri="{FF2B5EF4-FFF2-40B4-BE49-F238E27FC236}">
                  <a16:creationId xmlns:a16="http://schemas.microsoft.com/office/drawing/2014/main" xmlns="" id="{5047CF9F-CA71-4819-8037-1F7590447CD5}"/>
                </a:ext>
              </a:extLst>
            </p:cNvPr>
            <p:cNvSpPr/>
            <p:nvPr/>
          </p:nvSpPr>
          <p:spPr>
            <a:xfrm>
              <a:off x="532426" y="4243849"/>
              <a:ext cx="1149974" cy="27500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" name="화살표: 오른쪽 470">
              <a:extLst>
                <a:ext uri="{FF2B5EF4-FFF2-40B4-BE49-F238E27FC236}">
                  <a16:creationId xmlns:a16="http://schemas.microsoft.com/office/drawing/2014/main" xmlns="" id="{BC74DE7D-6F36-4BED-888C-97D2B6FF7CC0}"/>
                </a:ext>
              </a:extLst>
            </p:cNvPr>
            <p:cNvSpPr/>
            <p:nvPr/>
          </p:nvSpPr>
          <p:spPr>
            <a:xfrm>
              <a:off x="627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" name="화살표: 오른쪽 471">
              <a:extLst>
                <a:ext uri="{FF2B5EF4-FFF2-40B4-BE49-F238E27FC236}">
                  <a16:creationId xmlns:a16="http://schemas.microsoft.com/office/drawing/2014/main" xmlns="" id="{E210B416-5DC2-44DA-91FD-A0FD9558CABD}"/>
                </a:ext>
              </a:extLst>
            </p:cNvPr>
            <p:cNvSpPr/>
            <p:nvPr/>
          </p:nvSpPr>
          <p:spPr>
            <a:xfrm>
              <a:off x="779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73" name="그룹 472">
              <a:extLst>
                <a:ext uri="{FF2B5EF4-FFF2-40B4-BE49-F238E27FC236}">
                  <a16:creationId xmlns:a16="http://schemas.microsoft.com/office/drawing/2014/main" xmlns="" id="{0850D192-8054-4622-8357-9F56499318E0}"/>
                </a:ext>
              </a:extLst>
            </p:cNvPr>
            <p:cNvGrpSpPr/>
            <p:nvPr/>
          </p:nvGrpSpPr>
          <p:grpSpPr>
            <a:xfrm>
              <a:off x="409421" y="4826392"/>
              <a:ext cx="1351652" cy="638482"/>
              <a:chOff x="257021" y="4881028"/>
              <a:chExt cx="1351652" cy="638482"/>
            </a:xfrm>
          </p:grpSpPr>
          <p:cxnSp>
            <p:nvCxnSpPr>
              <p:cNvPr id="485" name="직선 화살표 연결선 484">
                <a:extLst>
                  <a:ext uri="{FF2B5EF4-FFF2-40B4-BE49-F238E27FC236}">
                    <a16:creationId xmlns:a16="http://schemas.microsoft.com/office/drawing/2014/main" xmlns="" id="{F965894D-9778-435D-887C-78D7B3A3EB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2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직선 화살표 연결선 485">
                <a:extLst>
                  <a:ext uri="{FF2B5EF4-FFF2-40B4-BE49-F238E27FC236}">
                    <a16:creationId xmlns:a16="http://schemas.microsoft.com/office/drawing/2014/main" xmlns="" id="{9523D02C-E392-4CF7-A21D-1150DE65BC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9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직선 화살표 연결선 486">
                <a:extLst>
                  <a:ext uri="{FF2B5EF4-FFF2-40B4-BE49-F238E27FC236}">
                    <a16:creationId xmlns:a16="http://schemas.microsoft.com/office/drawing/2014/main" xmlns="" id="{F9DC3881-4EDA-493F-8A7B-598B0D247C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7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직선 화살표 연결선 487">
                <a:extLst>
                  <a:ext uri="{FF2B5EF4-FFF2-40B4-BE49-F238E27FC236}">
                    <a16:creationId xmlns:a16="http://schemas.microsoft.com/office/drawing/2014/main" xmlns="" id="{A07C6316-C1CE-4D1E-8C96-7D5D928D3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5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직선 화살표 연결선 488">
                <a:extLst>
                  <a:ext uri="{FF2B5EF4-FFF2-40B4-BE49-F238E27FC236}">
                    <a16:creationId xmlns:a16="http://schemas.microsoft.com/office/drawing/2014/main" xmlns="" id="{E6D71CB9-69F8-457E-979A-696B2122DB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26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직선 화살표 연결선 489">
                <a:extLst>
                  <a:ext uri="{FF2B5EF4-FFF2-40B4-BE49-F238E27FC236}">
                    <a16:creationId xmlns:a16="http://schemas.microsoft.com/office/drawing/2014/main" xmlns="" id="{EE7C4938-90BF-4B4B-8E84-5EB909210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02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직선 화살표 연결선 490">
                <a:extLst>
                  <a:ext uri="{FF2B5EF4-FFF2-40B4-BE49-F238E27FC236}">
                    <a16:creationId xmlns:a16="http://schemas.microsoft.com/office/drawing/2014/main" xmlns="" id="{A9F0F6BC-6BE8-42F1-9F27-7C2FEEBF08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178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직선 화살표 연결선 491">
                <a:extLst>
                  <a:ext uri="{FF2B5EF4-FFF2-40B4-BE49-F238E27FC236}">
                    <a16:creationId xmlns:a16="http://schemas.microsoft.com/office/drawing/2014/main" xmlns="" id="{B33AA7A0-40A4-4442-B3A0-52BA439997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54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직선 화살표 연결선 492">
                <a:extLst>
                  <a:ext uri="{FF2B5EF4-FFF2-40B4-BE49-F238E27FC236}">
                    <a16:creationId xmlns:a16="http://schemas.microsoft.com/office/drawing/2014/main" xmlns="" id="{A0FDC404-B5D3-43BA-BF44-ACFB159D1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1307" y="4881028"/>
                <a:ext cx="0" cy="624914"/>
              </a:xfrm>
              <a:prstGeom prst="straightConnector1">
                <a:avLst/>
              </a:prstGeom>
              <a:ln w="25400">
                <a:solidFill>
                  <a:schemeClr val="accent2">
                    <a:alpha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4" name="TextBox 493">
                <a:extLst>
                  <a:ext uri="{FF2B5EF4-FFF2-40B4-BE49-F238E27FC236}">
                    <a16:creationId xmlns:a16="http://schemas.microsoft.com/office/drawing/2014/main" xmlns="" id="{67D6BE03-A346-4AD8-AAD0-9EB4555704BC}"/>
                  </a:ext>
                </a:extLst>
              </p:cNvPr>
              <p:cNvSpPr txBox="1"/>
              <p:nvPr/>
            </p:nvSpPr>
            <p:spPr>
              <a:xfrm>
                <a:off x="257021" y="5088623"/>
                <a:ext cx="135165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dirty="0"/>
                  <a:t>Transfer sweep data</a:t>
                </a:r>
              </a:p>
              <a:p>
                <a:pPr algn="ctr"/>
                <a:r>
                  <a:rPr lang="en-US" altLang="ko-KR" sz="1100" dirty="0"/>
                  <a:t>(every 30sec)</a:t>
                </a:r>
                <a:endParaRPr lang="ko-KR" altLang="en-US" sz="1100" dirty="0"/>
              </a:p>
            </p:txBody>
          </p:sp>
        </p:grpSp>
        <p:sp>
          <p:nvSpPr>
            <p:cNvPr id="474" name="화살표: 오른쪽 473">
              <a:extLst>
                <a:ext uri="{FF2B5EF4-FFF2-40B4-BE49-F238E27FC236}">
                  <a16:creationId xmlns:a16="http://schemas.microsoft.com/office/drawing/2014/main" xmlns="" id="{014E02B1-FC60-4E1B-ADC7-FBCF06F1864D}"/>
                </a:ext>
              </a:extLst>
            </p:cNvPr>
            <p:cNvSpPr/>
            <p:nvPr/>
          </p:nvSpPr>
          <p:spPr>
            <a:xfrm>
              <a:off x="9323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" name="화살표: 오른쪽 474">
              <a:extLst>
                <a:ext uri="{FF2B5EF4-FFF2-40B4-BE49-F238E27FC236}">
                  <a16:creationId xmlns:a16="http://schemas.microsoft.com/office/drawing/2014/main" xmlns="" id="{D17594C8-9270-4D25-912E-C108464E465E}"/>
                </a:ext>
              </a:extLst>
            </p:cNvPr>
            <p:cNvSpPr/>
            <p:nvPr/>
          </p:nvSpPr>
          <p:spPr>
            <a:xfrm>
              <a:off x="10847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" name="화살표: 오른쪽 475">
              <a:extLst>
                <a:ext uri="{FF2B5EF4-FFF2-40B4-BE49-F238E27FC236}">
                  <a16:creationId xmlns:a16="http://schemas.microsoft.com/office/drawing/2014/main" xmlns="" id="{E37BD7DF-A963-40E3-9614-8C1CD1A176B5}"/>
                </a:ext>
              </a:extLst>
            </p:cNvPr>
            <p:cNvSpPr/>
            <p:nvPr/>
          </p:nvSpPr>
          <p:spPr>
            <a:xfrm>
              <a:off x="12371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" name="화살표: 오른쪽 476">
              <a:extLst>
                <a:ext uri="{FF2B5EF4-FFF2-40B4-BE49-F238E27FC236}">
                  <a16:creationId xmlns:a16="http://schemas.microsoft.com/office/drawing/2014/main" xmlns="" id="{C36294EB-E858-431A-B791-080590A8DFDF}"/>
                </a:ext>
              </a:extLst>
            </p:cNvPr>
            <p:cNvSpPr/>
            <p:nvPr/>
          </p:nvSpPr>
          <p:spPr>
            <a:xfrm>
              <a:off x="13895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" name="화살표: 오른쪽 477">
              <a:extLst>
                <a:ext uri="{FF2B5EF4-FFF2-40B4-BE49-F238E27FC236}">
                  <a16:creationId xmlns:a16="http://schemas.microsoft.com/office/drawing/2014/main" xmlns="" id="{DF2A1EAA-4726-4B76-B8B5-A47E074A58EC}"/>
                </a:ext>
              </a:extLst>
            </p:cNvPr>
            <p:cNvSpPr/>
            <p:nvPr/>
          </p:nvSpPr>
          <p:spPr>
            <a:xfrm>
              <a:off x="1541923" y="5697463"/>
              <a:ext cx="150291" cy="275006"/>
            </a:xfrm>
            <a:prstGeom prst="rightArrow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79" name="그룹 478">
              <a:extLst>
                <a:ext uri="{FF2B5EF4-FFF2-40B4-BE49-F238E27FC236}">
                  <a16:creationId xmlns:a16="http://schemas.microsoft.com/office/drawing/2014/main" xmlns="" id="{F3A6B289-9C7F-45DA-9E16-CED6EC6702F4}"/>
                </a:ext>
              </a:extLst>
            </p:cNvPr>
            <p:cNvGrpSpPr/>
            <p:nvPr/>
          </p:nvGrpSpPr>
          <p:grpSpPr>
            <a:xfrm>
              <a:off x="1042103" y="6027402"/>
              <a:ext cx="513282" cy="469324"/>
              <a:chOff x="889703" y="6082038"/>
              <a:chExt cx="513282" cy="469324"/>
            </a:xfrm>
          </p:grpSpPr>
          <p:sp>
            <p:nvSpPr>
              <p:cNvPr id="483" name="화살표: 오른쪽 482">
                <a:extLst>
                  <a:ext uri="{FF2B5EF4-FFF2-40B4-BE49-F238E27FC236}">
                    <a16:creationId xmlns:a16="http://schemas.microsoft.com/office/drawing/2014/main" xmlns="" id="{C251A7A2-B99F-4621-8718-FB86F17F098E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4" name="TextBox 483">
                <a:extLst>
                  <a:ext uri="{FF2B5EF4-FFF2-40B4-BE49-F238E27FC236}">
                    <a16:creationId xmlns:a16="http://schemas.microsoft.com/office/drawing/2014/main" xmlns="" id="{83D6092E-2F55-4CDD-8783-65C5559B861E}"/>
                  </a:ext>
                </a:extLst>
              </p:cNvPr>
              <p:cNvSpPr txBox="1"/>
              <p:nvPr/>
            </p:nvSpPr>
            <p:spPr>
              <a:xfrm>
                <a:off x="889703" y="627436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HSR1</a:t>
                </a:r>
              </a:p>
            </p:txBody>
          </p:sp>
        </p:grpSp>
        <p:grpSp>
          <p:nvGrpSpPr>
            <p:cNvPr id="480" name="그룹 479">
              <a:extLst>
                <a:ext uri="{FF2B5EF4-FFF2-40B4-BE49-F238E27FC236}">
                  <a16:creationId xmlns:a16="http://schemas.microsoft.com/office/drawing/2014/main" xmlns="" id="{48A602A4-F216-4820-97EB-2725333BB103}"/>
                </a:ext>
              </a:extLst>
            </p:cNvPr>
            <p:cNvGrpSpPr/>
            <p:nvPr/>
          </p:nvGrpSpPr>
          <p:grpSpPr>
            <a:xfrm>
              <a:off x="1522533" y="6032781"/>
              <a:ext cx="513282" cy="461064"/>
              <a:chOff x="896763" y="6082038"/>
              <a:chExt cx="513282" cy="461064"/>
            </a:xfrm>
          </p:grpSpPr>
          <p:sp>
            <p:nvSpPr>
              <p:cNvPr id="481" name="화살표: 오른쪽 480">
                <a:extLst>
                  <a:ext uri="{FF2B5EF4-FFF2-40B4-BE49-F238E27FC236}">
                    <a16:creationId xmlns:a16="http://schemas.microsoft.com/office/drawing/2014/main" xmlns="" id="{AF4F4844-D82B-4A64-8481-63E3D8562D93}"/>
                  </a:ext>
                </a:extLst>
              </p:cNvPr>
              <p:cNvSpPr/>
              <p:nvPr/>
            </p:nvSpPr>
            <p:spPr>
              <a:xfrm>
                <a:off x="1060353" y="6082038"/>
                <a:ext cx="197666" cy="275006"/>
              </a:xfrm>
              <a:prstGeom prst="rightArrow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2" name="TextBox 481">
                <a:extLst>
                  <a:ext uri="{FF2B5EF4-FFF2-40B4-BE49-F238E27FC236}">
                    <a16:creationId xmlns:a16="http://schemas.microsoft.com/office/drawing/2014/main" xmlns="" id="{1038F9B0-8397-4A30-98D2-EBAB9AD915BC}"/>
                  </a:ext>
                </a:extLst>
              </p:cNvPr>
              <p:cNvSpPr txBox="1"/>
              <p:nvPr/>
            </p:nvSpPr>
            <p:spPr>
              <a:xfrm>
                <a:off x="896763" y="626610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accent1"/>
                    </a:solidFill>
                  </a:rPr>
                  <a:t>HSR2</a:t>
                </a:r>
              </a:p>
            </p:txBody>
          </p:sp>
        </p:grpSp>
      </p:grpSp>
      <p:grpSp>
        <p:nvGrpSpPr>
          <p:cNvPr id="495" name="그룹 494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496" name="TextBox 495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Improvement of Data Processing Chain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97" name="그림 496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498" name="그림 49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0" name="TextBox 499">
            <a:extLst>
              <a:ext uri="{FF2B5EF4-FFF2-40B4-BE49-F238E27FC236}">
                <a16:creationId xmlns:a16="http://schemas.microsoft.com/office/drawing/2014/main" xmlns="" id="{BCA9061C-2967-4786-AE12-00C41AC016F7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5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5205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5" grpId="0"/>
      <p:bldP spid="246" grpId="0" animBg="1"/>
      <p:bldP spid="247" grpId="0" animBg="1"/>
      <p:bldP spid="326" grpId="0" animBg="1"/>
      <p:bldP spid="344" grpId="0" animBg="1"/>
      <p:bldP spid="345" grpId="0" animBg="1"/>
      <p:bldP spid="346" grpId="0" animBg="1"/>
      <p:bldP spid="347" grpId="0" animBg="1"/>
      <p:bldP spid="3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800" b="1" dirty="0">
                  <a:solidFill>
                    <a:schemeClr val="accent1">
                      <a:lumMod val="75000"/>
                    </a:schemeClr>
                  </a:solidFill>
                </a:rPr>
                <a:t> Contents</a:t>
              </a:r>
              <a:endParaRPr lang="ko-KR" altLang="en-US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702FC-CF5B-4262-8815-A73103218D7C}"/>
              </a:ext>
            </a:extLst>
          </p:cNvPr>
          <p:cNvSpPr txBox="1"/>
          <p:nvPr/>
        </p:nvSpPr>
        <p:spPr>
          <a:xfrm>
            <a:off x="1452285" y="1368038"/>
            <a:ext cx="6598601" cy="3220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kumimoji="1" lang="en-US" altLang="ja-JP" sz="2400" b="1" dirty="0">
                <a:solidFill>
                  <a:schemeClr val="bg1">
                    <a:lumMod val="85000"/>
                  </a:schemeClr>
                </a:solidFill>
                <a:cs typeface="Calibri"/>
              </a:rPr>
              <a:t>Improvement of data processing chain</a:t>
            </a:r>
            <a:endParaRPr kumimoji="1" lang="en-US" altLang="ja-JP" sz="2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85750" indent="-285750">
              <a:lnSpc>
                <a:spcPct val="3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New Scanning Strategies : Low level coverage</a:t>
            </a:r>
            <a:endParaRPr kumimoji="1" lang="en-US" altLang="ja-JP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85750" indent="-285750">
              <a:lnSpc>
                <a:spcPct val="30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kumimoji="1" lang="en-US" altLang="ja-JP" sz="2400" b="1" dirty="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rPr>
              <a:t>Radar-QPE Technique : Hybrid Surface Rainfall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287806-7D6E-4A94-A602-E9E335A8A7FE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6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7375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" name="표 91">
            <a:extLst>
              <a:ext uri="{FF2B5EF4-FFF2-40B4-BE49-F238E27FC236}">
                <a16:creationId xmlns:a16="http://schemas.microsoft.com/office/drawing/2014/main" xmlns="" id="{44A25AB5-BB16-4DFE-8BA3-2C12921FE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18646"/>
              </p:ext>
            </p:extLst>
          </p:nvPr>
        </p:nvGraphicFramePr>
        <p:xfrm>
          <a:off x="208461" y="5479222"/>
          <a:ext cx="8627425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65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3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7871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53279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4582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37770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JNI</a:t>
                      </a:r>
                      <a:endParaRPr lang="ko-KR" alt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PSN</a:t>
                      </a:r>
                      <a:endParaRPr lang="ko-KR" alt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KWK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GDK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KSN</a:t>
                      </a:r>
                      <a:endParaRPr lang="ko-KR" altLang="en-US" sz="18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/>
                        <a:t>Lowest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/>
                        <a:t>elev. angle</a:t>
                      </a:r>
                      <a:r>
                        <a:rPr lang="ko-KR" altLang="en-US" sz="1800" dirty="0"/>
                        <a:t> </a:t>
                      </a:r>
                      <a:r>
                        <a:rPr lang="en-US" altLang="ko-KR" sz="1800" dirty="0"/>
                        <a:t>[°]</a:t>
                      </a:r>
                      <a:endParaRPr lang="ko-KR" alt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-0.1</a:t>
                      </a:r>
                      <a:endParaRPr lang="ko-KR" alt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-0.1</a:t>
                      </a:r>
                      <a:endParaRPr lang="ko-KR" alt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-0.2</a:t>
                      </a:r>
                      <a:endParaRPr lang="ko-KR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-0.4</a:t>
                      </a:r>
                      <a:endParaRPr lang="ko-KR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0.0</a:t>
                      </a:r>
                      <a:endParaRPr lang="ko-KR" altLang="en-US" sz="18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7" name="그룹 36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Determination of Lowest Elevation Angle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99357C5-9FE2-461E-8D7F-704B52BB9A6C}"/>
              </a:ext>
            </a:extLst>
          </p:cNvPr>
          <p:cNvSpPr txBox="1"/>
          <p:nvPr/>
        </p:nvSpPr>
        <p:spPr>
          <a:xfrm>
            <a:off x="258083" y="725437"/>
            <a:ext cx="7004866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charset="2"/>
              <a:buChar char="p"/>
            </a:pP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Beam blockage simulation with high vertical resolution (0.1</a:t>
            </a:r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ᵒ)</a:t>
            </a:r>
            <a:endParaRPr kumimoji="1" lang="en-US" altLang="ja-JP" sz="20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xmlns="" id="{3F027677-A7BB-4EF2-9185-9AB71066C64C}"/>
              </a:ext>
            </a:extLst>
          </p:cNvPr>
          <p:cNvGrpSpPr/>
          <p:nvPr/>
        </p:nvGrpSpPr>
        <p:grpSpPr>
          <a:xfrm>
            <a:off x="206455" y="1401253"/>
            <a:ext cx="3319142" cy="2129439"/>
            <a:chOff x="200854" y="1783308"/>
            <a:chExt cx="2902391" cy="1756763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xmlns="" id="{E7DBE58A-8480-4D67-959C-C7476B7A8C3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7"/>
            <a:srcRect t="1432" b="1112"/>
            <a:stretch/>
          </p:blipFill>
          <p:spPr bwMode="auto">
            <a:xfrm>
              <a:off x="200854" y="1783308"/>
              <a:ext cx="2902391" cy="17567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FE8573A0-DC13-4110-BF22-46096022B68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666854" y="3366949"/>
              <a:ext cx="1436391" cy="1731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From W. </a:t>
              </a:r>
              <a:r>
                <a:rPr lang="en-US" altLang="ko-KR" sz="900" kern="0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Krajewski</a:t>
              </a:r>
              <a:r>
                <a:rPr lang="en-US" altLang="ko-KR" sz="9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, Univ. of Iowa</a:t>
              </a:r>
              <a:endParaRPr lang="ko-KR" altLang="en-US" sz="9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24A4F734-3A8A-43F7-98EC-805737DEEBD6}"/>
              </a:ext>
            </a:extLst>
          </p:cNvPr>
          <p:cNvSpPr/>
          <p:nvPr/>
        </p:nvSpPr>
        <p:spPr>
          <a:xfrm>
            <a:off x="178571" y="3591724"/>
            <a:ext cx="4494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ea typeface="HY울릉도M" pitchFamily="18" charset="-127"/>
                <a:cs typeface="Times New Roman" pitchFamily="18" charset="0"/>
              </a:rPr>
              <a:t>high vertical resolution (0.1</a:t>
            </a:r>
            <a:r>
              <a:rPr lang="en-US" altLang="ko-KR" dirty="0">
                <a:cs typeface="Calibri" panose="020F0502020204030204" pitchFamily="34" charset="0"/>
              </a:rPr>
              <a:t>ᵒ</a:t>
            </a:r>
            <a:r>
              <a:rPr lang="en-US" altLang="ko-KR" dirty="0">
                <a:ea typeface="HY울릉도M" pitchFamily="18" charset="-127"/>
                <a:cs typeface="Times New Roman" pitchFamily="18" charset="0"/>
              </a:rPr>
              <a:t>)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ea typeface="HY울릉도M" pitchFamily="18" charset="-127"/>
                <a:cs typeface="Times New Roman" pitchFamily="18" charset="0"/>
              </a:rPr>
              <a:t>digital elevation model with 1”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ea typeface="HY울릉도M" pitchFamily="18" charset="-127"/>
                <a:cs typeface="Times New Roman" pitchFamily="18" charset="0"/>
              </a:rPr>
              <a:t>standard refraction 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ea typeface="HY울릉도M" pitchFamily="18" charset="-127"/>
                <a:cs typeface="Times New Roman" pitchFamily="18" charset="0"/>
              </a:rPr>
              <a:t>two-way gaussian beam pattern </a:t>
            </a:r>
          </a:p>
        </p:txBody>
      </p:sp>
      <p:pic>
        <p:nvPicPr>
          <p:cNvPr id="42" name="Picture 7">
            <a:extLst>
              <a:ext uri="{FF2B5EF4-FFF2-40B4-BE49-F238E27FC236}">
                <a16:creationId xmlns:a16="http://schemas.microsoft.com/office/drawing/2014/main" xmlns="" id="{42EDB3A1-3768-4169-BE12-05041D903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98" y="3407343"/>
            <a:ext cx="2898918" cy="201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 descr="C:\캡쳐\K-049.gif">
            <a:extLst>
              <a:ext uri="{FF2B5EF4-FFF2-40B4-BE49-F238E27FC236}">
                <a16:creationId xmlns:a16="http://schemas.microsoft.com/office/drawing/2014/main" xmlns="" id="{6692895E-0A4C-4E20-BBCE-32C94296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96" y="3389244"/>
            <a:ext cx="2212848" cy="20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캡쳐\K-048.gif">
            <a:extLst>
              <a:ext uri="{FF2B5EF4-FFF2-40B4-BE49-F238E27FC236}">
                <a16:creationId xmlns:a16="http://schemas.microsoft.com/office/drawing/2014/main" xmlns="" id="{02487F77-BA9A-438C-B324-4F2B4F38B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567" y="1310951"/>
            <a:ext cx="2212848" cy="20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ADEBB3B-1671-46E3-920A-5A0D5B2ADC19}"/>
              </a:ext>
            </a:extLst>
          </p:cNvPr>
          <p:cNvSpPr txBox="1"/>
          <p:nvPr/>
        </p:nvSpPr>
        <p:spPr>
          <a:xfrm>
            <a:off x="3655295" y="3409898"/>
            <a:ext cx="59663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KSN</a:t>
            </a:r>
            <a:endParaRPr lang="ko-KR" altLang="en-US" sz="16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3A3F2-CE1D-4E88-8F00-2A742491474F}"/>
              </a:ext>
            </a:extLst>
          </p:cNvPr>
          <p:cNvSpPr txBox="1"/>
          <p:nvPr/>
        </p:nvSpPr>
        <p:spPr>
          <a:xfrm>
            <a:off x="3511758" y="1320890"/>
            <a:ext cx="68961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1400" b="1" dirty="0"/>
              <a:t>  </a:t>
            </a:r>
            <a:r>
              <a:rPr lang="en-US" altLang="ko-KR" sz="1400" b="1" dirty="0"/>
              <a:t>GDK</a:t>
            </a:r>
            <a:endParaRPr lang="ko-KR" altLang="en-US" sz="1400" b="1" dirty="0"/>
          </a:p>
        </p:txBody>
      </p:sp>
      <p:pic>
        <p:nvPicPr>
          <p:cNvPr id="58" name="Picture 12">
            <a:extLst>
              <a:ext uri="{FF2B5EF4-FFF2-40B4-BE49-F238E27FC236}">
                <a16:creationId xmlns:a16="http://schemas.microsoft.com/office/drawing/2014/main" xmlns="" id="{CDDFD08D-2625-4822-9709-61E2D6C6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65" y="1306490"/>
            <a:ext cx="2898918" cy="201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xmlns="" id="{A22E6586-1483-4F2E-A729-EA8BEC7170D4}"/>
              </a:ext>
            </a:extLst>
          </p:cNvPr>
          <p:cNvCxnSpPr>
            <a:cxnSpLocks/>
          </p:cNvCxnSpPr>
          <p:nvPr/>
        </p:nvCxnSpPr>
        <p:spPr>
          <a:xfrm>
            <a:off x="6156176" y="4643197"/>
            <a:ext cx="2394034" cy="0"/>
          </a:xfrm>
          <a:prstGeom prst="line">
            <a:avLst/>
          </a:prstGeom>
          <a:ln w="22225" cap="sq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D4C7208-71D6-4CDE-8F2B-E71A7D65815F}"/>
              </a:ext>
            </a:extLst>
          </p:cNvPr>
          <p:cNvSpPr txBox="1"/>
          <p:nvPr/>
        </p:nvSpPr>
        <p:spPr>
          <a:xfrm>
            <a:off x="6276957" y="2160702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30%</a:t>
            </a:r>
            <a:endParaRPr lang="ko-KR" altLang="en-US" sz="16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F7F7741-1604-4A52-A6F0-ECA650C9476E}"/>
              </a:ext>
            </a:extLst>
          </p:cNvPr>
          <p:cNvSpPr txBox="1"/>
          <p:nvPr/>
        </p:nvSpPr>
        <p:spPr>
          <a:xfrm>
            <a:off x="6156176" y="4277705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30%</a:t>
            </a:r>
            <a:endParaRPr lang="ko-KR" altLang="en-US" sz="1600" dirty="0"/>
          </a:p>
        </p:txBody>
      </p: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xmlns="" id="{6740D5DD-B707-4C4A-ACDC-BCFBC0D27C49}"/>
              </a:ext>
            </a:extLst>
          </p:cNvPr>
          <p:cNvCxnSpPr>
            <a:cxnSpLocks/>
          </p:cNvCxnSpPr>
          <p:nvPr/>
        </p:nvCxnSpPr>
        <p:spPr>
          <a:xfrm>
            <a:off x="6210413" y="2522713"/>
            <a:ext cx="2394035" cy="0"/>
          </a:xfrm>
          <a:prstGeom prst="line">
            <a:avLst/>
          </a:prstGeom>
          <a:ln w="22225" cap="sq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2FCD7D5-8BC1-4877-88C6-4789AA2EE99A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7</a:t>
            </a:fld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70222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E19702-BC87-409F-8478-C9B41C69D6B1}"/>
              </a:ext>
            </a:extLst>
          </p:cNvPr>
          <p:cNvSpPr txBox="1"/>
          <p:nvPr/>
        </p:nvSpPr>
        <p:spPr>
          <a:xfrm>
            <a:off x="586930" y="689860"/>
            <a:ext cx="363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Existing scanning strategies (10 min)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0B4BB4-D379-4CB7-A3D7-7F982F622571}"/>
              </a:ext>
            </a:extLst>
          </p:cNvPr>
          <p:cNvSpPr txBox="1"/>
          <p:nvPr/>
        </p:nvSpPr>
        <p:spPr>
          <a:xfrm>
            <a:off x="5168312" y="682796"/>
            <a:ext cx="322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scanning strategies (5 min)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Users\김혜리\Desktop\RBPS\COMIS_18_TEST\height_from_agl.dat.png">
            <a:extLst>
              <a:ext uri="{FF2B5EF4-FFF2-40B4-BE49-F238E27FC236}">
                <a16:creationId xmlns:a16="http://schemas.microsoft.com/office/drawing/2014/main" xmlns="" id="{94090ED2-8C58-4858-8263-17E1F6450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" y="888900"/>
            <a:ext cx="4471200" cy="44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김혜리\Desktop\RBPS\OPERATING_5MIN_FINAL_TEST\height_from_agl.dat.png">
            <a:extLst>
              <a:ext uri="{FF2B5EF4-FFF2-40B4-BE49-F238E27FC236}">
                <a16:creationId xmlns:a16="http://schemas.microsoft.com/office/drawing/2014/main" xmlns="" id="{A66EF970-0247-4C37-82EA-0BB34EBB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96" y="888900"/>
            <a:ext cx="4471200" cy="44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Lowest Observable Height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97B901-260B-4F7D-BB59-C1B5F24BD4BF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6" name="표 32">
            <a:extLst>
              <a:ext uri="{FF2B5EF4-FFF2-40B4-BE49-F238E27FC236}">
                <a16:creationId xmlns:a16="http://schemas.microsoft.com/office/drawing/2014/main" xmlns="" id="{F2FADFBC-6ED4-40CE-867E-AD04B2FC0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258032"/>
              </p:ext>
            </p:extLst>
          </p:nvPr>
        </p:nvGraphicFramePr>
        <p:xfrm>
          <a:off x="306130" y="5638400"/>
          <a:ext cx="853174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060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909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[%]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SSP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GNG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GSN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BRI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KSN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JNI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GDK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KWK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GDK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MYN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9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Existing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6.4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5.2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7.1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12.6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5.7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12.3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2.7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2.0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0.0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0.0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09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New</a:t>
                      </a:r>
                      <a:endParaRPr lang="ko-KR" altLang="en-US" sz="1400" b="1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10.3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7.8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12.9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14.9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9.0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14.7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10.5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11.4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4.8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9.1</a:t>
                      </a:r>
                      <a:endParaRPr lang="ko-KR" altLang="en-US" sz="1400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9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Diff.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+3.9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+2.6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+5.8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+2.3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+3.3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+2.4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+7.8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+9.4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+4.8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+9.1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10407D5-5E87-4721-9638-ED927DDC4EDC}"/>
              </a:ext>
            </a:extLst>
          </p:cNvPr>
          <p:cNvSpPr txBox="1"/>
          <p:nvPr/>
        </p:nvSpPr>
        <p:spPr>
          <a:xfrm>
            <a:off x="1926542" y="5240853"/>
            <a:ext cx="5630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 Level Radar Coverage (&lt;1km) : </a:t>
            </a:r>
            <a:r>
              <a:rPr lang="en-US" altLang="ko-KR" sz="2000" b="1" dirty="0">
                <a:solidFill>
                  <a:srgbClr val="FF0000"/>
                </a:solidFill>
              </a:rPr>
              <a:t>15.8% </a:t>
            </a:r>
            <a:r>
              <a:rPr lang="en-US" altLang="ko-K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 39.8%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is.comis4.kma.go.kr/cgi-bin/rdr/nph-rdr_kma_stn_ech?KWK&amp;ECH&amp;3&amp;3&amp;X&amp;0&amp;R&amp;S&amp;C&amp;840&amp;C&amp;201801301400&amp;0&amp;m&amp;10&amp;1&amp;I&amp;0&amp;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t="28999" r="32276" b="25075"/>
          <a:stretch/>
        </p:blipFill>
        <p:spPr bwMode="auto">
          <a:xfrm>
            <a:off x="4415603" y="1027575"/>
            <a:ext cx="3284545" cy="251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07748" y="1073741"/>
            <a:ext cx="1078363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ea typeface="a시네마B" pitchFamily="18" charset="-127"/>
              </a:rPr>
              <a:t>Old</a:t>
            </a:r>
            <a:r>
              <a:rPr lang="ko-KR" altLang="en-US" sz="1600" dirty="0">
                <a:solidFill>
                  <a:schemeClr val="tx2"/>
                </a:solidFill>
                <a:ea typeface="a시네마B" pitchFamily="18" charset="-127"/>
              </a:rPr>
              <a:t> </a:t>
            </a:r>
            <a:r>
              <a:rPr lang="en-US" altLang="ko-KR" sz="1600" dirty="0">
                <a:solidFill>
                  <a:schemeClr val="tx2"/>
                </a:solidFill>
                <a:ea typeface="a시네마B" pitchFamily="18" charset="-127"/>
              </a:rPr>
              <a:t>strategy</a:t>
            </a:r>
            <a:endParaRPr lang="ko-KR" altLang="en-US" sz="1600" dirty="0">
              <a:solidFill>
                <a:schemeClr val="tx2"/>
              </a:solidFill>
              <a:ea typeface="a시네마B" pitchFamily="18" charset="-127"/>
            </a:endParaRPr>
          </a:p>
        </p:txBody>
      </p:sp>
      <p:pic>
        <p:nvPicPr>
          <p:cNvPr id="13" name="Picture 2" descr="http://uis.comis4.kma.go.kr/cgi-bin/rdr/nph-rdr_kma_stn_ech?KWK&amp;ECH&amp;3&amp;0&amp;X&amp;0&amp;R&amp;S&amp;C&amp;840&amp;C&amp;201801301400&amp;0&amp;m&amp;10&amp;1&amp;I&amp;0&amp;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29004" r="32264" b="25072"/>
          <a:stretch/>
        </p:blipFill>
        <p:spPr bwMode="auto">
          <a:xfrm>
            <a:off x="892906" y="1027684"/>
            <a:ext cx="3284545" cy="2516105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9218" y="685720"/>
            <a:ext cx="2719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ea typeface="a시네마B" pitchFamily="18" charset="-127"/>
              </a:rPr>
              <a:t>1400KST at 30</a:t>
            </a:r>
            <a:r>
              <a:rPr lang="en-US" altLang="ko-KR" sz="1600" baseline="30000" dirty="0">
                <a:solidFill>
                  <a:schemeClr val="tx2"/>
                </a:solidFill>
                <a:ea typeface="a시네마B" pitchFamily="18" charset="-127"/>
              </a:rPr>
              <a:t>th</a:t>
            </a:r>
            <a:r>
              <a:rPr lang="en-US" altLang="ko-KR" sz="1600" dirty="0">
                <a:solidFill>
                  <a:schemeClr val="tx2"/>
                </a:solidFill>
                <a:ea typeface="a시네마B" pitchFamily="18" charset="-127"/>
              </a:rPr>
              <a:t> January,  2018</a:t>
            </a:r>
            <a:endParaRPr lang="ko-KR" altLang="en-US" sz="1600" dirty="0">
              <a:solidFill>
                <a:schemeClr val="tx2"/>
              </a:solidFill>
              <a:ea typeface="a시네마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0004" y="1084101"/>
            <a:ext cx="1170311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75000"/>
                  </a:schemeClr>
                </a:solidFill>
                <a:ea typeface="a시네마B" pitchFamily="18" charset="-127"/>
              </a:rPr>
              <a:t>New</a:t>
            </a:r>
            <a:r>
              <a:rPr lang="ko-KR" altLang="en-US" sz="1600" dirty="0">
                <a:solidFill>
                  <a:schemeClr val="accent6">
                    <a:lumMod val="75000"/>
                  </a:schemeClr>
                </a:solidFill>
                <a:ea typeface="a시네마B" pitchFamily="18" charset="-127"/>
              </a:rPr>
              <a:t> </a:t>
            </a:r>
            <a:r>
              <a:rPr lang="en-US" altLang="ko-KR" sz="1600" dirty="0">
                <a:solidFill>
                  <a:schemeClr val="accent6">
                    <a:lumMod val="75000"/>
                  </a:schemeClr>
                </a:solidFill>
                <a:ea typeface="a시네마B" pitchFamily="18" charset="-127"/>
              </a:rPr>
              <a:t>strategy</a:t>
            </a:r>
            <a:endParaRPr lang="ko-KR" altLang="en-US" sz="1600" dirty="0">
              <a:solidFill>
                <a:schemeClr val="accent6">
                  <a:lumMod val="75000"/>
                </a:schemeClr>
              </a:solidFill>
              <a:ea typeface="a시네마B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8610" y="1073741"/>
            <a:ext cx="794760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ko-KR" sz="1400" dirty="0" err="1">
                <a:solidFill>
                  <a:schemeClr val="tx2"/>
                </a:solidFill>
                <a:ea typeface="a시네마B" pitchFamily="18" charset="-127"/>
              </a:rPr>
              <a:t>Elev</a:t>
            </a:r>
            <a:r>
              <a:rPr lang="en-US" altLang="ko-KR" sz="1400" dirty="0">
                <a:solidFill>
                  <a:schemeClr val="tx2"/>
                </a:solidFill>
                <a:ea typeface="a시네마B" pitchFamily="18" charset="-127"/>
              </a:rPr>
              <a:t> : 0.3</a:t>
            </a:r>
            <a:r>
              <a:rPr lang="ko-KR" altLang="en-US" sz="1400" dirty="0">
                <a:solidFill>
                  <a:schemeClr val="tx2"/>
                </a:solidFill>
                <a:ea typeface="a시네마B" pitchFamily="18" charset="-127"/>
                <a:cs typeface="Calibri" panose="020F0502020204030204" pitchFamily="34" charset="0"/>
              </a:rPr>
              <a:t>ᵒ</a:t>
            </a:r>
            <a:endParaRPr lang="ko-KR" altLang="en-US" sz="1400" dirty="0">
              <a:solidFill>
                <a:schemeClr val="tx2"/>
              </a:solidFill>
              <a:ea typeface="a시네마B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8217" y="1089185"/>
            <a:ext cx="809187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ko-KR" sz="1400" dirty="0" err="1">
                <a:solidFill>
                  <a:schemeClr val="tx2"/>
                </a:solidFill>
                <a:ea typeface="a시네마B" pitchFamily="18" charset="-127"/>
              </a:rPr>
              <a:t>Elev</a:t>
            </a:r>
            <a:r>
              <a:rPr lang="en-US" altLang="ko-KR" sz="1400" dirty="0">
                <a:solidFill>
                  <a:schemeClr val="tx2"/>
                </a:solidFill>
                <a:ea typeface="a시네마B" pitchFamily="18" charset="-127"/>
              </a:rPr>
              <a:t>:</a:t>
            </a:r>
            <a:r>
              <a:rPr lang="ko-KR" altLang="en-US" sz="1400" dirty="0">
                <a:solidFill>
                  <a:schemeClr val="tx2"/>
                </a:solidFill>
                <a:ea typeface="a시네마B" pitchFamily="18" charset="-127"/>
              </a:rPr>
              <a:t> </a:t>
            </a:r>
            <a:r>
              <a:rPr lang="en-US" altLang="ko-KR" sz="1400" dirty="0">
                <a:solidFill>
                  <a:schemeClr val="tx2"/>
                </a:solidFill>
                <a:ea typeface="a시네마B" pitchFamily="18" charset="-127"/>
              </a:rPr>
              <a:t>-0.2</a:t>
            </a:r>
            <a:r>
              <a:rPr lang="ko-KR" altLang="en-US" sz="1400" dirty="0">
                <a:solidFill>
                  <a:schemeClr val="tx2"/>
                </a:solidFill>
                <a:ea typeface="a시네마B" pitchFamily="18" charset="-127"/>
                <a:cs typeface="Calibri" panose="020F0502020204030204" pitchFamily="34" charset="0"/>
              </a:rPr>
              <a:t>ᵒ</a:t>
            </a:r>
            <a:endParaRPr lang="ko-KR" altLang="en-US" sz="1400" dirty="0">
              <a:solidFill>
                <a:schemeClr val="tx2"/>
              </a:solidFill>
              <a:ea typeface="a시네마B" pitchFamily="18" charset="-127"/>
            </a:endParaRPr>
          </a:p>
        </p:txBody>
      </p:sp>
      <p:pic>
        <p:nvPicPr>
          <p:cNvPr id="18" name="Picture 2" descr="http://uis.comis4.kma.go.kr/tmp/rdr/RDR_KWK_201801301500_3_3_RCS_840.png">
            <a:extLst>
              <a:ext uri="{FF2B5EF4-FFF2-40B4-BE49-F238E27FC236}">
                <a16:creationId xmlns:a16="http://schemas.microsoft.com/office/drawing/2014/main" xmlns="" id="{3CEBDD54-20FE-48B7-A5F3-C54D9CB2B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28398" r="32435" b="25661"/>
          <a:stretch/>
        </p:blipFill>
        <p:spPr bwMode="auto">
          <a:xfrm>
            <a:off x="4415437" y="3931442"/>
            <a:ext cx="3284711" cy="251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uis.comis4.kma.go.kr/cgi-bin/rdr/nph-rdr_kma_stn_ech?KWK&amp;ECH&amp;3&amp;0&amp;X&amp;0&amp;R&amp;S&amp;C&amp;840&amp;C&amp;201801301500&amp;0&amp;m&amp;10&amp;1&amp;I&amp;0&amp;0">
            <a:extLst>
              <a:ext uri="{FF2B5EF4-FFF2-40B4-BE49-F238E27FC236}">
                <a16:creationId xmlns:a16="http://schemas.microsoft.com/office/drawing/2014/main" xmlns="" id="{0434409E-CF98-42B7-B107-ECE60230A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t="28236" r="32364" b="25823"/>
          <a:stretch/>
        </p:blipFill>
        <p:spPr bwMode="auto">
          <a:xfrm>
            <a:off x="892823" y="3931442"/>
            <a:ext cx="3284628" cy="251702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F5BE5B8-0D5C-4E0E-817F-861C0E763199}"/>
              </a:ext>
            </a:extLst>
          </p:cNvPr>
          <p:cNvSpPr txBox="1"/>
          <p:nvPr/>
        </p:nvSpPr>
        <p:spPr>
          <a:xfrm>
            <a:off x="780552" y="3592888"/>
            <a:ext cx="2719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ea typeface="a시네마B" pitchFamily="18" charset="-127"/>
              </a:rPr>
              <a:t>1500KST at 30</a:t>
            </a:r>
            <a:r>
              <a:rPr lang="en-US" altLang="ko-KR" sz="1600" baseline="30000" dirty="0">
                <a:solidFill>
                  <a:schemeClr val="tx2"/>
                </a:solidFill>
                <a:ea typeface="a시네마B" pitchFamily="18" charset="-127"/>
              </a:rPr>
              <a:t>th</a:t>
            </a:r>
            <a:r>
              <a:rPr lang="en-US" altLang="ko-KR" sz="1600" dirty="0">
                <a:solidFill>
                  <a:schemeClr val="tx2"/>
                </a:solidFill>
                <a:ea typeface="a시네마B" pitchFamily="18" charset="-127"/>
              </a:rPr>
              <a:t> January,  2018</a:t>
            </a:r>
            <a:endParaRPr lang="ko-KR" altLang="en-US" sz="1600" dirty="0">
              <a:solidFill>
                <a:schemeClr val="tx2"/>
              </a:solidFill>
              <a:ea typeface="a시네마B" pitchFamily="18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0" y="0"/>
            <a:ext cx="9144000" cy="648679"/>
            <a:chOff x="0" y="0"/>
            <a:chExt cx="9144000" cy="64867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747ED11-EA40-4B36-97AF-EE06973D28FE}"/>
                </a:ext>
              </a:extLst>
            </p:cNvPr>
            <p:cNvSpPr txBox="1"/>
            <p:nvPr/>
          </p:nvSpPr>
          <p:spPr>
            <a:xfrm>
              <a:off x="0" y="0"/>
              <a:ext cx="9144000" cy="64867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75000"/>
                    </a:schemeClr>
                  </a:solidFill>
                </a:rPr>
                <a:t> Benefit of New Scanning Strategy</a:t>
              </a:r>
              <a:endParaRPr lang="ko-KR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50" y="69548"/>
              <a:ext cx="2264807" cy="509582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2897" r="310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99"/>
            <a:stretch/>
          </p:blipFill>
          <p:spPr>
            <a:xfrm>
              <a:off x="6870669" y="69548"/>
              <a:ext cx="686260" cy="509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FCCA57-C918-468B-BC54-5127E6DC2BA3}"/>
              </a:ext>
            </a:extLst>
          </p:cNvPr>
          <p:cNvSpPr txBox="1"/>
          <p:nvPr/>
        </p:nvSpPr>
        <p:spPr>
          <a:xfrm>
            <a:off x="0" y="6603684"/>
            <a:ext cx="914400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dist"/>
            <a:endParaRPr lang="ko-KR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835"/>
            <a:ext cx="9062719" cy="365125"/>
          </a:xfrm>
        </p:spPr>
        <p:txBody>
          <a:bodyPr/>
          <a:lstStyle/>
          <a:p>
            <a:pPr algn="ctr"/>
            <a:fld id="{B42670DF-E3F7-4A52-8602-D31B65282B7C}" type="slidenum">
              <a:rPr lang="ko-KR" altLang="en-US" sz="1400"/>
              <a:pPr algn="ctr"/>
              <a:t>9</a:t>
            </a:fld>
            <a:endParaRPr lang="ko-KR" altLang="en-US" sz="1400" dirty="0"/>
          </a:p>
        </p:txBody>
      </p:sp>
      <p:sp>
        <p:nvSpPr>
          <p:cNvPr id="2" name="직사각형 1"/>
          <p:cNvSpPr/>
          <p:nvPr/>
        </p:nvSpPr>
        <p:spPr>
          <a:xfrm>
            <a:off x="4313837" y="6234352"/>
            <a:ext cx="4716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sym typeface="Wingdings" panose="05000000000000000000" pitchFamily="2" charset="2"/>
              </a:rPr>
              <a:t>radar coverage at low altitude (&lt;1km</a:t>
            </a:r>
            <a:r>
              <a:rPr lang="en-US" altLang="ko-K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) enlarged 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01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V4Q75BXtD1MNxQBtLpXo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v0BpKXjnzO4n5xjX4WSy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LxJNIzfnvYyx4OiOBem7K"/>
</p:tagLst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3172</TotalTime>
  <Words>1326</Words>
  <Application>Microsoft Office PowerPoint</Application>
  <PresentationFormat>화면 슬라이드 쇼(4:3)</PresentationFormat>
  <Paragraphs>421</Paragraphs>
  <Slides>16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7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한혜영</dc:creator>
  <cp:lastModifiedBy>User</cp:lastModifiedBy>
  <cp:revision>171</cp:revision>
  <dcterms:created xsi:type="dcterms:W3CDTF">2018-05-12T20:40:07Z</dcterms:created>
  <dcterms:modified xsi:type="dcterms:W3CDTF">2019-04-25T11:13:37Z</dcterms:modified>
</cp:coreProperties>
</file>