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653" r:id="rId1"/>
    <p:sldMasterId id="2147484641" r:id="rId2"/>
    <p:sldMasterId id="2147484228" r:id="rId3"/>
    <p:sldMasterId id="2147485936" r:id="rId4"/>
  </p:sldMasterIdLst>
  <p:notesMasterIdLst>
    <p:notesMasterId r:id="rId15"/>
  </p:notesMasterIdLst>
  <p:handoutMasterIdLst>
    <p:handoutMasterId r:id="rId16"/>
  </p:handoutMasterIdLst>
  <p:sldIdLst>
    <p:sldId id="658" r:id="rId5"/>
    <p:sldId id="1063" r:id="rId6"/>
    <p:sldId id="1112" r:id="rId7"/>
    <p:sldId id="1085" r:id="rId8"/>
    <p:sldId id="1067" r:id="rId9"/>
    <p:sldId id="1068" r:id="rId10"/>
    <p:sldId id="1070" r:id="rId11"/>
    <p:sldId id="1119" r:id="rId12"/>
    <p:sldId id="1080" r:id="rId13"/>
    <p:sldId id="1118" r:id="rId14"/>
  </p:sldIdLst>
  <p:sldSz cx="9906000" cy="6858000" type="A4"/>
  <p:notesSz cx="6670675" cy="99298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36433" algn="ctr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72866" algn="ctr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9298" algn="ctr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45731" algn="ctr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82164" algn="l" defTabSz="1072866" rtl="0" eaLnBrk="1" latinLnBrk="1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218597" algn="l" defTabSz="1072866" rtl="0" eaLnBrk="1" latinLnBrk="1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755029" algn="l" defTabSz="1072866" rtl="0" eaLnBrk="1" latinLnBrk="1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291462" algn="l" defTabSz="1072866" rtl="0" eaLnBrk="1" latinLnBrk="1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FFFFDD"/>
    <a:srgbClr val="FFFFEB"/>
    <a:srgbClr val="779DCB"/>
    <a:srgbClr val="1E344E"/>
    <a:srgbClr val="41A1BF"/>
    <a:srgbClr val="FFFF99"/>
    <a:srgbClr val="AEAE1E"/>
    <a:srgbClr val="6C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6221" autoAdjust="0"/>
  </p:normalViewPr>
  <p:slideViewPr>
    <p:cSldViewPr>
      <p:cViewPr>
        <p:scale>
          <a:sx n="95" d="100"/>
          <a:sy n="95" d="100"/>
        </p:scale>
        <p:origin x="-1818" y="-4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92" y="-108"/>
      </p:cViewPr>
      <p:guideLst>
        <p:guide orient="horz" pos="3126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890419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702" y="2"/>
            <a:ext cx="2890419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231"/>
            <a:ext cx="2890419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702" y="9430231"/>
            <a:ext cx="2890419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3F618897-1E3F-498C-85EE-075A9418EB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79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702" y="2"/>
            <a:ext cx="2890419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79" y="4716701"/>
            <a:ext cx="5335918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702" y="9430231"/>
            <a:ext cx="2890419" cy="4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8AA1640-2AD1-44C9-BD82-845372266C0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4"/>
          </p:nvPr>
        </p:nvSpPr>
        <p:spPr>
          <a:xfrm>
            <a:off x="1" y="9430231"/>
            <a:ext cx="2890419" cy="497998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19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36433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072866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609298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145731" algn="l" rtl="0" eaLnBrk="0" fontAlgn="base" latinLnBrk="1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49288" y="746125"/>
            <a:ext cx="53736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339">
              <a:defRPr/>
            </a:pPr>
            <a:r>
              <a:rPr lang="en-US" altLang="ko-KR" dirty="0" smtClean="0"/>
              <a:t>38</a:t>
            </a:r>
            <a:r>
              <a:rPr lang="ko-KR" altLang="en-US" dirty="0" smtClean="0"/>
              <a:t>개 기상대를 줄여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청 신설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수도권청</a:t>
            </a:r>
            <a:r>
              <a:rPr lang="en-US" altLang="ko-KR" dirty="0" smtClean="0"/>
              <a:t>)</a:t>
            </a:r>
          </a:p>
          <a:p>
            <a:pPr defTabSz="906339">
              <a:defRPr/>
            </a:pPr>
            <a:r>
              <a:rPr lang="ko-KR" altLang="en-US" dirty="0" smtClean="0"/>
              <a:t>과학원 산하로 수치모델연구부 배치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인력 시너지 제고 위한 </a:t>
            </a:r>
            <a:r>
              <a:rPr lang="ko-KR" altLang="en-US" dirty="0" err="1" smtClean="0"/>
              <a:t>고육지첵</a:t>
            </a:r>
            <a:endParaRPr lang="en-US" altLang="ko-KR" dirty="0" smtClean="0"/>
          </a:p>
          <a:p>
            <a:pPr defTabSz="906339">
              <a:defRPr/>
            </a:pPr>
            <a:r>
              <a:rPr lang="ko-KR" altLang="en-US" dirty="0" smtClean="0"/>
              <a:t>서비스</a:t>
            </a:r>
            <a:r>
              <a:rPr lang="ko-KR" altLang="en-US" baseline="0" dirty="0" smtClean="0"/>
              <a:t> 기능 강화</a:t>
            </a: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지방청에도 </a:t>
            </a:r>
            <a:r>
              <a:rPr lang="ko-KR" altLang="en-US" baseline="0" dirty="0" err="1" smtClean="0"/>
              <a:t>서비스과</a:t>
            </a:r>
            <a:r>
              <a:rPr lang="ko-KR" altLang="en-US" baseline="0" dirty="0" smtClean="0"/>
              <a:t> 신설</a:t>
            </a:r>
            <a:endParaRPr lang="en-US" altLang="ko-KR" baseline="0" dirty="0" smtClean="0"/>
          </a:p>
          <a:p>
            <a:pPr defTabSz="906339">
              <a:defRPr/>
            </a:pPr>
            <a:endParaRPr lang="en-US" altLang="ko-KR" baseline="0" dirty="0" smtClean="0"/>
          </a:p>
          <a:p>
            <a:pPr defTabSz="906339">
              <a:defRPr/>
            </a:pPr>
            <a:r>
              <a:rPr lang="ko-KR" altLang="en-US" dirty="0" err="1" smtClean="0"/>
              <a:t>우리청은</a:t>
            </a:r>
            <a:r>
              <a:rPr lang="ko-KR" altLang="en-US" dirty="0" smtClean="0"/>
              <a:t> 올해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월에 미래지향적 재난대응을 위한 기상서비스 강화를 목표로 조직개편을 완료하였습니다</a:t>
            </a:r>
            <a:r>
              <a:rPr lang="en-US" altLang="ko-KR" dirty="0" smtClean="0"/>
              <a:t>.</a:t>
            </a:r>
          </a:p>
          <a:p>
            <a:pPr defTabSz="906339">
              <a:defRPr/>
            </a:pPr>
            <a:r>
              <a:rPr lang="ko-KR" altLang="en-US" dirty="0" smtClean="0"/>
              <a:t>구체적으로 이번 </a:t>
            </a:r>
            <a:r>
              <a:rPr lang="ko-KR" altLang="en-US" baseline="0" dirty="0" smtClean="0"/>
              <a:t>조직개편은 예보능력과 지역기상서비스 향상을 위한 예보체계개선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소외지역 없는 지역균등 서비스 혜택 보장</a:t>
            </a:r>
            <a:r>
              <a:rPr lang="en-US" altLang="ko-KR" baseline="0" dirty="0" smtClean="0"/>
              <a:t>, </a:t>
            </a:r>
          </a:p>
          <a:p>
            <a:pPr defTabSz="906339">
              <a:defRPr/>
            </a:pPr>
            <a:r>
              <a:rPr lang="ko-KR" altLang="en-US" baseline="0" dirty="0" smtClean="0"/>
              <a:t>실생활에서 기상정보의 유익함을 체감할 수 있는 서비스 지원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위험기상 대응 등 미래 </a:t>
            </a:r>
            <a:r>
              <a:rPr lang="ko-KR" altLang="en-US" baseline="0" dirty="0" err="1" smtClean="0"/>
              <a:t>예보관</a:t>
            </a:r>
            <a:r>
              <a:rPr lang="ko-KR" altLang="en-US" baseline="0" dirty="0" smtClean="0"/>
              <a:t> 역할을 대비하는 효율적 조직 운영 등을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defTabSz="906339">
              <a:defRPr/>
            </a:pPr>
            <a:r>
              <a:rPr lang="ko-KR" altLang="en-US" dirty="0" smtClean="0"/>
              <a:t>목표로 하였습니다</a:t>
            </a:r>
            <a:r>
              <a:rPr lang="en-US" altLang="ko-KR" dirty="0" smtClean="0"/>
              <a:t>. </a:t>
            </a:r>
          </a:p>
          <a:p>
            <a:pPr defTabSz="906339">
              <a:defRPr/>
            </a:pPr>
            <a:r>
              <a:rPr lang="ko-KR" altLang="en-US" dirty="0" smtClean="0"/>
              <a:t> </a:t>
            </a:r>
            <a:endParaRPr lang="en-US" altLang="ko-KR" dirty="0" smtClean="0"/>
          </a:p>
          <a:p>
            <a:pPr defTabSz="906339">
              <a:defRPr/>
            </a:pPr>
            <a:r>
              <a:rPr lang="en-US" altLang="ko-KR" dirty="0" smtClean="0"/>
              <a:t>KMA </a:t>
            </a:r>
            <a:r>
              <a:rPr lang="en-US" altLang="ko-KR" dirty="0"/>
              <a:t>consists of its headquarters including five bureaus in</a:t>
            </a:r>
            <a:r>
              <a:rPr lang="ko-KR" altLang="en-US" dirty="0"/>
              <a:t> </a:t>
            </a:r>
            <a:r>
              <a:rPr lang="en-US" altLang="ko-KR" dirty="0"/>
              <a:t>Seoul, the Research Institute in </a:t>
            </a:r>
            <a:r>
              <a:rPr lang="en-US" altLang="ko-KR" dirty="0" err="1"/>
              <a:t>Jeju</a:t>
            </a:r>
            <a:r>
              <a:rPr lang="en-US" altLang="ko-KR" dirty="0"/>
              <a:t>, 6 regional administrations, the Met Satellite Center, Weather Radar Center and  the Aviation Met Agency.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A1640-2AD1-44C9-BD82-845372266C03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300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744538"/>
            <a:ext cx="537845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744538"/>
            <a:ext cx="537845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46113" y="744538"/>
            <a:ext cx="537845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7475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0E775-D054-47B5-8A61-41348487993D}" type="slidenum">
              <a:rPr lang="ko-KR" altLang="en-US" smtClean="0">
                <a:latin typeface="Arial" charset="0"/>
                <a:ea typeface="굴림" charset="-127"/>
              </a:rPr>
              <a:pPr/>
              <a:t>7</a:t>
            </a:fld>
            <a:endParaRPr lang="en-US" altLang="ko-KR" smtClean="0">
              <a:latin typeface="Arial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6125"/>
            <a:ext cx="5375275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629"/>
            <a:ext cx="5336858" cy="4467940"/>
          </a:xfrm>
          <a:noFill/>
          <a:ln/>
        </p:spPr>
        <p:txBody>
          <a:bodyPr lIns="90198" tIns="45099" rIns="90198" bIns="45099"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6125"/>
            <a:ext cx="5375275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629"/>
            <a:ext cx="5336858" cy="4467940"/>
          </a:xfrm>
          <a:noFill/>
          <a:ln/>
        </p:spPr>
        <p:txBody>
          <a:bodyPr lIns="90198" tIns="45099" rIns="90198" bIns="45099"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A73BF72E-B7EF-4A1B-B1F9-5B58028B08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9" y="274678"/>
            <a:ext cx="653415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15F27EA9-7DAC-42C1-A0A4-8711FE98CE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3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9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9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1409700" y="1795463"/>
            <a:ext cx="7543800" cy="4705350"/>
            <a:chOff x="303" y="1036"/>
            <a:chExt cx="5298" cy="2760"/>
          </a:xfrm>
        </p:grpSpPr>
        <p:sp>
          <p:nvSpPr>
            <p:cNvPr id="3" name="Freeform 100"/>
            <p:cNvSpPr>
              <a:spLocks/>
            </p:cNvSpPr>
            <p:nvPr/>
          </p:nvSpPr>
          <p:spPr bwMode="ltGray">
            <a:xfrm>
              <a:off x="2505" y="2935"/>
              <a:ext cx="693" cy="525"/>
            </a:xfrm>
            <a:custGeom>
              <a:avLst/>
              <a:gdLst/>
              <a:ahLst/>
              <a:cxnLst>
                <a:cxn ang="0">
                  <a:pos x="12" y="204"/>
                </a:cxn>
                <a:cxn ang="0">
                  <a:pos x="36" y="231"/>
                </a:cxn>
                <a:cxn ang="0">
                  <a:pos x="42" y="204"/>
                </a:cxn>
                <a:cxn ang="0">
                  <a:pos x="27" y="180"/>
                </a:cxn>
                <a:cxn ang="0">
                  <a:pos x="45" y="123"/>
                </a:cxn>
                <a:cxn ang="0">
                  <a:pos x="141" y="138"/>
                </a:cxn>
                <a:cxn ang="0">
                  <a:pos x="192" y="102"/>
                </a:cxn>
                <a:cxn ang="0">
                  <a:pos x="195" y="69"/>
                </a:cxn>
                <a:cxn ang="0">
                  <a:pos x="228" y="75"/>
                </a:cxn>
                <a:cxn ang="0">
                  <a:pos x="249" y="45"/>
                </a:cxn>
                <a:cxn ang="0">
                  <a:pos x="267" y="54"/>
                </a:cxn>
                <a:cxn ang="0">
                  <a:pos x="303" y="54"/>
                </a:cxn>
                <a:cxn ang="0">
                  <a:pos x="339" y="57"/>
                </a:cxn>
                <a:cxn ang="0">
                  <a:pos x="336" y="27"/>
                </a:cxn>
                <a:cxn ang="0">
                  <a:pos x="366" y="27"/>
                </a:cxn>
                <a:cxn ang="0">
                  <a:pos x="384" y="27"/>
                </a:cxn>
                <a:cxn ang="0">
                  <a:pos x="402" y="0"/>
                </a:cxn>
                <a:cxn ang="0">
                  <a:pos x="432" y="15"/>
                </a:cxn>
                <a:cxn ang="0">
                  <a:pos x="435" y="33"/>
                </a:cxn>
                <a:cxn ang="0">
                  <a:pos x="480" y="30"/>
                </a:cxn>
                <a:cxn ang="0">
                  <a:pos x="468" y="51"/>
                </a:cxn>
                <a:cxn ang="0">
                  <a:pos x="441" y="66"/>
                </a:cxn>
                <a:cxn ang="0">
                  <a:pos x="447" y="84"/>
                </a:cxn>
                <a:cxn ang="0">
                  <a:pos x="489" y="96"/>
                </a:cxn>
                <a:cxn ang="0">
                  <a:pos x="516" y="126"/>
                </a:cxn>
                <a:cxn ang="0">
                  <a:pos x="537" y="123"/>
                </a:cxn>
                <a:cxn ang="0">
                  <a:pos x="546" y="75"/>
                </a:cxn>
                <a:cxn ang="0">
                  <a:pos x="570" y="39"/>
                </a:cxn>
                <a:cxn ang="0">
                  <a:pos x="582" y="63"/>
                </a:cxn>
                <a:cxn ang="0">
                  <a:pos x="576" y="81"/>
                </a:cxn>
                <a:cxn ang="0">
                  <a:pos x="600" y="105"/>
                </a:cxn>
                <a:cxn ang="0">
                  <a:pos x="600" y="165"/>
                </a:cxn>
                <a:cxn ang="0">
                  <a:pos x="639" y="189"/>
                </a:cxn>
                <a:cxn ang="0">
                  <a:pos x="672" y="231"/>
                </a:cxn>
                <a:cxn ang="0">
                  <a:pos x="681" y="300"/>
                </a:cxn>
                <a:cxn ang="0">
                  <a:pos x="693" y="366"/>
                </a:cxn>
                <a:cxn ang="0">
                  <a:pos x="645" y="408"/>
                </a:cxn>
                <a:cxn ang="0">
                  <a:pos x="645" y="444"/>
                </a:cxn>
                <a:cxn ang="0">
                  <a:pos x="615" y="465"/>
                </a:cxn>
                <a:cxn ang="0">
                  <a:pos x="579" y="525"/>
                </a:cxn>
                <a:cxn ang="0">
                  <a:pos x="492" y="525"/>
                </a:cxn>
                <a:cxn ang="0">
                  <a:pos x="489" y="507"/>
                </a:cxn>
                <a:cxn ang="0">
                  <a:pos x="453" y="510"/>
                </a:cxn>
                <a:cxn ang="0">
                  <a:pos x="402" y="477"/>
                </a:cxn>
                <a:cxn ang="0">
                  <a:pos x="426" y="435"/>
                </a:cxn>
                <a:cxn ang="0">
                  <a:pos x="387" y="438"/>
                </a:cxn>
                <a:cxn ang="0">
                  <a:pos x="411" y="417"/>
                </a:cxn>
                <a:cxn ang="0">
                  <a:pos x="375" y="426"/>
                </a:cxn>
                <a:cxn ang="0">
                  <a:pos x="393" y="390"/>
                </a:cxn>
                <a:cxn ang="0">
                  <a:pos x="354" y="402"/>
                </a:cxn>
                <a:cxn ang="0">
                  <a:pos x="294" y="339"/>
                </a:cxn>
                <a:cxn ang="0">
                  <a:pos x="171" y="348"/>
                </a:cxn>
                <a:cxn ang="0">
                  <a:pos x="165" y="372"/>
                </a:cxn>
                <a:cxn ang="0">
                  <a:pos x="126" y="375"/>
                </a:cxn>
                <a:cxn ang="0">
                  <a:pos x="96" y="360"/>
                </a:cxn>
                <a:cxn ang="0">
                  <a:pos x="48" y="381"/>
                </a:cxn>
                <a:cxn ang="0">
                  <a:pos x="0" y="351"/>
                </a:cxn>
                <a:cxn ang="0">
                  <a:pos x="27" y="321"/>
                </a:cxn>
                <a:cxn ang="0">
                  <a:pos x="9" y="234"/>
                </a:cxn>
                <a:cxn ang="0">
                  <a:pos x="12" y="204"/>
                </a:cxn>
              </a:cxnLst>
              <a:rect l="0" t="0" r="r" b="b"/>
              <a:pathLst>
                <a:path w="693" h="525">
                  <a:moveTo>
                    <a:pt x="12" y="204"/>
                  </a:moveTo>
                  <a:lnTo>
                    <a:pt x="36" y="231"/>
                  </a:lnTo>
                  <a:lnTo>
                    <a:pt x="42" y="204"/>
                  </a:lnTo>
                  <a:lnTo>
                    <a:pt x="27" y="180"/>
                  </a:lnTo>
                  <a:lnTo>
                    <a:pt x="45" y="123"/>
                  </a:lnTo>
                  <a:lnTo>
                    <a:pt x="141" y="138"/>
                  </a:lnTo>
                  <a:lnTo>
                    <a:pt x="192" y="102"/>
                  </a:lnTo>
                  <a:lnTo>
                    <a:pt x="195" y="69"/>
                  </a:lnTo>
                  <a:lnTo>
                    <a:pt x="228" y="75"/>
                  </a:lnTo>
                  <a:lnTo>
                    <a:pt x="249" y="45"/>
                  </a:lnTo>
                  <a:lnTo>
                    <a:pt x="267" y="54"/>
                  </a:lnTo>
                  <a:lnTo>
                    <a:pt x="303" y="54"/>
                  </a:lnTo>
                  <a:lnTo>
                    <a:pt x="339" y="57"/>
                  </a:lnTo>
                  <a:lnTo>
                    <a:pt x="336" y="27"/>
                  </a:lnTo>
                  <a:lnTo>
                    <a:pt x="366" y="27"/>
                  </a:lnTo>
                  <a:lnTo>
                    <a:pt x="384" y="27"/>
                  </a:lnTo>
                  <a:lnTo>
                    <a:pt x="402" y="0"/>
                  </a:lnTo>
                  <a:lnTo>
                    <a:pt x="432" y="15"/>
                  </a:lnTo>
                  <a:lnTo>
                    <a:pt x="435" y="33"/>
                  </a:lnTo>
                  <a:lnTo>
                    <a:pt x="480" y="30"/>
                  </a:lnTo>
                  <a:lnTo>
                    <a:pt x="468" y="51"/>
                  </a:lnTo>
                  <a:lnTo>
                    <a:pt x="441" y="66"/>
                  </a:lnTo>
                  <a:lnTo>
                    <a:pt x="447" y="84"/>
                  </a:lnTo>
                  <a:lnTo>
                    <a:pt x="489" y="96"/>
                  </a:lnTo>
                  <a:lnTo>
                    <a:pt x="516" y="126"/>
                  </a:lnTo>
                  <a:lnTo>
                    <a:pt x="537" y="123"/>
                  </a:lnTo>
                  <a:lnTo>
                    <a:pt x="546" y="75"/>
                  </a:lnTo>
                  <a:lnTo>
                    <a:pt x="570" y="39"/>
                  </a:lnTo>
                  <a:lnTo>
                    <a:pt x="582" y="63"/>
                  </a:lnTo>
                  <a:lnTo>
                    <a:pt x="576" y="81"/>
                  </a:lnTo>
                  <a:lnTo>
                    <a:pt x="600" y="105"/>
                  </a:lnTo>
                  <a:lnTo>
                    <a:pt x="600" y="165"/>
                  </a:lnTo>
                  <a:lnTo>
                    <a:pt x="639" y="189"/>
                  </a:lnTo>
                  <a:lnTo>
                    <a:pt x="672" y="231"/>
                  </a:lnTo>
                  <a:lnTo>
                    <a:pt x="681" y="300"/>
                  </a:lnTo>
                  <a:lnTo>
                    <a:pt x="693" y="366"/>
                  </a:lnTo>
                  <a:lnTo>
                    <a:pt x="645" y="408"/>
                  </a:lnTo>
                  <a:lnTo>
                    <a:pt x="645" y="444"/>
                  </a:lnTo>
                  <a:lnTo>
                    <a:pt x="615" y="465"/>
                  </a:lnTo>
                  <a:lnTo>
                    <a:pt x="579" y="525"/>
                  </a:lnTo>
                  <a:lnTo>
                    <a:pt x="492" y="525"/>
                  </a:lnTo>
                  <a:lnTo>
                    <a:pt x="489" y="507"/>
                  </a:lnTo>
                  <a:lnTo>
                    <a:pt x="453" y="510"/>
                  </a:lnTo>
                  <a:lnTo>
                    <a:pt x="402" y="477"/>
                  </a:lnTo>
                  <a:lnTo>
                    <a:pt x="426" y="435"/>
                  </a:lnTo>
                  <a:lnTo>
                    <a:pt x="387" y="438"/>
                  </a:lnTo>
                  <a:lnTo>
                    <a:pt x="411" y="417"/>
                  </a:lnTo>
                  <a:lnTo>
                    <a:pt x="375" y="426"/>
                  </a:lnTo>
                  <a:lnTo>
                    <a:pt x="393" y="390"/>
                  </a:lnTo>
                  <a:lnTo>
                    <a:pt x="354" y="402"/>
                  </a:lnTo>
                  <a:lnTo>
                    <a:pt x="294" y="339"/>
                  </a:lnTo>
                  <a:lnTo>
                    <a:pt x="171" y="348"/>
                  </a:lnTo>
                  <a:lnTo>
                    <a:pt x="165" y="372"/>
                  </a:lnTo>
                  <a:lnTo>
                    <a:pt x="126" y="375"/>
                  </a:lnTo>
                  <a:lnTo>
                    <a:pt x="96" y="360"/>
                  </a:lnTo>
                  <a:lnTo>
                    <a:pt x="48" y="381"/>
                  </a:lnTo>
                  <a:lnTo>
                    <a:pt x="0" y="351"/>
                  </a:lnTo>
                  <a:lnTo>
                    <a:pt x="27" y="321"/>
                  </a:lnTo>
                  <a:lnTo>
                    <a:pt x="9" y="234"/>
                  </a:lnTo>
                  <a:lnTo>
                    <a:pt x="12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4" name="Freeform 101"/>
            <p:cNvSpPr>
              <a:spLocks/>
            </p:cNvSpPr>
            <p:nvPr/>
          </p:nvSpPr>
          <p:spPr bwMode="ltGray">
            <a:xfrm>
              <a:off x="3930" y="2053"/>
              <a:ext cx="924" cy="591"/>
            </a:xfrm>
            <a:custGeom>
              <a:avLst/>
              <a:gdLst/>
              <a:ahLst/>
              <a:cxnLst>
                <a:cxn ang="0">
                  <a:pos x="45" y="102"/>
                </a:cxn>
                <a:cxn ang="0">
                  <a:pos x="3" y="18"/>
                </a:cxn>
                <a:cxn ang="0">
                  <a:pos x="33" y="9"/>
                </a:cxn>
                <a:cxn ang="0">
                  <a:pos x="72" y="39"/>
                </a:cxn>
                <a:cxn ang="0">
                  <a:pos x="165" y="66"/>
                </a:cxn>
                <a:cxn ang="0">
                  <a:pos x="195" y="63"/>
                </a:cxn>
                <a:cxn ang="0">
                  <a:pos x="264" y="93"/>
                </a:cxn>
                <a:cxn ang="0">
                  <a:pos x="291" y="144"/>
                </a:cxn>
                <a:cxn ang="0">
                  <a:pos x="333" y="126"/>
                </a:cxn>
                <a:cxn ang="0">
                  <a:pos x="387" y="201"/>
                </a:cxn>
                <a:cxn ang="0">
                  <a:pos x="420" y="243"/>
                </a:cxn>
                <a:cxn ang="0">
                  <a:pos x="390" y="297"/>
                </a:cxn>
                <a:cxn ang="0">
                  <a:pos x="426" y="348"/>
                </a:cxn>
                <a:cxn ang="0">
                  <a:pos x="495" y="378"/>
                </a:cxn>
                <a:cxn ang="0">
                  <a:pos x="540" y="354"/>
                </a:cxn>
                <a:cxn ang="0">
                  <a:pos x="588" y="306"/>
                </a:cxn>
                <a:cxn ang="0">
                  <a:pos x="669" y="294"/>
                </a:cxn>
                <a:cxn ang="0">
                  <a:pos x="645" y="333"/>
                </a:cxn>
                <a:cxn ang="0">
                  <a:pos x="636" y="369"/>
                </a:cxn>
                <a:cxn ang="0">
                  <a:pos x="636" y="420"/>
                </a:cxn>
                <a:cxn ang="0">
                  <a:pos x="681" y="417"/>
                </a:cxn>
                <a:cxn ang="0">
                  <a:pos x="732" y="408"/>
                </a:cxn>
                <a:cxn ang="0">
                  <a:pos x="774" y="432"/>
                </a:cxn>
                <a:cxn ang="0">
                  <a:pos x="750" y="540"/>
                </a:cxn>
                <a:cxn ang="0">
                  <a:pos x="822" y="555"/>
                </a:cxn>
                <a:cxn ang="0">
                  <a:pos x="870" y="522"/>
                </a:cxn>
                <a:cxn ang="0">
                  <a:pos x="924" y="543"/>
                </a:cxn>
                <a:cxn ang="0">
                  <a:pos x="870" y="552"/>
                </a:cxn>
                <a:cxn ang="0">
                  <a:pos x="864" y="576"/>
                </a:cxn>
                <a:cxn ang="0">
                  <a:pos x="768" y="579"/>
                </a:cxn>
                <a:cxn ang="0">
                  <a:pos x="678" y="507"/>
                </a:cxn>
                <a:cxn ang="0">
                  <a:pos x="609" y="480"/>
                </a:cxn>
                <a:cxn ang="0">
                  <a:pos x="543" y="468"/>
                </a:cxn>
                <a:cxn ang="0">
                  <a:pos x="492" y="426"/>
                </a:cxn>
                <a:cxn ang="0">
                  <a:pos x="414" y="426"/>
                </a:cxn>
                <a:cxn ang="0">
                  <a:pos x="285" y="378"/>
                </a:cxn>
                <a:cxn ang="0">
                  <a:pos x="189" y="327"/>
                </a:cxn>
                <a:cxn ang="0">
                  <a:pos x="174" y="201"/>
                </a:cxn>
                <a:cxn ang="0">
                  <a:pos x="120" y="159"/>
                </a:cxn>
                <a:cxn ang="0">
                  <a:pos x="96" y="126"/>
                </a:cxn>
                <a:cxn ang="0">
                  <a:pos x="45" y="48"/>
                </a:cxn>
                <a:cxn ang="0">
                  <a:pos x="81" y="120"/>
                </a:cxn>
                <a:cxn ang="0">
                  <a:pos x="105" y="195"/>
                </a:cxn>
                <a:cxn ang="0">
                  <a:pos x="120" y="225"/>
                </a:cxn>
                <a:cxn ang="0">
                  <a:pos x="57" y="207"/>
                </a:cxn>
                <a:cxn ang="0">
                  <a:pos x="51" y="162"/>
                </a:cxn>
                <a:cxn ang="0">
                  <a:pos x="21" y="108"/>
                </a:cxn>
              </a:cxnLst>
              <a:rect l="0" t="0" r="r" b="b"/>
              <a:pathLst>
                <a:path w="924" h="591">
                  <a:moveTo>
                    <a:pt x="39" y="123"/>
                  </a:moveTo>
                  <a:lnTo>
                    <a:pt x="45" y="102"/>
                  </a:lnTo>
                  <a:lnTo>
                    <a:pt x="3" y="36"/>
                  </a:lnTo>
                  <a:lnTo>
                    <a:pt x="3" y="18"/>
                  </a:lnTo>
                  <a:lnTo>
                    <a:pt x="0" y="0"/>
                  </a:lnTo>
                  <a:lnTo>
                    <a:pt x="33" y="9"/>
                  </a:lnTo>
                  <a:lnTo>
                    <a:pt x="69" y="18"/>
                  </a:lnTo>
                  <a:lnTo>
                    <a:pt x="72" y="39"/>
                  </a:lnTo>
                  <a:lnTo>
                    <a:pt x="120" y="69"/>
                  </a:lnTo>
                  <a:lnTo>
                    <a:pt x="165" y="66"/>
                  </a:lnTo>
                  <a:lnTo>
                    <a:pt x="186" y="84"/>
                  </a:lnTo>
                  <a:lnTo>
                    <a:pt x="195" y="63"/>
                  </a:lnTo>
                  <a:lnTo>
                    <a:pt x="225" y="63"/>
                  </a:lnTo>
                  <a:lnTo>
                    <a:pt x="264" y="93"/>
                  </a:lnTo>
                  <a:lnTo>
                    <a:pt x="264" y="123"/>
                  </a:lnTo>
                  <a:lnTo>
                    <a:pt x="291" y="144"/>
                  </a:lnTo>
                  <a:lnTo>
                    <a:pt x="300" y="123"/>
                  </a:lnTo>
                  <a:lnTo>
                    <a:pt x="333" y="126"/>
                  </a:lnTo>
                  <a:lnTo>
                    <a:pt x="357" y="180"/>
                  </a:lnTo>
                  <a:lnTo>
                    <a:pt x="387" y="201"/>
                  </a:lnTo>
                  <a:lnTo>
                    <a:pt x="420" y="210"/>
                  </a:lnTo>
                  <a:lnTo>
                    <a:pt x="420" y="243"/>
                  </a:lnTo>
                  <a:lnTo>
                    <a:pt x="393" y="255"/>
                  </a:lnTo>
                  <a:lnTo>
                    <a:pt x="390" y="297"/>
                  </a:lnTo>
                  <a:lnTo>
                    <a:pt x="423" y="324"/>
                  </a:lnTo>
                  <a:lnTo>
                    <a:pt x="426" y="348"/>
                  </a:lnTo>
                  <a:lnTo>
                    <a:pt x="453" y="375"/>
                  </a:lnTo>
                  <a:lnTo>
                    <a:pt x="495" y="378"/>
                  </a:lnTo>
                  <a:lnTo>
                    <a:pt x="507" y="360"/>
                  </a:lnTo>
                  <a:lnTo>
                    <a:pt x="540" y="354"/>
                  </a:lnTo>
                  <a:lnTo>
                    <a:pt x="567" y="375"/>
                  </a:lnTo>
                  <a:lnTo>
                    <a:pt x="588" y="306"/>
                  </a:lnTo>
                  <a:lnTo>
                    <a:pt x="621" y="291"/>
                  </a:lnTo>
                  <a:lnTo>
                    <a:pt x="669" y="294"/>
                  </a:lnTo>
                  <a:lnTo>
                    <a:pt x="669" y="312"/>
                  </a:lnTo>
                  <a:lnTo>
                    <a:pt x="645" y="333"/>
                  </a:lnTo>
                  <a:lnTo>
                    <a:pt x="657" y="360"/>
                  </a:lnTo>
                  <a:lnTo>
                    <a:pt x="636" y="369"/>
                  </a:lnTo>
                  <a:lnTo>
                    <a:pt x="648" y="396"/>
                  </a:lnTo>
                  <a:lnTo>
                    <a:pt x="636" y="420"/>
                  </a:lnTo>
                  <a:lnTo>
                    <a:pt x="642" y="438"/>
                  </a:lnTo>
                  <a:lnTo>
                    <a:pt x="681" y="417"/>
                  </a:lnTo>
                  <a:lnTo>
                    <a:pt x="717" y="423"/>
                  </a:lnTo>
                  <a:lnTo>
                    <a:pt x="732" y="408"/>
                  </a:lnTo>
                  <a:lnTo>
                    <a:pt x="753" y="435"/>
                  </a:lnTo>
                  <a:lnTo>
                    <a:pt x="774" y="432"/>
                  </a:lnTo>
                  <a:lnTo>
                    <a:pt x="744" y="492"/>
                  </a:lnTo>
                  <a:lnTo>
                    <a:pt x="750" y="540"/>
                  </a:lnTo>
                  <a:lnTo>
                    <a:pt x="789" y="555"/>
                  </a:lnTo>
                  <a:lnTo>
                    <a:pt x="822" y="555"/>
                  </a:lnTo>
                  <a:lnTo>
                    <a:pt x="843" y="531"/>
                  </a:lnTo>
                  <a:lnTo>
                    <a:pt x="870" y="522"/>
                  </a:lnTo>
                  <a:lnTo>
                    <a:pt x="900" y="534"/>
                  </a:lnTo>
                  <a:lnTo>
                    <a:pt x="924" y="543"/>
                  </a:lnTo>
                  <a:lnTo>
                    <a:pt x="891" y="564"/>
                  </a:lnTo>
                  <a:lnTo>
                    <a:pt x="870" y="552"/>
                  </a:lnTo>
                  <a:lnTo>
                    <a:pt x="840" y="564"/>
                  </a:lnTo>
                  <a:lnTo>
                    <a:pt x="864" y="576"/>
                  </a:lnTo>
                  <a:lnTo>
                    <a:pt x="843" y="591"/>
                  </a:lnTo>
                  <a:lnTo>
                    <a:pt x="768" y="579"/>
                  </a:lnTo>
                  <a:lnTo>
                    <a:pt x="699" y="540"/>
                  </a:lnTo>
                  <a:lnTo>
                    <a:pt x="678" y="507"/>
                  </a:lnTo>
                  <a:lnTo>
                    <a:pt x="651" y="468"/>
                  </a:lnTo>
                  <a:lnTo>
                    <a:pt x="609" y="480"/>
                  </a:lnTo>
                  <a:lnTo>
                    <a:pt x="600" y="456"/>
                  </a:lnTo>
                  <a:lnTo>
                    <a:pt x="543" y="468"/>
                  </a:lnTo>
                  <a:lnTo>
                    <a:pt x="504" y="453"/>
                  </a:lnTo>
                  <a:lnTo>
                    <a:pt x="492" y="426"/>
                  </a:lnTo>
                  <a:lnTo>
                    <a:pt x="456" y="414"/>
                  </a:lnTo>
                  <a:lnTo>
                    <a:pt x="414" y="426"/>
                  </a:lnTo>
                  <a:lnTo>
                    <a:pt x="321" y="408"/>
                  </a:lnTo>
                  <a:lnTo>
                    <a:pt x="285" y="378"/>
                  </a:lnTo>
                  <a:lnTo>
                    <a:pt x="240" y="375"/>
                  </a:lnTo>
                  <a:lnTo>
                    <a:pt x="189" y="327"/>
                  </a:lnTo>
                  <a:lnTo>
                    <a:pt x="210" y="285"/>
                  </a:lnTo>
                  <a:lnTo>
                    <a:pt x="174" y="201"/>
                  </a:lnTo>
                  <a:lnTo>
                    <a:pt x="132" y="195"/>
                  </a:lnTo>
                  <a:lnTo>
                    <a:pt x="120" y="159"/>
                  </a:lnTo>
                  <a:lnTo>
                    <a:pt x="120" y="135"/>
                  </a:lnTo>
                  <a:lnTo>
                    <a:pt x="96" y="126"/>
                  </a:lnTo>
                  <a:lnTo>
                    <a:pt x="78" y="84"/>
                  </a:lnTo>
                  <a:lnTo>
                    <a:pt x="45" y="48"/>
                  </a:lnTo>
                  <a:lnTo>
                    <a:pt x="45" y="81"/>
                  </a:lnTo>
                  <a:lnTo>
                    <a:pt x="81" y="120"/>
                  </a:lnTo>
                  <a:lnTo>
                    <a:pt x="69" y="147"/>
                  </a:lnTo>
                  <a:lnTo>
                    <a:pt x="105" y="195"/>
                  </a:lnTo>
                  <a:lnTo>
                    <a:pt x="96" y="219"/>
                  </a:lnTo>
                  <a:lnTo>
                    <a:pt x="120" y="225"/>
                  </a:lnTo>
                  <a:lnTo>
                    <a:pt x="120" y="258"/>
                  </a:lnTo>
                  <a:lnTo>
                    <a:pt x="57" y="207"/>
                  </a:lnTo>
                  <a:lnTo>
                    <a:pt x="72" y="180"/>
                  </a:lnTo>
                  <a:lnTo>
                    <a:pt x="51" y="162"/>
                  </a:lnTo>
                  <a:lnTo>
                    <a:pt x="24" y="156"/>
                  </a:lnTo>
                  <a:lnTo>
                    <a:pt x="21" y="108"/>
                  </a:lnTo>
                  <a:lnTo>
                    <a:pt x="39" y="12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5" name="Freeform 102"/>
            <p:cNvSpPr>
              <a:spLocks/>
            </p:cNvSpPr>
            <p:nvPr/>
          </p:nvSpPr>
          <p:spPr bwMode="ltGray">
            <a:xfrm>
              <a:off x="4664" y="2593"/>
              <a:ext cx="937" cy="1164"/>
            </a:xfrm>
            <a:custGeom>
              <a:avLst/>
              <a:gdLst/>
              <a:ahLst/>
              <a:cxnLst>
                <a:cxn ang="0">
                  <a:pos x="84" y="135"/>
                </a:cxn>
                <a:cxn ang="0">
                  <a:pos x="78" y="93"/>
                </a:cxn>
                <a:cxn ang="0">
                  <a:pos x="126" y="69"/>
                </a:cxn>
                <a:cxn ang="0">
                  <a:pos x="177" y="6"/>
                </a:cxn>
                <a:cxn ang="0">
                  <a:pos x="219" y="0"/>
                </a:cxn>
                <a:cxn ang="0">
                  <a:pos x="216" y="63"/>
                </a:cxn>
                <a:cxn ang="0">
                  <a:pos x="240" y="33"/>
                </a:cxn>
                <a:cxn ang="0">
                  <a:pos x="273" y="24"/>
                </a:cxn>
                <a:cxn ang="0">
                  <a:pos x="348" y="51"/>
                </a:cxn>
                <a:cxn ang="0">
                  <a:pos x="414" y="75"/>
                </a:cxn>
                <a:cxn ang="0">
                  <a:pos x="453" y="114"/>
                </a:cxn>
                <a:cxn ang="0">
                  <a:pos x="507" y="162"/>
                </a:cxn>
                <a:cxn ang="0">
                  <a:pos x="573" y="183"/>
                </a:cxn>
                <a:cxn ang="0">
                  <a:pos x="627" y="210"/>
                </a:cxn>
                <a:cxn ang="0">
                  <a:pos x="630" y="273"/>
                </a:cxn>
                <a:cxn ang="0">
                  <a:pos x="660" y="279"/>
                </a:cxn>
                <a:cxn ang="0">
                  <a:pos x="657" y="315"/>
                </a:cxn>
                <a:cxn ang="0">
                  <a:pos x="726" y="288"/>
                </a:cxn>
                <a:cxn ang="0">
                  <a:pos x="747" y="321"/>
                </a:cxn>
                <a:cxn ang="0">
                  <a:pos x="807" y="345"/>
                </a:cxn>
                <a:cxn ang="0">
                  <a:pos x="888" y="390"/>
                </a:cxn>
                <a:cxn ang="0">
                  <a:pos x="936" y="393"/>
                </a:cxn>
                <a:cxn ang="0">
                  <a:pos x="927" y="450"/>
                </a:cxn>
                <a:cxn ang="0">
                  <a:pos x="882" y="474"/>
                </a:cxn>
                <a:cxn ang="0">
                  <a:pos x="828" y="546"/>
                </a:cxn>
                <a:cxn ang="0">
                  <a:pos x="804" y="609"/>
                </a:cxn>
                <a:cxn ang="0">
                  <a:pos x="696" y="669"/>
                </a:cxn>
                <a:cxn ang="0">
                  <a:pos x="642" y="678"/>
                </a:cxn>
                <a:cxn ang="0">
                  <a:pos x="585" y="747"/>
                </a:cxn>
                <a:cxn ang="0">
                  <a:pos x="498" y="807"/>
                </a:cxn>
                <a:cxn ang="0">
                  <a:pos x="459" y="852"/>
                </a:cxn>
                <a:cxn ang="0">
                  <a:pos x="417" y="873"/>
                </a:cxn>
                <a:cxn ang="0">
                  <a:pos x="378" y="918"/>
                </a:cxn>
                <a:cxn ang="0">
                  <a:pos x="315" y="945"/>
                </a:cxn>
                <a:cxn ang="0">
                  <a:pos x="300" y="975"/>
                </a:cxn>
                <a:cxn ang="0">
                  <a:pos x="270" y="1002"/>
                </a:cxn>
                <a:cxn ang="0">
                  <a:pos x="252" y="1044"/>
                </a:cxn>
                <a:cxn ang="0">
                  <a:pos x="210" y="1098"/>
                </a:cxn>
                <a:cxn ang="0">
                  <a:pos x="183" y="1143"/>
                </a:cxn>
                <a:cxn ang="0">
                  <a:pos x="153" y="1164"/>
                </a:cxn>
                <a:cxn ang="0">
                  <a:pos x="147" y="1116"/>
                </a:cxn>
                <a:cxn ang="0">
                  <a:pos x="129" y="1053"/>
                </a:cxn>
                <a:cxn ang="0">
                  <a:pos x="120" y="1011"/>
                </a:cxn>
                <a:cxn ang="0">
                  <a:pos x="141" y="966"/>
                </a:cxn>
                <a:cxn ang="0">
                  <a:pos x="138" y="915"/>
                </a:cxn>
                <a:cxn ang="0">
                  <a:pos x="135" y="876"/>
                </a:cxn>
                <a:cxn ang="0">
                  <a:pos x="162" y="837"/>
                </a:cxn>
                <a:cxn ang="0">
                  <a:pos x="183" y="780"/>
                </a:cxn>
                <a:cxn ang="0">
                  <a:pos x="180" y="714"/>
                </a:cxn>
                <a:cxn ang="0">
                  <a:pos x="195" y="678"/>
                </a:cxn>
                <a:cxn ang="0">
                  <a:pos x="198" y="606"/>
                </a:cxn>
                <a:cxn ang="0">
                  <a:pos x="186" y="543"/>
                </a:cxn>
                <a:cxn ang="0">
                  <a:pos x="123" y="507"/>
                </a:cxn>
                <a:cxn ang="0">
                  <a:pos x="81" y="429"/>
                </a:cxn>
                <a:cxn ang="0">
                  <a:pos x="54" y="366"/>
                </a:cxn>
                <a:cxn ang="0">
                  <a:pos x="21" y="327"/>
                </a:cxn>
                <a:cxn ang="0">
                  <a:pos x="0" y="279"/>
                </a:cxn>
                <a:cxn ang="0">
                  <a:pos x="15" y="249"/>
                </a:cxn>
                <a:cxn ang="0">
                  <a:pos x="36" y="180"/>
                </a:cxn>
              </a:cxnLst>
              <a:rect l="0" t="0" r="r" b="b"/>
              <a:pathLst>
                <a:path w="936" h="1164">
                  <a:moveTo>
                    <a:pt x="90" y="162"/>
                  </a:moveTo>
                  <a:lnTo>
                    <a:pt x="84" y="135"/>
                  </a:lnTo>
                  <a:lnTo>
                    <a:pt x="102" y="105"/>
                  </a:lnTo>
                  <a:lnTo>
                    <a:pt x="78" y="93"/>
                  </a:lnTo>
                  <a:lnTo>
                    <a:pt x="105" y="60"/>
                  </a:lnTo>
                  <a:lnTo>
                    <a:pt x="126" y="69"/>
                  </a:lnTo>
                  <a:lnTo>
                    <a:pt x="138" y="27"/>
                  </a:lnTo>
                  <a:lnTo>
                    <a:pt x="177" y="6"/>
                  </a:lnTo>
                  <a:lnTo>
                    <a:pt x="195" y="12"/>
                  </a:lnTo>
                  <a:lnTo>
                    <a:pt x="219" y="0"/>
                  </a:lnTo>
                  <a:lnTo>
                    <a:pt x="207" y="33"/>
                  </a:lnTo>
                  <a:lnTo>
                    <a:pt x="216" y="63"/>
                  </a:lnTo>
                  <a:lnTo>
                    <a:pt x="222" y="39"/>
                  </a:lnTo>
                  <a:lnTo>
                    <a:pt x="240" y="33"/>
                  </a:lnTo>
                  <a:lnTo>
                    <a:pt x="246" y="12"/>
                  </a:lnTo>
                  <a:lnTo>
                    <a:pt x="273" y="24"/>
                  </a:lnTo>
                  <a:lnTo>
                    <a:pt x="288" y="48"/>
                  </a:lnTo>
                  <a:lnTo>
                    <a:pt x="348" y="51"/>
                  </a:lnTo>
                  <a:lnTo>
                    <a:pt x="405" y="51"/>
                  </a:lnTo>
                  <a:lnTo>
                    <a:pt x="414" y="75"/>
                  </a:lnTo>
                  <a:lnTo>
                    <a:pt x="444" y="93"/>
                  </a:lnTo>
                  <a:lnTo>
                    <a:pt x="453" y="114"/>
                  </a:lnTo>
                  <a:lnTo>
                    <a:pt x="483" y="129"/>
                  </a:lnTo>
                  <a:lnTo>
                    <a:pt x="507" y="162"/>
                  </a:lnTo>
                  <a:lnTo>
                    <a:pt x="543" y="156"/>
                  </a:lnTo>
                  <a:lnTo>
                    <a:pt x="573" y="183"/>
                  </a:lnTo>
                  <a:lnTo>
                    <a:pt x="603" y="177"/>
                  </a:lnTo>
                  <a:lnTo>
                    <a:pt x="627" y="210"/>
                  </a:lnTo>
                  <a:lnTo>
                    <a:pt x="654" y="252"/>
                  </a:lnTo>
                  <a:lnTo>
                    <a:pt x="630" y="273"/>
                  </a:lnTo>
                  <a:lnTo>
                    <a:pt x="618" y="291"/>
                  </a:lnTo>
                  <a:lnTo>
                    <a:pt x="660" y="279"/>
                  </a:lnTo>
                  <a:lnTo>
                    <a:pt x="678" y="285"/>
                  </a:lnTo>
                  <a:lnTo>
                    <a:pt x="657" y="315"/>
                  </a:lnTo>
                  <a:lnTo>
                    <a:pt x="705" y="297"/>
                  </a:lnTo>
                  <a:lnTo>
                    <a:pt x="726" y="288"/>
                  </a:lnTo>
                  <a:lnTo>
                    <a:pt x="747" y="303"/>
                  </a:lnTo>
                  <a:lnTo>
                    <a:pt x="747" y="321"/>
                  </a:lnTo>
                  <a:lnTo>
                    <a:pt x="798" y="324"/>
                  </a:lnTo>
                  <a:lnTo>
                    <a:pt x="807" y="345"/>
                  </a:lnTo>
                  <a:lnTo>
                    <a:pt x="831" y="333"/>
                  </a:lnTo>
                  <a:lnTo>
                    <a:pt x="888" y="390"/>
                  </a:lnTo>
                  <a:lnTo>
                    <a:pt x="915" y="372"/>
                  </a:lnTo>
                  <a:lnTo>
                    <a:pt x="936" y="393"/>
                  </a:lnTo>
                  <a:lnTo>
                    <a:pt x="915" y="414"/>
                  </a:lnTo>
                  <a:lnTo>
                    <a:pt x="927" y="450"/>
                  </a:lnTo>
                  <a:lnTo>
                    <a:pt x="909" y="462"/>
                  </a:lnTo>
                  <a:lnTo>
                    <a:pt x="882" y="474"/>
                  </a:lnTo>
                  <a:lnTo>
                    <a:pt x="831" y="513"/>
                  </a:lnTo>
                  <a:lnTo>
                    <a:pt x="828" y="546"/>
                  </a:lnTo>
                  <a:lnTo>
                    <a:pt x="810" y="579"/>
                  </a:lnTo>
                  <a:lnTo>
                    <a:pt x="804" y="609"/>
                  </a:lnTo>
                  <a:lnTo>
                    <a:pt x="738" y="675"/>
                  </a:lnTo>
                  <a:lnTo>
                    <a:pt x="696" y="669"/>
                  </a:lnTo>
                  <a:lnTo>
                    <a:pt x="666" y="687"/>
                  </a:lnTo>
                  <a:lnTo>
                    <a:pt x="642" y="678"/>
                  </a:lnTo>
                  <a:lnTo>
                    <a:pt x="600" y="702"/>
                  </a:lnTo>
                  <a:lnTo>
                    <a:pt x="585" y="747"/>
                  </a:lnTo>
                  <a:lnTo>
                    <a:pt x="531" y="813"/>
                  </a:lnTo>
                  <a:lnTo>
                    <a:pt x="498" y="807"/>
                  </a:lnTo>
                  <a:lnTo>
                    <a:pt x="486" y="831"/>
                  </a:lnTo>
                  <a:lnTo>
                    <a:pt x="459" y="852"/>
                  </a:lnTo>
                  <a:lnTo>
                    <a:pt x="405" y="843"/>
                  </a:lnTo>
                  <a:lnTo>
                    <a:pt x="417" y="873"/>
                  </a:lnTo>
                  <a:lnTo>
                    <a:pt x="405" y="909"/>
                  </a:lnTo>
                  <a:lnTo>
                    <a:pt x="378" y="918"/>
                  </a:lnTo>
                  <a:lnTo>
                    <a:pt x="327" y="918"/>
                  </a:lnTo>
                  <a:lnTo>
                    <a:pt x="315" y="945"/>
                  </a:lnTo>
                  <a:lnTo>
                    <a:pt x="279" y="957"/>
                  </a:lnTo>
                  <a:lnTo>
                    <a:pt x="300" y="975"/>
                  </a:lnTo>
                  <a:lnTo>
                    <a:pt x="267" y="981"/>
                  </a:lnTo>
                  <a:lnTo>
                    <a:pt x="270" y="1002"/>
                  </a:lnTo>
                  <a:lnTo>
                    <a:pt x="243" y="1026"/>
                  </a:lnTo>
                  <a:lnTo>
                    <a:pt x="252" y="1044"/>
                  </a:lnTo>
                  <a:lnTo>
                    <a:pt x="246" y="1068"/>
                  </a:lnTo>
                  <a:lnTo>
                    <a:pt x="210" y="1098"/>
                  </a:lnTo>
                  <a:lnTo>
                    <a:pt x="210" y="1134"/>
                  </a:lnTo>
                  <a:lnTo>
                    <a:pt x="183" y="1143"/>
                  </a:lnTo>
                  <a:lnTo>
                    <a:pt x="165" y="1134"/>
                  </a:lnTo>
                  <a:lnTo>
                    <a:pt x="153" y="1164"/>
                  </a:lnTo>
                  <a:lnTo>
                    <a:pt x="141" y="1134"/>
                  </a:lnTo>
                  <a:lnTo>
                    <a:pt x="147" y="1116"/>
                  </a:lnTo>
                  <a:lnTo>
                    <a:pt x="120" y="1089"/>
                  </a:lnTo>
                  <a:lnTo>
                    <a:pt x="129" y="1053"/>
                  </a:lnTo>
                  <a:lnTo>
                    <a:pt x="150" y="1044"/>
                  </a:lnTo>
                  <a:lnTo>
                    <a:pt x="120" y="1011"/>
                  </a:lnTo>
                  <a:lnTo>
                    <a:pt x="156" y="999"/>
                  </a:lnTo>
                  <a:lnTo>
                    <a:pt x="141" y="966"/>
                  </a:lnTo>
                  <a:lnTo>
                    <a:pt x="159" y="957"/>
                  </a:lnTo>
                  <a:lnTo>
                    <a:pt x="138" y="915"/>
                  </a:lnTo>
                  <a:lnTo>
                    <a:pt x="153" y="891"/>
                  </a:lnTo>
                  <a:lnTo>
                    <a:pt x="135" y="876"/>
                  </a:lnTo>
                  <a:lnTo>
                    <a:pt x="135" y="855"/>
                  </a:lnTo>
                  <a:lnTo>
                    <a:pt x="162" y="837"/>
                  </a:lnTo>
                  <a:lnTo>
                    <a:pt x="159" y="798"/>
                  </a:lnTo>
                  <a:lnTo>
                    <a:pt x="183" y="780"/>
                  </a:lnTo>
                  <a:lnTo>
                    <a:pt x="177" y="747"/>
                  </a:lnTo>
                  <a:lnTo>
                    <a:pt x="180" y="714"/>
                  </a:lnTo>
                  <a:lnTo>
                    <a:pt x="171" y="678"/>
                  </a:lnTo>
                  <a:lnTo>
                    <a:pt x="195" y="678"/>
                  </a:lnTo>
                  <a:lnTo>
                    <a:pt x="183" y="627"/>
                  </a:lnTo>
                  <a:lnTo>
                    <a:pt x="198" y="606"/>
                  </a:lnTo>
                  <a:lnTo>
                    <a:pt x="201" y="567"/>
                  </a:lnTo>
                  <a:lnTo>
                    <a:pt x="186" y="543"/>
                  </a:lnTo>
                  <a:lnTo>
                    <a:pt x="180" y="516"/>
                  </a:lnTo>
                  <a:lnTo>
                    <a:pt x="123" y="507"/>
                  </a:lnTo>
                  <a:lnTo>
                    <a:pt x="78" y="450"/>
                  </a:lnTo>
                  <a:lnTo>
                    <a:pt x="81" y="429"/>
                  </a:lnTo>
                  <a:lnTo>
                    <a:pt x="51" y="402"/>
                  </a:lnTo>
                  <a:lnTo>
                    <a:pt x="54" y="366"/>
                  </a:lnTo>
                  <a:lnTo>
                    <a:pt x="30" y="348"/>
                  </a:lnTo>
                  <a:lnTo>
                    <a:pt x="21" y="327"/>
                  </a:lnTo>
                  <a:lnTo>
                    <a:pt x="3" y="309"/>
                  </a:lnTo>
                  <a:lnTo>
                    <a:pt x="0" y="279"/>
                  </a:lnTo>
                  <a:lnTo>
                    <a:pt x="33" y="258"/>
                  </a:lnTo>
                  <a:lnTo>
                    <a:pt x="15" y="249"/>
                  </a:lnTo>
                  <a:lnTo>
                    <a:pt x="18" y="210"/>
                  </a:lnTo>
                  <a:lnTo>
                    <a:pt x="36" y="180"/>
                  </a:lnTo>
                  <a:lnTo>
                    <a:pt x="90" y="1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6" name="Freeform 103"/>
            <p:cNvSpPr>
              <a:spLocks/>
            </p:cNvSpPr>
            <p:nvPr/>
          </p:nvSpPr>
          <p:spPr bwMode="ltGray">
            <a:xfrm>
              <a:off x="4821" y="3727"/>
              <a:ext cx="111" cy="69"/>
            </a:xfrm>
            <a:custGeom>
              <a:avLst/>
              <a:gdLst/>
              <a:ahLst/>
              <a:cxnLst>
                <a:cxn ang="0">
                  <a:pos x="111" y="57"/>
                </a:cxn>
                <a:cxn ang="0">
                  <a:pos x="75" y="39"/>
                </a:cxn>
                <a:cxn ang="0">
                  <a:pos x="78" y="18"/>
                </a:cxn>
                <a:cxn ang="0">
                  <a:pos x="63" y="0"/>
                </a:cxn>
                <a:cxn ang="0">
                  <a:pos x="36" y="18"/>
                </a:cxn>
                <a:cxn ang="0">
                  <a:pos x="12" y="30"/>
                </a:cxn>
                <a:cxn ang="0">
                  <a:pos x="0" y="45"/>
                </a:cxn>
                <a:cxn ang="0">
                  <a:pos x="36" y="39"/>
                </a:cxn>
                <a:cxn ang="0">
                  <a:pos x="39" y="63"/>
                </a:cxn>
                <a:cxn ang="0">
                  <a:pos x="60" y="69"/>
                </a:cxn>
                <a:cxn ang="0">
                  <a:pos x="63" y="51"/>
                </a:cxn>
                <a:cxn ang="0">
                  <a:pos x="90" y="69"/>
                </a:cxn>
                <a:cxn ang="0">
                  <a:pos x="111" y="57"/>
                </a:cxn>
              </a:cxnLst>
              <a:rect l="0" t="0" r="r" b="b"/>
              <a:pathLst>
                <a:path w="111" h="69">
                  <a:moveTo>
                    <a:pt x="111" y="57"/>
                  </a:moveTo>
                  <a:lnTo>
                    <a:pt x="75" y="39"/>
                  </a:lnTo>
                  <a:lnTo>
                    <a:pt x="78" y="18"/>
                  </a:lnTo>
                  <a:lnTo>
                    <a:pt x="63" y="0"/>
                  </a:lnTo>
                  <a:lnTo>
                    <a:pt x="36" y="18"/>
                  </a:lnTo>
                  <a:lnTo>
                    <a:pt x="12" y="30"/>
                  </a:lnTo>
                  <a:lnTo>
                    <a:pt x="0" y="45"/>
                  </a:lnTo>
                  <a:lnTo>
                    <a:pt x="36" y="39"/>
                  </a:lnTo>
                  <a:lnTo>
                    <a:pt x="39" y="63"/>
                  </a:lnTo>
                  <a:lnTo>
                    <a:pt x="60" y="69"/>
                  </a:lnTo>
                  <a:lnTo>
                    <a:pt x="63" y="51"/>
                  </a:lnTo>
                  <a:lnTo>
                    <a:pt x="90" y="69"/>
                  </a:lnTo>
                  <a:lnTo>
                    <a:pt x="111" y="5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7" name="Freeform 104"/>
            <p:cNvSpPr>
              <a:spLocks/>
            </p:cNvSpPr>
            <p:nvPr/>
          </p:nvSpPr>
          <p:spPr bwMode="ltGray">
            <a:xfrm>
              <a:off x="3651" y="1108"/>
              <a:ext cx="1401" cy="1164"/>
            </a:xfrm>
            <a:custGeom>
              <a:avLst/>
              <a:gdLst/>
              <a:ahLst/>
              <a:cxnLst>
                <a:cxn ang="0">
                  <a:pos x="51" y="192"/>
                </a:cxn>
                <a:cxn ang="0">
                  <a:pos x="81" y="108"/>
                </a:cxn>
                <a:cxn ang="0">
                  <a:pos x="177" y="87"/>
                </a:cxn>
                <a:cxn ang="0">
                  <a:pos x="198" y="42"/>
                </a:cxn>
                <a:cxn ang="0">
                  <a:pos x="246" y="24"/>
                </a:cxn>
                <a:cxn ang="0">
                  <a:pos x="315" y="9"/>
                </a:cxn>
                <a:cxn ang="0">
                  <a:pos x="390" y="75"/>
                </a:cxn>
                <a:cxn ang="0">
                  <a:pos x="480" y="138"/>
                </a:cxn>
                <a:cxn ang="0">
                  <a:pos x="576" y="180"/>
                </a:cxn>
                <a:cxn ang="0">
                  <a:pos x="684" y="234"/>
                </a:cxn>
                <a:cxn ang="0">
                  <a:pos x="648" y="222"/>
                </a:cxn>
                <a:cxn ang="0">
                  <a:pos x="621" y="141"/>
                </a:cxn>
                <a:cxn ang="0">
                  <a:pos x="555" y="123"/>
                </a:cxn>
                <a:cxn ang="0">
                  <a:pos x="642" y="111"/>
                </a:cxn>
                <a:cxn ang="0">
                  <a:pos x="738" y="153"/>
                </a:cxn>
                <a:cxn ang="0">
                  <a:pos x="756" y="264"/>
                </a:cxn>
                <a:cxn ang="0">
                  <a:pos x="804" y="225"/>
                </a:cxn>
                <a:cxn ang="0">
                  <a:pos x="786" y="189"/>
                </a:cxn>
                <a:cxn ang="0">
                  <a:pos x="855" y="231"/>
                </a:cxn>
                <a:cxn ang="0">
                  <a:pos x="909" y="207"/>
                </a:cxn>
                <a:cxn ang="0">
                  <a:pos x="936" y="273"/>
                </a:cxn>
                <a:cxn ang="0">
                  <a:pos x="873" y="342"/>
                </a:cxn>
                <a:cxn ang="0">
                  <a:pos x="810" y="378"/>
                </a:cxn>
                <a:cxn ang="0">
                  <a:pos x="843" y="486"/>
                </a:cxn>
                <a:cxn ang="0">
                  <a:pos x="987" y="504"/>
                </a:cxn>
                <a:cxn ang="0">
                  <a:pos x="1068" y="567"/>
                </a:cxn>
                <a:cxn ang="0">
                  <a:pos x="1044" y="468"/>
                </a:cxn>
                <a:cxn ang="0">
                  <a:pos x="1029" y="393"/>
                </a:cxn>
                <a:cxn ang="0">
                  <a:pos x="1044" y="348"/>
                </a:cxn>
                <a:cxn ang="0">
                  <a:pos x="1131" y="357"/>
                </a:cxn>
                <a:cxn ang="0">
                  <a:pos x="1218" y="378"/>
                </a:cxn>
                <a:cxn ang="0">
                  <a:pos x="1323" y="408"/>
                </a:cxn>
                <a:cxn ang="0">
                  <a:pos x="1368" y="483"/>
                </a:cxn>
                <a:cxn ang="0">
                  <a:pos x="1308" y="555"/>
                </a:cxn>
                <a:cxn ang="0">
                  <a:pos x="1251" y="585"/>
                </a:cxn>
                <a:cxn ang="0">
                  <a:pos x="1290" y="567"/>
                </a:cxn>
                <a:cxn ang="0">
                  <a:pos x="1341" y="585"/>
                </a:cxn>
                <a:cxn ang="0">
                  <a:pos x="1380" y="576"/>
                </a:cxn>
                <a:cxn ang="0">
                  <a:pos x="1338" y="678"/>
                </a:cxn>
                <a:cxn ang="0">
                  <a:pos x="1257" y="705"/>
                </a:cxn>
                <a:cxn ang="0">
                  <a:pos x="1224" y="774"/>
                </a:cxn>
                <a:cxn ang="0">
                  <a:pos x="1167" y="834"/>
                </a:cxn>
                <a:cxn ang="0">
                  <a:pos x="1182" y="915"/>
                </a:cxn>
                <a:cxn ang="0">
                  <a:pos x="1095" y="990"/>
                </a:cxn>
                <a:cxn ang="0">
                  <a:pos x="1116" y="1131"/>
                </a:cxn>
                <a:cxn ang="0">
                  <a:pos x="1047" y="1107"/>
                </a:cxn>
                <a:cxn ang="0">
                  <a:pos x="957" y="1053"/>
                </a:cxn>
                <a:cxn ang="0">
                  <a:pos x="852" y="1092"/>
                </a:cxn>
                <a:cxn ang="0">
                  <a:pos x="705" y="1137"/>
                </a:cxn>
                <a:cxn ang="0">
                  <a:pos x="387" y="1035"/>
                </a:cxn>
                <a:cxn ang="0">
                  <a:pos x="231" y="870"/>
                </a:cxn>
                <a:cxn ang="0">
                  <a:pos x="237" y="699"/>
                </a:cxn>
                <a:cxn ang="0">
                  <a:pos x="318" y="609"/>
                </a:cxn>
                <a:cxn ang="0">
                  <a:pos x="303" y="483"/>
                </a:cxn>
                <a:cxn ang="0">
                  <a:pos x="279" y="339"/>
                </a:cxn>
                <a:cxn ang="0">
                  <a:pos x="201" y="225"/>
                </a:cxn>
                <a:cxn ang="0">
                  <a:pos x="105" y="216"/>
                </a:cxn>
              </a:cxnLst>
              <a:rect l="0" t="0" r="r" b="b"/>
              <a:pathLst>
                <a:path w="1401" h="1164">
                  <a:moveTo>
                    <a:pt x="0" y="240"/>
                  </a:moveTo>
                  <a:lnTo>
                    <a:pt x="27" y="219"/>
                  </a:lnTo>
                  <a:lnTo>
                    <a:pt x="66" y="219"/>
                  </a:lnTo>
                  <a:lnTo>
                    <a:pt x="51" y="192"/>
                  </a:lnTo>
                  <a:lnTo>
                    <a:pt x="42" y="171"/>
                  </a:lnTo>
                  <a:lnTo>
                    <a:pt x="54" y="156"/>
                  </a:lnTo>
                  <a:lnTo>
                    <a:pt x="51" y="135"/>
                  </a:lnTo>
                  <a:lnTo>
                    <a:pt x="81" y="108"/>
                  </a:lnTo>
                  <a:lnTo>
                    <a:pt x="90" y="81"/>
                  </a:lnTo>
                  <a:lnTo>
                    <a:pt x="123" y="87"/>
                  </a:lnTo>
                  <a:lnTo>
                    <a:pt x="138" y="105"/>
                  </a:lnTo>
                  <a:lnTo>
                    <a:pt x="177" y="87"/>
                  </a:lnTo>
                  <a:lnTo>
                    <a:pt x="150" y="75"/>
                  </a:lnTo>
                  <a:lnTo>
                    <a:pt x="153" y="54"/>
                  </a:lnTo>
                  <a:lnTo>
                    <a:pt x="180" y="21"/>
                  </a:lnTo>
                  <a:lnTo>
                    <a:pt x="198" y="42"/>
                  </a:lnTo>
                  <a:lnTo>
                    <a:pt x="204" y="60"/>
                  </a:lnTo>
                  <a:lnTo>
                    <a:pt x="222" y="69"/>
                  </a:lnTo>
                  <a:lnTo>
                    <a:pt x="228" y="45"/>
                  </a:lnTo>
                  <a:lnTo>
                    <a:pt x="246" y="24"/>
                  </a:lnTo>
                  <a:lnTo>
                    <a:pt x="249" y="0"/>
                  </a:lnTo>
                  <a:lnTo>
                    <a:pt x="285" y="24"/>
                  </a:lnTo>
                  <a:lnTo>
                    <a:pt x="303" y="27"/>
                  </a:lnTo>
                  <a:lnTo>
                    <a:pt x="315" y="9"/>
                  </a:lnTo>
                  <a:lnTo>
                    <a:pt x="342" y="18"/>
                  </a:lnTo>
                  <a:lnTo>
                    <a:pt x="363" y="39"/>
                  </a:lnTo>
                  <a:lnTo>
                    <a:pt x="363" y="66"/>
                  </a:lnTo>
                  <a:lnTo>
                    <a:pt x="390" y="75"/>
                  </a:lnTo>
                  <a:lnTo>
                    <a:pt x="396" y="99"/>
                  </a:lnTo>
                  <a:lnTo>
                    <a:pt x="420" y="114"/>
                  </a:lnTo>
                  <a:lnTo>
                    <a:pt x="432" y="150"/>
                  </a:lnTo>
                  <a:lnTo>
                    <a:pt x="480" y="138"/>
                  </a:lnTo>
                  <a:lnTo>
                    <a:pt x="498" y="156"/>
                  </a:lnTo>
                  <a:lnTo>
                    <a:pt x="540" y="144"/>
                  </a:lnTo>
                  <a:lnTo>
                    <a:pt x="540" y="171"/>
                  </a:lnTo>
                  <a:lnTo>
                    <a:pt x="576" y="180"/>
                  </a:lnTo>
                  <a:lnTo>
                    <a:pt x="585" y="207"/>
                  </a:lnTo>
                  <a:lnTo>
                    <a:pt x="618" y="207"/>
                  </a:lnTo>
                  <a:lnTo>
                    <a:pt x="627" y="228"/>
                  </a:lnTo>
                  <a:lnTo>
                    <a:pt x="684" y="234"/>
                  </a:lnTo>
                  <a:lnTo>
                    <a:pt x="684" y="252"/>
                  </a:lnTo>
                  <a:lnTo>
                    <a:pt x="714" y="228"/>
                  </a:lnTo>
                  <a:lnTo>
                    <a:pt x="693" y="213"/>
                  </a:lnTo>
                  <a:lnTo>
                    <a:pt x="648" y="222"/>
                  </a:lnTo>
                  <a:lnTo>
                    <a:pt x="624" y="189"/>
                  </a:lnTo>
                  <a:lnTo>
                    <a:pt x="636" y="174"/>
                  </a:lnTo>
                  <a:lnTo>
                    <a:pt x="615" y="159"/>
                  </a:lnTo>
                  <a:lnTo>
                    <a:pt x="621" y="141"/>
                  </a:lnTo>
                  <a:lnTo>
                    <a:pt x="603" y="126"/>
                  </a:lnTo>
                  <a:lnTo>
                    <a:pt x="591" y="153"/>
                  </a:lnTo>
                  <a:lnTo>
                    <a:pt x="567" y="153"/>
                  </a:lnTo>
                  <a:lnTo>
                    <a:pt x="555" y="123"/>
                  </a:lnTo>
                  <a:lnTo>
                    <a:pt x="588" y="108"/>
                  </a:lnTo>
                  <a:lnTo>
                    <a:pt x="597" y="84"/>
                  </a:lnTo>
                  <a:lnTo>
                    <a:pt x="624" y="75"/>
                  </a:lnTo>
                  <a:lnTo>
                    <a:pt x="642" y="111"/>
                  </a:lnTo>
                  <a:lnTo>
                    <a:pt x="675" y="135"/>
                  </a:lnTo>
                  <a:lnTo>
                    <a:pt x="696" y="135"/>
                  </a:lnTo>
                  <a:lnTo>
                    <a:pt x="720" y="129"/>
                  </a:lnTo>
                  <a:lnTo>
                    <a:pt x="738" y="153"/>
                  </a:lnTo>
                  <a:lnTo>
                    <a:pt x="720" y="174"/>
                  </a:lnTo>
                  <a:lnTo>
                    <a:pt x="747" y="204"/>
                  </a:lnTo>
                  <a:lnTo>
                    <a:pt x="723" y="249"/>
                  </a:lnTo>
                  <a:lnTo>
                    <a:pt x="756" y="264"/>
                  </a:lnTo>
                  <a:lnTo>
                    <a:pt x="777" y="246"/>
                  </a:lnTo>
                  <a:lnTo>
                    <a:pt x="756" y="225"/>
                  </a:lnTo>
                  <a:lnTo>
                    <a:pt x="792" y="210"/>
                  </a:lnTo>
                  <a:lnTo>
                    <a:pt x="804" y="225"/>
                  </a:lnTo>
                  <a:lnTo>
                    <a:pt x="798" y="243"/>
                  </a:lnTo>
                  <a:lnTo>
                    <a:pt x="828" y="237"/>
                  </a:lnTo>
                  <a:lnTo>
                    <a:pt x="819" y="210"/>
                  </a:lnTo>
                  <a:lnTo>
                    <a:pt x="786" y="189"/>
                  </a:lnTo>
                  <a:lnTo>
                    <a:pt x="804" y="171"/>
                  </a:lnTo>
                  <a:lnTo>
                    <a:pt x="840" y="189"/>
                  </a:lnTo>
                  <a:lnTo>
                    <a:pt x="843" y="216"/>
                  </a:lnTo>
                  <a:lnTo>
                    <a:pt x="855" y="231"/>
                  </a:lnTo>
                  <a:lnTo>
                    <a:pt x="876" y="228"/>
                  </a:lnTo>
                  <a:lnTo>
                    <a:pt x="882" y="258"/>
                  </a:lnTo>
                  <a:lnTo>
                    <a:pt x="900" y="246"/>
                  </a:lnTo>
                  <a:lnTo>
                    <a:pt x="909" y="207"/>
                  </a:lnTo>
                  <a:lnTo>
                    <a:pt x="927" y="201"/>
                  </a:lnTo>
                  <a:lnTo>
                    <a:pt x="936" y="234"/>
                  </a:lnTo>
                  <a:lnTo>
                    <a:pt x="948" y="258"/>
                  </a:lnTo>
                  <a:lnTo>
                    <a:pt x="936" y="273"/>
                  </a:lnTo>
                  <a:lnTo>
                    <a:pt x="888" y="276"/>
                  </a:lnTo>
                  <a:lnTo>
                    <a:pt x="882" y="297"/>
                  </a:lnTo>
                  <a:lnTo>
                    <a:pt x="888" y="324"/>
                  </a:lnTo>
                  <a:lnTo>
                    <a:pt x="873" y="342"/>
                  </a:lnTo>
                  <a:lnTo>
                    <a:pt x="852" y="336"/>
                  </a:lnTo>
                  <a:lnTo>
                    <a:pt x="846" y="363"/>
                  </a:lnTo>
                  <a:lnTo>
                    <a:pt x="831" y="378"/>
                  </a:lnTo>
                  <a:lnTo>
                    <a:pt x="810" y="378"/>
                  </a:lnTo>
                  <a:lnTo>
                    <a:pt x="804" y="423"/>
                  </a:lnTo>
                  <a:lnTo>
                    <a:pt x="804" y="441"/>
                  </a:lnTo>
                  <a:lnTo>
                    <a:pt x="831" y="453"/>
                  </a:lnTo>
                  <a:lnTo>
                    <a:pt x="843" y="486"/>
                  </a:lnTo>
                  <a:lnTo>
                    <a:pt x="879" y="486"/>
                  </a:lnTo>
                  <a:lnTo>
                    <a:pt x="924" y="492"/>
                  </a:lnTo>
                  <a:lnTo>
                    <a:pt x="951" y="513"/>
                  </a:lnTo>
                  <a:lnTo>
                    <a:pt x="987" y="504"/>
                  </a:lnTo>
                  <a:lnTo>
                    <a:pt x="996" y="528"/>
                  </a:lnTo>
                  <a:lnTo>
                    <a:pt x="1011" y="561"/>
                  </a:lnTo>
                  <a:lnTo>
                    <a:pt x="1044" y="588"/>
                  </a:lnTo>
                  <a:lnTo>
                    <a:pt x="1068" y="567"/>
                  </a:lnTo>
                  <a:lnTo>
                    <a:pt x="1050" y="543"/>
                  </a:lnTo>
                  <a:lnTo>
                    <a:pt x="1020" y="528"/>
                  </a:lnTo>
                  <a:lnTo>
                    <a:pt x="1020" y="501"/>
                  </a:lnTo>
                  <a:lnTo>
                    <a:pt x="1044" y="468"/>
                  </a:lnTo>
                  <a:lnTo>
                    <a:pt x="1032" y="432"/>
                  </a:lnTo>
                  <a:lnTo>
                    <a:pt x="1011" y="429"/>
                  </a:lnTo>
                  <a:lnTo>
                    <a:pt x="1008" y="411"/>
                  </a:lnTo>
                  <a:lnTo>
                    <a:pt x="1029" y="393"/>
                  </a:lnTo>
                  <a:lnTo>
                    <a:pt x="1011" y="381"/>
                  </a:lnTo>
                  <a:lnTo>
                    <a:pt x="1011" y="360"/>
                  </a:lnTo>
                  <a:lnTo>
                    <a:pt x="1002" y="336"/>
                  </a:lnTo>
                  <a:lnTo>
                    <a:pt x="1044" y="348"/>
                  </a:lnTo>
                  <a:lnTo>
                    <a:pt x="1071" y="330"/>
                  </a:lnTo>
                  <a:lnTo>
                    <a:pt x="1089" y="336"/>
                  </a:lnTo>
                  <a:lnTo>
                    <a:pt x="1104" y="357"/>
                  </a:lnTo>
                  <a:lnTo>
                    <a:pt x="1131" y="357"/>
                  </a:lnTo>
                  <a:lnTo>
                    <a:pt x="1146" y="390"/>
                  </a:lnTo>
                  <a:lnTo>
                    <a:pt x="1182" y="393"/>
                  </a:lnTo>
                  <a:lnTo>
                    <a:pt x="1185" y="357"/>
                  </a:lnTo>
                  <a:lnTo>
                    <a:pt x="1218" y="378"/>
                  </a:lnTo>
                  <a:lnTo>
                    <a:pt x="1251" y="372"/>
                  </a:lnTo>
                  <a:lnTo>
                    <a:pt x="1248" y="399"/>
                  </a:lnTo>
                  <a:lnTo>
                    <a:pt x="1287" y="423"/>
                  </a:lnTo>
                  <a:lnTo>
                    <a:pt x="1323" y="408"/>
                  </a:lnTo>
                  <a:lnTo>
                    <a:pt x="1362" y="420"/>
                  </a:lnTo>
                  <a:lnTo>
                    <a:pt x="1359" y="441"/>
                  </a:lnTo>
                  <a:lnTo>
                    <a:pt x="1392" y="456"/>
                  </a:lnTo>
                  <a:lnTo>
                    <a:pt x="1368" y="483"/>
                  </a:lnTo>
                  <a:lnTo>
                    <a:pt x="1356" y="516"/>
                  </a:lnTo>
                  <a:lnTo>
                    <a:pt x="1329" y="525"/>
                  </a:lnTo>
                  <a:lnTo>
                    <a:pt x="1341" y="549"/>
                  </a:lnTo>
                  <a:lnTo>
                    <a:pt x="1308" y="555"/>
                  </a:lnTo>
                  <a:lnTo>
                    <a:pt x="1290" y="534"/>
                  </a:lnTo>
                  <a:lnTo>
                    <a:pt x="1260" y="546"/>
                  </a:lnTo>
                  <a:lnTo>
                    <a:pt x="1263" y="564"/>
                  </a:lnTo>
                  <a:lnTo>
                    <a:pt x="1251" y="585"/>
                  </a:lnTo>
                  <a:lnTo>
                    <a:pt x="1209" y="612"/>
                  </a:lnTo>
                  <a:lnTo>
                    <a:pt x="1233" y="633"/>
                  </a:lnTo>
                  <a:lnTo>
                    <a:pt x="1263" y="609"/>
                  </a:lnTo>
                  <a:lnTo>
                    <a:pt x="1290" y="567"/>
                  </a:lnTo>
                  <a:lnTo>
                    <a:pt x="1314" y="573"/>
                  </a:lnTo>
                  <a:lnTo>
                    <a:pt x="1311" y="606"/>
                  </a:lnTo>
                  <a:lnTo>
                    <a:pt x="1326" y="627"/>
                  </a:lnTo>
                  <a:lnTo>
                    <a:pt x="1341" y="585"/>
                  </a:lnTo>
                  <a:lnTo>
                    <a:pt x="1350" y="624"/>
                  </a:lnTo>
                  <a:lnTo>
                    <a:pt x="1374" y="621"/>
                  </a:lnTo>
                  <a:lnTo>
                    <a:pt x="1383" y="597"/>
                  </a:lnTo>
                  <a:lnTo>
                    <a:pt x="1380" y="576"/>
                  </a:lnTo>
                  <a:lnTo>
                    <a:pt x="1398" y="600"/>
                  </a:lnTo>
                  <a:lnTo>
                    <a:pt x="1401" y="621"/>
                  </a:lnTo>
                  <a:lnTo>
                    <a:pt x="1359" y="639"/>
                  </a:lnTo>
                  <a:lnTo>
                    <a:pt x="1338" y="678"/>
                  </a:lnTo>
                  <a:lnTo>
                    <a:pt x="1320" y="654"/>
                  </a:lnTo>
                  <a:lnTo>
                    <a:pt x="1296" y="660"/>
                  </a:lnTo>
                  <a:lnTo>
                    <a:pt x="1296" y="681"/>
                  </a:lnTo>
                  <a:lnTo>
                    <a:pt x="1257" y="705"/>
                  </a:lnTo>
                  <a:lnTo>
                    <a:pt x="1239" y="729"/>
                  </a:lnTo>
                  <a:lnTo>
                    <a:pt x="1260" y="735"/>
                  </a:lnTo>
                  <a:lnTo>
                    <a:pt x="1251" y="765"/>
                  </a:lnTo>
                  <a:lnTo>
                    <a:pt x="1224" y="774"/>
                  </a:lnTo>
                  <a:lnTo>
                    <a:pt x="1188" y="783"/>
                  </a:lnTo>
                  <a:lnTo>
                    <a:pt x="1203" y="807"/>
                  </a:lnTo>
                  <a:lnTo>
                    <a:pt x="1185" y="831"/>
                  </a:lnTo>
                  <a:lnTo>
                    <a:pt x="1167" y="834"/>
                  </a:lnTo>
                  <a:lnTo>
                    <a:pt x="1185" y="855"/>
                  </a:lnTo>
                  <a:lnTo>
                    <a:pt x="1170" y="867"/>
                  </a:lnTo>
                  <a:lnTo>
                    <a:pt x="1194" y="894"/>
                  </a:lnTo>
                  <a:lnTo>
                    <a:pt x="1182" y="915"/>
                  </a:lnTo>
                  <a:lnTo>
                    <a:pt x="1158" y="912"/>
                  </a:lnTo>
                  <a:lnTo>
                    <a:pt x="1158" y="939"/>
                  </a:lnTo>
                  <a:lnTo>
                    <a:pt x="1128" y="960"/>
                  </a:lnTo>
                  <a:lnTo>
                    <a:pt x="1095" y="990"/>
                  </a:lnTo>
                  <a:lnTo>
                    <a:pt x="1077" y="1002"/>
                  </a:lnTo>
                  <a:lnTo>
                    <a:pt x="1077" y="1044"/>
                  </a:lnTo>
                  <a:lnTo>
                    <a:pt x="1104" y="1086"/>
                  </a:lnTo>
                  <a:lnTo>
                    <a:pt x="1116" y="1131"/>
                  </a:lnTo>
                  <a:lnTo>
                    <a:pt x="1104" y="1152"/>
                  </a:lnTo>
                  <a:lnTo>
                    <a:pt x="1083" y="1164"/>
                  </a:lnTo>
                  <a:lnTo>
                    <a:pt x="1077" y="1122"/>
                  </a:lnTo>
                  <a:lnTo>
                    <a:pt x="1047" y="1107"/>
                  </a:lnTo>
                  <a:lnTo>
                    <a:pt x="1044" y="1083"/>
                  </a:lnTo>
                  <a:lnTo>
                    <a:pt x="1023" y="1053"/>
                  </a:lnTo>
                  <a:lnTo>
                    <a:pt x="990" y="1065"/>
                  </a:lnTo>
                  <a:lnTo>
                    <a:pt x="957" y="1053"/>
                  </a:lnTo>
                  <a:lnTo>
                    <a:pt x="930" y="1062"/>
                  </a:lnTo>
                  <a:lnTo>
                    <a:pt x="891" y="1056"/>
                  </a:lnTo>
                  <a:lnTo>
                    <a:pt x="888" y="1083"/>
                  </a:lnTo>
                  <a:lnTo>
                    <a:pt x="852" y="1092"/>
                  </a:lnTo>
                  <a:lnTo>
                    <a:pt x="813" y="1074"/>
                  </a:lnTo>
                  <a:lnTo>
                    <a:pt x="759" y="1065"/>
                  </a:lnTo>
                  <a:lnTo>
                    <a:pt x="699" y="1092"/>
                  </a:lnTo>
                  <a:lnTo>
                    <a:pt x="705" y="1137"/>
                  </a:lnTo>
                  <a:lnTo>
                    <a:pt x="690" y="1161"/>
                  </a:lnTo>
                  <a:lnTo>
                    <a:pt x="615" y="1134"/>
                  </a:lnTo>
                  <a:lnTo>
                    <a:pt x="486" y="1056"/>
                  </a:lnTo>
                  <a:lnTo>
                    <a:pt x="387" y="1035"/>
                  </a:lnTo>
                  <a:lnTo>
                    <a:pt x="318" y="969"/>
                  </a:lnTo>
                  <a:lnTo>
                    <a:pt x="279" y="948"/>
                  </a:lnTo>
                  <a:lnTo>
                    <a:pt x="234" y="909"/>
                  </a:lnTo>
                  <a:lnTo>
                    <a:pt x="231" y="870"/>
                  </a:lnTo>
                  <a:lnTo>
                    <a:pt x="201" y="816"/>
                  </a:lnTo>
                  <a:lnTo>
                    <a:pt x="210" y="753"/>
                  </a:lnTo>
                  <a:lnTo>
                    <a:pt x="237" y="741"/>
                  </a:lnTo>
                  <a:lnTo>
                    <a:pt x="237" y="699"/>
                  </a:lnTo>
                  <a:lnTo>
                    <a:pt x="264" y="684"/>
                  </a:lnTo>
                  <a:lnTo>
                    <a:pt x="291" y="654"/>
                  </a:lnTo>
                  <a:lnTo>
                    <a:pt x="288" y="603"/>
                  </a:lnTo>
                  <a:lnTo>
                    <a:pt x="318" y="609"/>
                  </a:lnTo>
                  <a:lnTo>
                    <a:pt x="321" y="591"/>
                  </a:lnTo>
                  <a:lnTo>
                    <a:pt x="291" y="564"/>
                  </a:lnTo>
                  <a:lnTo>
                    <a:pt x="282" y="513"/>
                  </a:lnTo>
                  <a:lnTo>
                    <a:pt x="303" y="483"/>
                  </a:lnTo>
                  <a:lnTo>
                    <a:pt x="285" y="450"/>
                  </a:lnTo>
                  <a:lnTo>
                    <a:pt x="273" y="408"/>
                  </a:lnTo>
                  <a:lnTo>
                    <a:pt x="285" y="366"/>
                  </a:lnTo>
                  <a:lnTo>
                    <a:pt x="279" y="339"/>
                  </a:lnTo>
                  <a:lnTo>
                    <a:pt x="255" y="330"/>
                  </a:lnTo>
                  <a:lnTo>
                    <a:pt x="243" y="303"/>
                  </a:lnTo>
                  <a:lnTo>
                    <a:pt x="210" y="258"/>
                  </a:lnTo>
                  <a:lnTo>
                    <a:pt x="201" y="225"/>
                  </a:lnTo>
                  <a:lnTo>
                    <a:pt x="171" y="252"/>
                  </a:lnTo>
                  <a:lnTo>
                    <a:pt x="144" y="252"/>
                  </a:lnTo>
                  <a:lnTo>
                    <a:pt x="132" y="237"/>
                  </a:lnTo>
                  <a:lnTo>
                    <a:pt x="105" y="216"/>
                  </a:lnTo>
                  <a:lnTo>
                    <a:pt x="66" y="246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ltGray">
            <a:xfrm>
              <a:off x="5013" y="1561"/>
              <a:ext cx="144" cy="105"/>
            </a:xfrm>
            <a:custGeom>
              <a:avLst/>
              <a:gdLst/>
              <a:ahLst/>
              <a:cxnLst>
                <a:cxn ang="0">
                  <a:pos x="42" y="105"/>
                </a:cxn>
                <a:cxn ang="0">
                  <a:pos x="75" y="99"/>
                </a:cxn>
                <a:cxn ang="0">
                  <a:pos x="99" y="84"/>
                </a:cxn>
                <a:cxn ang="0">
                  <a:pos x="114" y="96"/>
                </a:cxn>
                <a:cxn ang="0">
                  <a:pos x="144" y="87"/>
                </a:cxn>
                <a:cxn ang="0">
                  <a:pos x="141" y="66"/>
                </a:cxn>
                <a:cxn ang="0">
                  <a:pos x="105" y="21"/>
                </a:cxn>
                <a:cxn ang="0">
                  <a:pos x="78" y="39"/>
                </a:cxn>
                <a:cxn ang="0">
                  <a:pos x="54" y="36"/>
                </a:cxn>
                <a:cxn ang="0">
                  <a:pos x="57" y="9"/>
                </a:cxn>
                <a:cxn ang="0">
                  <a:pos x="39" y="0"/>
                </a:cxn>
                <a:cxn ang="0">
                  <a:pos x="33" y="27"/>
                </a:cxn>
                <a:cxn ang="0">
                  <a:pos x="39" y="60"/>
                </a:cxn>
                <a:cxn ang="0">
                  <a:pos x="9" y="66"/>
                </a:cxn>
                <a:cxn ang="0">
                  <a:pos x="0" y="87"/>
                </a:cxn>
                <a:cxn ang="0">
                  <a:pos x="33" y="78"/>
                </a:cxn>
                <a:cxn ang="0">
                  <a:pos x="42" y="105"/>
                </a:cxn>
              </a:cxnLst>
              <a:rect l="0" t="0" r="r" b="b"/>
              <a:pathLst>
                <a:path w="144" h="105">
                  <a:moveTo>
                    <a:pt x="42" y="105"/>
                  </a:moveTo>
                  <a:lnTo>
                    <a:pt x="75" y="99"/>
                  </a:lnTo>
                  <a:lnTo>
                    <a:pt x="99" y="84"/>
                  </a:lnTo>
                  <a:lnTo>
                    <a:pt x="114" y="96"/>
                  </a:lnTo>
                  <a:lnTo>
                    <a:pt x="144" y="87"/>
                  </a:lnTo>
                  <a:lnTo>
                    <a:pt x="141" y="66"/>
                  </a:lnTo>
                  <a:lnTo>
                    <a:pt x="105" y="21"/>
                  </a:lnTo>
                  <a:lnTo>
                    <a:pt x="78" y="39"/>
                  </a:lnTo>
                  <a:lnTo>
                    <a:pt x="54" y="36"/>
                  </a:lnTo>
                  <a:lnTo>
                    <a:pt x="57" y="9"/>
                  </a:lnTo>
                  <a:lnTo>
                    <a:pt x="39" y="0"/>
                  </a:lnTo>
                  <a:lnTo>
                    <a:pt x="33" y="27"/>
                  </a:lnTo>
                  <a:lnTo>
                    <a:pt x="39" y="60"/>
                  </a:lnTo>
                  <a:lnTo>
                    <a:pt x="9" y="66"/>
                  </a:lnTo>
                  <a:lnTo>
                    <a:pt x="0" y="87"/>
                  </a:lnTo>
                  <a:lnTo>
                    <a:pt x="33" y="78"/>
                  </a:lnTo>
                  <a:lnTo>
                    <a:pt x="42" y="10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ltGray">
            <a:xfrm>
              <a:off x="4485" y="1225"/>
              <a:ext cx="339" cy="204"/>
            </a:xfrm>
            <a:custGeom>
              <a:avLst/>
              <a:gdLst/>
              <a:ahLst/>
              <a:cxnLst>
                <a:cxn ang="0">
                  <a:pos x="327" y="204"/>
                </a:cxn>
                <a:cxn ang="0">
                  <a:pos x="339" y="174"/>
                </a:cxn>
                <a:cxn ang="0">
                  <a:pos x="312" y="150"/>
                </a:cxn>
                <a:cxn ang="0">
                  <a:pos x="288" y="150"/>
                </a:cxn>
                <a:cxn ang="0">
                  <a:pos x="282" y="132"/>
                </a:cxn>
                <a:cxn ang="0">
                  <a:pos x="300" y="114"/>
                </a:cxn>
                <a:cxn ang="0">
                  <a:pos x="321" y="123"/>
                </a:cxn>
                <a:cxn ang="0">
                  <a:pos x="327" y="105"/>
                </a:cxn>
                <a:cxn ang="0">
                  <a:pos x="303" y="81"/>
                </a:cxn>
                <a:cxn ang="0">
                  <a:pos x="282" y="87"/>
                </a:cxn>
                <a:cxn ang="0">
                  <a:pos x="264" y="72"/>
                </a:cxn>
                <a:cxn ang="0">
                  <a:pos x="237" y="78"/>
                </a:cxn>
                <a:cxn ang="0">
                  <a:pos x="225" y="48"/>
                </a:cxn>
                <a:cxn ang="0">
                  <a:pos x="207" y="30"/>
                </a:cxn>
                <a:cxn ang="0">
                  <a:pos x="183" y="39"/>
                </a:cxn>
                <a:cxn ang="0">
                  <a:pos x="153" y="39"/>
                </a:cxn>
                <a:cxn ang="0">
                  <a:pos x="156" y="18"/>
                </a:cxn>
                <a:cxn ang="0">
                  <a:pos x="135" y="12"/>
                </a:cxn>
                <a:cxn ang="0">
                  <a:pos x="117" y="30"/>
                </a:cxn>
                <a:cxn ang="0">
                  <a:pos x="99" y="27"/>
                </a:cxn>
                <a:cxn ang="0">
                  <a:pos x="105" y="9"/>
                </a:cxn>
                <a:cxn ang="0">
                  <a:pos x="78" y="0"/>
                </a:cxn>
                <a:cxn ang="0">
                  <a:pos x="57" y="9"/>
                </a:cxn>
                <a:cxn ang="0">
                  <a:pos x="48" y="33"/>
                </a:cxn>
                <a:cxn ang="0">
                  <a:pos x="30" y="9"/>
                </a:cxn>
                <a:cxn ang="0">
                  <a:pos x="12" y="18"/>
                </a:cxn>
                <a:cxn ang="0">
                  <a:pos x="24" y="33"/>
                </a:cxn>
                <a:cxn ang="0">
                  <a:pos x="0" y="39"/>
                </a:cxn>
                <a:cxn ang="0">
                  <a:pos x="9" y="57"/>
                </a:cxn>
                <a:cxn ang="0">
                  <a:pos x="27" y="57"/>
                </a:cxn>
                <a:cxn ang="0">
                  <a:pos x="24" y="78"/>
                </a:cxn>
                <a:cxn ang="0">
                  <a:pos x="45" y="87"/>
                </a:cxn>
                <a:cxn ang="0">
                  <a:pos x="69" y="63"/>
                </a:cxn>
                <a:cxn ang="0">
                  <a:pos x="93" y="78"/>
                </a:cxn>
                <a:cxn ang="0">
                  <a:pos x="129" y="78"/>
                </a:cxn>
                <a:cxn ang="0">
                  <a:pos x="129" y="57"/>
                </a:cxn>
                <a:cxn ang="0">
                  <a:pos x="147" y="84"/>
                </a:cxn>
                <a:cxn ang="0">
                  <a:pos x="177" y="81"/>
                </a:cxn>
                <a:cxn ang="0">
                  <a:pos x="138" y="99"/>
                </a:cxn>
                <a:cxn ang="0">
                  <a:pos x="156" y="123"/>
                </a:cxn>
                <a:cxn ang="0">
                  <a:pos x="174" y="126"/>
                </a:cxn>
                <a:cxn ang="0">
                  <a:pos x="171" y="102"/>
                </a:cxn>
                <a:cxn ang="0">
                  <a:pos x="198" y="87"/>
                </a:cxn>
                <a:cxn ang="0">
                  <a:pos x="195" y="108"/>
                </a:cxn>
                <a:cxn ang="0">
                  <a:pos x="195" y="150"/>
                </a:cxn>
                <a:cxn ang="0">
                  <a:pos x="162" y="162"/>
                </a:cxn>
                <a:cxn ang="0">
                  <a:pos x="168" y="195"/>
                </a:cxn>
                <a:cxn ang="0">
                  <a:pos x="189" y="195"/>
                </a:cxn>
                <a:cxn ang="0">
                  <a:pos x="207" y="171"/>
                </a:cxn>
                <a:cxn ang="0">
                  <a:pos x="237" y="201"/>
                </a:cxn>
                <a:cxn ang="0">
                  <a:pos x="288" y="204"/>
                </a:cxn>
                <a:cxn ang="0">
                  <a:pos x="312" y="189"/>
                </a:cxn>
                <a:cxn ang="0">
                  <a:pos x="327" y="204"/>
                </a:cxn>
              </a:cxnLst>
              <a:rect l="0" t="0" r="r" b="b"/>
              <a:pathLst>
                <a:path w="339" h="204">
                  <a:moveTo>
                    <a:pt x="327" y="204"/>
                  </a:moveTo>
                  <a:lnTo>
                    <a:pt x="339" y="174"/>
                  </a:lnTo>
                  <a:lnTo>
                    <a:pt x="312" y="150"/>
                  </a:lnTo>
                  <a:lnTo>
                    <a:pt x="288" y="150"/>
                  </a:lnTo>
                  <a:lnTo>
                    <a:pt x="282" y="132"/>
                  </a:lnTo>
                  <a:lnTo>
                    <a:pt x="300" y="114"/>
                  </a:lnTo>
                  <a:lnTo>
                    <a:pt x="321" y="123"/>
                  </a:lnTo>
                  <a:lnTo>
                    <a:pt x="327" y="105"/>
                  </a:lnTo>
                  <a:lnTo>
                    <a:pt x="303" y="81"/>
                  </a:lnTo>
                  <a:lnTo>
                    <a:pt x="282" y="87"/>
                  </a:lnTo>
                  <a:lnTo>
                    <a:pt x="264" y="72"/>
                  </a:lnTo>
                  <a:lnTo>
                    <a:pt x="237" y="78"/>
                  </a:lnTo>
                  <a:lnTo>
                    <a:pt x="225" y="48"/>
                  </a:lnTo>
                  <a:lnTo>
                    <a:pt x="207" y="30"/>
                  </a:lnTo>
                  <a:lnTo>
                    <a:pt x="183" y="39"/>
                  </a:lnTo>
                  <a:lnTo>
                    <a:pt x="153" y="39"/>
                  </a:lnTo>
                  <a:lnTo>
                    <a:pt x="156" y="18"/>
                  </a:lnTo>
                  <a:lnTo>
                    <a:pt x="135" y="12"/>
                  </a:lnTo>
                  <a:lnTo>
                    <a:pt x="117" y="30"/>
                  </a:lnTo>
                  <a:lnTo>
                    <a:pt x="99" y="27"/>
                  </a:lnTo>
                  <a:lnTo>
                    <a:pt x="105" y="9"/>
                  </a:lnTo>
                  <a:lnTo>
                    <a:pt x="78" y="0"/>
                  </a:lnTo>
                  <a:lnTo>
                    <a:pt x="57" y="9"/>
                  </a:lnTo>
                  <a:lnTo>
                    <a:pt x="48" y="33"/>
                  </a:lnTo>
                  <a:lnTo>
                    <a:pt x="30" y="9"/>
                  </a:lnTo>
                  <a:lnTo>
                    <a:pt x="12" y="18"/>
                  </a:lnTo>
                  <a:lnTo>
                    <a:pt x="24" y="33"/>
                  </a:lnTo>
                  <a:lnTo>
                    <a:pt x="0" y="39"/>
                  </a:lnTo>
                  <a:lnTo>
                    <a:pt x="9" y="57"/>
                  </a:lnTo>
                  <a:lnTo>
                    <a:pt x="27" y="57"/>
                  </a:lnTo>
                  <a:lnTo>
                    <a:pt x="24" y="78"/>
                  </a:lnTo>
                  <a:lnTo>
                    <a:pt x="45" y="87"/>
                  </a:lnTo>
                  <a:lnTo>
                    <a:pt x="69" y="63"/>
                  </a:lnTo>
                  <a:lnTo>
                    <a:pt x="93" y="78"/>
                  </a:lnTo>
                  <a:lnTo>
                    <a:pt x="129" y="78"/>
                  </a:lnTo>
                  <a:lnTo>
                    <a:pt x="129" y="57"/>
                  </a:lnTo>
                  <a:lnTo>
                    <a:pt x="147" y="84"/>
                  </a:lnTo>
                  <a:lnTo>
                    <a:pt x="177" y="81"/>
                  </a:lnTo>
                  <a:lnTo>
                    <a:pt x="138" y="99"/>
                  </a:lnTo>
                  <a:lnTo>
                    <a:pt x="156" y="123"/>
                  </a:lnTo>
                  <a:lnTo>
                    <a:pt x="174" y="126"/>
                  </a:lnTo>
                  <a:lnTo>
                    <a:pt x="171" y="102"/>
                  </a:lnTo>
                  <a:lnTo>
                    <a:pt x="198" y="87"/>
                  </a:lnTo>
                  <a:lnTo>
                    <a:pt x="195" y="108"/>
                  </a:lnTo>
                  <a:lnTo>
                    <a:pt x="195" y="150"/>
                  </a:lnTo>
                  <a:lnTo>
                    <a:pt x="162" y="162"/>
                  </a:lnTo>
                  <a:lnTo>
                    <a:pt x="168" y="195"/>
                  </a:lnTo>
                  <a:lnTo>
                    <a:pt x="189" y="195"/>
                  </a:lnTo>
                  <a:lnTo>
                    <a:pt x="207" y="171"/>
                  </a:lnTo>
                  <a:lnTo>
                    <a:pt x="237" y="201"/>
                  </a:lnTo>
                  <a:lnTo>
                    <a:pt x="288" y="204"/>
                  </a:lnTo>
                  <a:lnTo>
                    <a:pt x="312" y="189"/>
                  </a:lnTo>
                  <a:lnTo>
                    <a:pt x="327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ltGray">
            <a:xfrm>
              <a:off x="4554" y="1399"/>
              <a:ext cx="81" cy="84"/>
            </a:xfrm>
            <a:custGeom>
              <a:avLst/>
              <a:gdLst/>
              <a:ahLst/>
              <a:cxnLst>
                <a:cxn ang="0">
                  <a:pos x="81" y="33"/>
                </a:cxn>
                <a:cxn ang="0">
                  <a:pos x="63" y="15"/>
                </a:cxn>
                <a:cxn ang="0">
                  <a:pos x="45" y="24"/>
                </a:cxn>
                <a:cxn ang="0">
                  <a:pos x="30" y="3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21" y="48"/>
                </a:cxn>
                <a:cxn ang="0">
                  <a:pos x="24" y="84"/>
                </a:cxn>
                <a:cxn ang="0">
                  <a:pos x="48" y="72"/>
                </a:cxn>
                <a:cxn ang="0">
                  <a:pos x="24" y="48"/>
                </a:cxn>
                <a:cxn ang="0">
                  <a:pos x="42" y="30"/>
                </a:cxn>
                <a:cxn ang="0">
                  <a:pos x="57" y="45"/>
                </a:cxn>
                <a:cxn ang="0">
                  <a:pos x="81" y="33"/>
                </a:cxn>
              </a:cxnLst>
              <a:rect l="0" t="0" r="r" b="b"/>
              <a:pathLst>
                <a:path w="81" h="84">
                  <a:moveTo>
                    <a:pt x="81" y="33"/>
                  </a:moveTo>
                  <a:lnTo>
                    <a:pt x="63" y="15"/>
                  </a:lnTo>
                  <a:lnTo>
                    <a:pt x="45" y="24"/>
                  </a:lnTo>
                  <a:lnTo>
                    <a:pt x="30" y="3"/>
                  </a:lnTo>
                  <a:lnTo>
                    <a:pt x="3" y="0"/>
                  </a:lnTo>
                  <a:lnTo>
                    <a:pt x="0" y="33"/>
                  </a:lnTo>
                  <a:lnTo>
                    <a:pt x="21" y="48"/>
                  </a:lnTo>
                  <a:lnTo>
                    <a:pt x="24" y="84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42" y="30"/>
                  </a:lnTo>
                  <a:lnTo>
                    <a:pt x="57" y="45"/>
                  </a:lnTo>
                  <a:lnTo>
                    <a:pt x="81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ltGray">
            <a:xfrm>
              <a:off x="4449" y="1168"/>
              <a:ext cx="114" cy="47"/>
            </a:xfrm>
            <a:custGeom>
              <a:avLst/>
              <a:gdLst/>
              <a:ahLst/>
              <a:cxnLst>
                <a:cxn ang="0">
                  <a:pos x="114" y="36"/>
                </a:cxn>
                <a:cxn ang="0">
                  <a:pos x="87" y="15"/>
                </a:cxn>
                <a:cxn ang="0">
                  <a:pos x="60" y="18"/>
                </a:cxn>
                <a:cxn ang="0">
                  <a:pos x="39" y="15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3" y="21"/>
                </a:cxn>
                <a:cxn ang="0">
                  <a:pos x="21" y="27"/>
                </a:cxn>
                <a:cxn ang="0">
                  <a:pos x="27" y="48"/>
                </a:cxn>
                <a:cxn ang="0">
                  <a:pos x="54" y="42"/>
                </a:cxn>
                <a:cxn ang="0">
                  <a:pos x="69" y="27"/>
                </a:cxn>
                <a:cxn ang="0">
                  <a:pos x="90" y="39"/>
                </a:cxn>
                <a:cxn ang="0">
                  <a:pos x="114" y="36"/>
                </a:cxn>
              </a:cxnLst>
              <a:rect l="0" t="0" r="r" b="b"/>
              <a:pathLst>
                <a:path w="114" h="48">
                  <a:moveTo>
                    <a:pt x="114" y="36"/>
                  </a:moveTo>
                  <a:lnTo>
                    <a:pt x="87" y="15"/>
                  </a:lnTo>
                  <a:lnTo>
                    <a:pt x="60" y="18"/>
                  </a:lnTo>
                  <a:lnTo>
                    <a:pt x="39" y="1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21" y="27"/>
                  </a:lnTo>
                  <a:lnTo>
                    <a:pt x="27" y="48"/>
                  </a:lnTo>
                  <a:lnTo>
                    <a:pt x="54" y="42"/>
                  </a:lnTo>
                  <a:lnTo>
                    <a:pt x="69" y="27"/>
                  </a:lnTo>
                  <a:lnTo>
                    <a:pt x="90" y="39"/>
                  </a:lnTo>
                  <a:lnTo>
                    <a:pt x="114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2" name="Freeform 109"/>
            <p:cNvSpPr>
              <a:spLocks/>
            </p:cNvSpPr>
            <p:nvPr/>
          </p:nvSpPr>
          <p:spPr bwMode="ltGray">
            <a:xfrm>
              <a:off x="4371" y="1072"/>
              <a:ext cx="109" cy="74"/>
            </a:xfrm>
            <a:custGeom>
              <a:avLst/>
              <a:gdLst/>
              <a:ahLst/>
              <a:cxnLst>
                <a:cxn ang="0">
                  <a:pos x="96" y="69"/>
                </a:cxn>
                <a:cxn ang="0">
                  <a:pos x="90" y="42"/>
                </a:cxn>
                <a:cxn ang="0">
                  <a:pos x="111" y="30"/>
                </a:cxn>
                <a:cxn ang="0">
                  <a:pos x="111" y="6"/>
                </a:cxn>
                <a:cxn ang="0">
                  <a:pos x="93" y="0"/>
                </a:cxn>
                <a:cxn ang="0">
                  <a:pos x="72" y="12"/>
                </a:cxn>
                <a:cxn ang="0">
                  <a:pos x="78" y="30"/>
                </a:cxn>
                <a:cxn ang="0">
                  <a:pos x="36" y="36"/>
                </a:cxn>
                <a:cxn ang="0">
                  <a:pos x="30" y="12"/>
                </a:cxn>
                <a:cxn ang="0">
                  <a:pos x="12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21" y="66"/>
                </a:cxn>
                <a:cxn ang="0">
                  <a:pos x="6" y="78"/>
                </a:cxn>
                <a:cxn ang="0">
                  <a:pos x="39" y="78"/>
                </a:cxn>
                <a:cxn ang="0">
                  <a:pos x="66" y="66"/>
                </a:cxn>
                <a:cxn ang="0">
                  <a:pos x="96" y="69"/>
                </a:cxn>
              </a:cxnLst>
              <a:rect l="0" t="0" r="r" b="b"/>
              <a:pathLst>
                <a:path w="111" h="78">
                  <a:moveTo>
                    <a:pt x="96" y="69"/>
                  </a:moveTo>
                  <a:lnTo>
                    <a:pt x="90" y="42"/>
                  </a:lnTo>
                  <a:lnTo>
                    <a:pt x="111" y="30"/>
                  </a:lnTo>
                  <a:lnTo>
                    <a:pt x="111" y="6"/>
                  </a:lnTo>
                  <a:lnTo>
                    <a:pt x="93" y="0"/>
                  </a:lnTo>
                  <a:lnTo>
                    <a:pt x="72" y="12"/>
                  </a:lnTo>
                  <a:lnTo>
                    <a:pt x="78" y="30"/>
                  </a:lnTo>
                  <a:lnTo>
                    <a:pt x="36" y="36"/>
                  </a:lnTo>
                  <a:lnTo>
                    <a:pt x="30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21" y="66"/>
                  </a:lnTo>
                  <a:lnTo>
                    <a:pt x="6" y="78"/>
                  </a:lnTo>
                  <a:lnTo>
                    <a:pt x="39" y="78"/>
                  </a:lnTo>
                  <a:lnTo>
                    <a:pt x="66" y="66"/>
                  </a:lnTo>
                  <a:lnTo>
                    <a:pt x="96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3" name="Freeform 110"/>
            <p:cNvSpPr>
              <a:spLocks/>
            </p:cNvSpPr>
            <p:nvPr/>
          </p:nvSpPr>
          <p:spPr bwMode="ltGray">
            <a:xfrm>
              <a:off x="4314" y="1168"/>
              <a:ext cx="127" cy="45"/>
            </a:xfrm>
            <a:custGeom>
              <a:avLst/>
              <a:gdLst/>
              <a:ahLst/>
              <a:cxnLst>
                <a:cxn ang="0">
                  <a:pos x="129" y="39"/>
                </a:cxn>
                <a:cxn ang="0">
                  <a:pos x="114" y="27"/>
                </a:cxn>
                <a:cxn ang="0">
                  <a:pos x="105" y="0"/>
                </a:cxn>
                <a:cxn ang="0">
                  <a:pos x="90" y="18"/>
                </a:cxn>
                <a:cxn ang="0">
                  <a:pos x="54" y="0"/>
                </a:cxn>
                <a:cxn ang="0">
                  <a:pos x="21" y="0"/>
                </a:cxn>
                <a:cxn ang="0">
                  <a:pos x="0" y="9"/>
                </a:cxn>
                <a:cxn ang="0">
                  <a:pos x="12" y="30"/>
                </a:cxn>
                <a:cxn ang="0">
                  <a:pos x="48" y="21"/>
                </a:cxn>
                <a:cxn ang="0">
                  <a:pos x="57" y="45"/>
                </a:cxn>
                <a:cxn ang="0">
                  <a:pos x="75" y="42"/>
                </a:cxn>
                <a:cxn ang="0">
                  <a:pos x="87" y="27"/>
                </a:cxn>
                <a:cxn ang="0">
                  <a:pos x="108" y="42"/>
                </a:cxn>
                <a:cxn ang="0">
                  <a:pos x="129" y="39"/>
                </a:cxn>
              </a:cxnLst>
              <a:rect l="0" t="0" r="r" b="b"/>
              <a:pathLst>
                <a:path w="129" h="45">
                  <a:moveTo>
                    <a:pt x="129" y="39"/>
                  </a:moveTo>
                  <a:lnTo>
                    <a:pt x="114" y="27"/>
                  </a:lnTo>
                  <a:lnTo>
                    <a:pt x="105" y="0"/>
                  </a:lnTo>
                  <a:lnTo>
                    <a:pt x="90" y="18"/>
                  </a:lnTo>
                  <a:lnTo>
                    <a:pt x="54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12" y="30"/>
                  </a:lnTo>
                  <a:lnTo>
                    <a:pt x="48" y="21"/>
                  </a:lnTo>
                  <a:lnTo>
                    <a:pt x="57" y="45"/>
                  </a:lnTo>
                  <a:lnTo>
                    <a:pt x="75" y="42"/>
                  </a:lnTo>
                  <a:lnTo>
                    <a:pt x="87" y="27"/>
                  </a:lnTo>
                  <a:lnTo>
                    <a:pt x="108" y="42"/>
                  </a:lnTo>
                  <a:lnTo>
                    <a:pt x="129" y="3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ltGray">
            <a:xfrm>
              <a:off x="4398" y="1219"/>
              <a:ext cx="90" cy="69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0" y="21"/>
                </a:cxn>
                <a:cxn ang="0">
                  <a:pos x="63" y="0"/>
                </a:cxn>
                <a:cxn ang="0">
                  <a:pos x="48" y="33"/>
                </a:cxn>
                <a:cxn ang="0">
                  <a:pos x="33" y="9"/>
                </a:cxn>
                <a:cxn ang="0">
                  <a:pos x="15" y="9"/>
                </a:cxn>
                <a:cxn ang="0">
                  <a:pos x="12" y="27"/>
                </a:cxn>
                <a:cxn ang="0">
                  <a:pos x="0" y="48"/>
                </a:cxn>
                <a:cxn ang="0">
                  <a:pos x="18" y="51"/>
                </a:cxn>
                <a:cxn ang="0">
                  <a:pos x="15" y="69"/>
                </a:cxn>
                <a:cxn ang="0">
                  <a:pos x="33" y="69"/>
                </a:cxn>
                <a:cxn ang="0">
                  <a:pos x="51" y="42"/>
                </a:cxn>
                <a:cxn ang="0">
                  <a:pos x="78" y="42"/>
                </a:cxn>
              </a:cxnLst>
              <a:rect l="0" t="0" r="r" b="b"/>
              <a:pathLst>
                <a:path w="90" h="69">
                  <a:moveTo>
                    <a:pt x="78" y="42"/>
                  </a:moveTo>
                  <a:lnTo>
                    <a:pt x="90" y="21"/>
                  </a:lnTo>
                  <a:lnTo>
                    <a:pt x="63" y="0"/>
                  </a:lnTo>
                  <a:lnTo>
                    <a:pt x="48" y="33"/>
                  </a:lnTo>
                  <a:lnTo>
                    <a:pt x="33" y="9"/>
                  </a:lnTo>
                  <a:lnTo>
                    <a:pt x="15" y="9"/>
                  </a:lnTo>
                  <a:lnTo>
                    <a:pt x="12" y="27"/>
                  </a:lnTo>
                  <a:lnTo>
                    <a:pt x="0" y="48"/>
                  </a:lnTo>
                  <a:lnTo>
                    <a:pt x="18" y="51"/>
                  </a:lnTo>
                  <a:lnTo>
                    <a:pt x="15" y="69"/>
                  </a:lnTo>
                  <a:lnTo>
                    <a:pt x="33" y="69"/>
                  </a:lnTo>
                  <a:lnTo>
                    <a:pt x="51" y="42"/>
                  </a:lnTo>
                  <a:lnTo>
                    <a:pt x="78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5" name="Freeform 112"/>
            <p:cNvSpPr>
              <a:spLocks/>
            </p:cNvSpPr>
            <p:nvPr/>
          </p:nvSpPr>
          <p:spPr bwMode="ltGray">
            <a:xfrm>
              <a:off x="3894" y="1633"/>
              <a:ext cx="39" cy="69"/>
            </a:xfrm>
            <a:custGeom>
              <a:avLst/>
              <a:gdLst/>
              <a:ahLst/>
              <a:cxnLst>
                <a:cxn ang="0">
                  <a:pos x="39" y="69"/>
                </a:cxn>
                <a:cxn ang="0">
                  <a:pos x="27" y="36"/>
                </a:cxn>
                <a:cxn ang="0">
                  <a:pos x="33" y="18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36"/>
                </a:cxn>
                <a:cxn ang="0">
                  <a:pos x="15" y="48"/>
                </a:cxn>
                <a:cxn ang="0">
                  <a:pos x="39" y="69"/>
                </a:cxn>
              </a:cxnLst>
              <a:rect l="0" t="0" r="r" b="b"/>
              <a:pathLst>
                <a:path w="39" h="69">
                  <a:moveTo>
                    <a:pt x="39" y="69"/>
                  </a:moveTo>
                  <a:lnTo>
                    <a:pt x="27" y="36"/>
                  </a:lnTo>
                  <a:lnTo>
                    <a:pt x="33" y="18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36"/>
                  </a:lnTo>
                  <a:lnTo>
                    <a:pt x="15" y="48"/>
                  </a:lnTo>
                  <a:lnTo>
                    <a:pt x="39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6" name="Freeform 113"/>
            <p:cNvSpPr>
              <a:spLocks/>
            </p:cNvSpPr>
            <p:nvPr/>
          </p:nvSpPr>
          <p:spPr bwMode="ltGray">
            <a:xfrm>
              <a:off x="3660" y="1198"/>
              <a:ext cx="30" cy="24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30" y="24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21" y="0"/>
                  </a:lnTo>
                  <a:lnTo>
                    <a:pt x="0" y="21"/>
                  </a:lnTo>
                  <a:lnTo>
                    <a:pt x="30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ltGray">
            <a:xfrm>
              <a:off x="3615" y="1312"/>
              <a:ext cx="21" cy="2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21" y="2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21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ltGray">
            <a:xfrm>
              <a:off x="4962" y="3676"/>
              <a:ext cx="27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27" y="21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3" y="33"/>
                </a:cxn>
              </a:cxnLst>
              <a:rect l="0" t="0" r="r" b="b"/>
              <a:pathLst>
                <a:path w="27" h="33">
                  <a:moveTo>
                    <a:pt x="3" y="33"/>
                  </a:moveTo>
                  <a:lnTo>
                    <a:pt x="27" y="21"/>
                  </a:lnTo>
                  <a:lnTo>
                    <a:pt x="21" y="3"/>
                  </a:lnTo>
                  <a:lnTo>
                    <a:pt x="0" y="0"/>
                  </a:lnTo>
                  <a:lnTo>
                    <a:pt x="3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ltGray">
            <a:xfrm>
              <a:off x="4751" y="363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ltGray">
            <a:xfrm flipV="1">
              <a:off x="4776" y="369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1" name="Freeform 118"/>
            <p:cNvSpPr>
              <a:spLocks/>
            </p:cNvSpPr>
            <p:nvPr/>
          </p:nvSpPr>
          <p:spPr bwMode="ltGray">
            <a:xfrm>
              <a:off x="303" y="2122"/>
              <a:ext cx="1299" cy="1245"/>
            </a:xfrm>
            <a:custGeom>
              <a:avLst/>
              <a:gdLst/>
              <a:ahLst/>
              <a:cxnLst>
                <a:cxn ang="0">
                  <a:pos x="711" y="1245"/>
                </a:cxn>
                <a:cxn ang="0">
                  <a:pos x="774" y="1227"/>
                </a:cxn>
                <a:cxn ang="0">
                  <a:pos x="873" y="1182"/>
                </a:cxn>
                <a:cxn ang="0">
                  <a:pos x="948" y="1107"/>
                </a:cxn>
                <a:cxn ang="0">
                  <a:pos x="999" y="1038"/>
                </a:cxn>
                <a:cxn ang="0">
                  <a:pos x="981" y="963"/>
                </a:cxn>
                <a:cxn ang="0">
                  <a:pos x="1026" y="921"/>
                </a:cxn>
                <a:cxn ang="0">
                  <a:pos x="1092" y="831"/>
                </a:cxn>
                <a:cxn ang="0">
                  <a:pos x="1086" y="783"/>
                </a:cxn>
                <a:cxn ang="0">
                  <a:pos x="1080" y="720"/>
                </a:cxn>
                <a:cxn ang="0">
                  <a:pos x="1128" y="633"/>
                </a:cxn>
                <a:cxn ang="0">
                  <a:pos x="1239" y="537"/>
                </a:cxn>
                <a:cxn ang="0">
                  <a:pos x="1299" y="438"/>
                </a:cxn>
                <a:cxn ang="0">
                  <a:pos x="1245" y="435"/>
                </a:cxn>
                <a:cxn ang="0">
                  <a:pos x="1143" y="438"/>
                </a:cxn>
                <a:cxn ang="0">
                  <a:pos x="1068" y="366"/>
                </a:cxn>
                <a:cxn ang="0">
                  <a:pos x="1038" y="309"/>
                </a:cxn>
                <a:cxn ang="0">
                  <a:pos x="1017" y="276"/>
                </a:cxn>
                <a:cxn ang="0">
                  <a:pos x="951" y="186"/>
                </a:cxn>
                <a:cxn ang="0">
                  <a:pos x="906" y="144"/>
                </a:cxn>
                <a:cxn ang="0">
                  <a:pos x="948" y="162"/>
                </a:cxn>
                <a:cxn ang="0">
                  <a:pos x="936" y="99"/>
                </a:cxn>
                <a:cxn ang="0">
                  <a:pos x="888" y="90"/>
                </a:cxn>
                <a:cxn ang="0">
                  <a:pos x="825" y="96"/>
                </a:cxn>
                <a:cxn ang="0">
                  <a:pos x="756" y="75"/>
                </a:cxn>
                <a:cxn ang="0">
                  <a:pos x="693" y="99"/>
                </a:cxn>
                <a:cxn ang="0">
                  <a:pos x="678" y="117"/>
                </a:cxn>
                <a:cxn ang="0">
                  <a:pos x="618" y="69"/>
                </a:cxn>
                <a:cxn ang="0">
                  <a:pos x="558" y="60"/>
                </a:cxn>
                <a:cxn ang="0">
                  <a:pos x="555" y="0"/>
                </a:cxn>
                <a:cxn ang="0">
                  <a:pos x="429" y="12"/>
                </a:cxn>
                <a:cxn ang="0">
                  <a:pos x="306" y="36"/>
                </a:cxn>
                <a:cxn ang="0">
                  <a:pos x="237" y="66"/>
                </a:cxn>
                <a:cxn ang="0">
                  <a:pos x="156" y="162"/>
                </a:cxn>
                <a:cxn ang="0">
                  <a:pos x="63" y="240"/>
                </a:cxn>
                <a:cxn ang="0">
                  <a:pos x="36" y="300"/>
                </a:cxn>
                <a:cxn ang="0">
                  <a:pos x="36" y="369"/>
                </a:cxn>
                <a:cxn ang="0">
                  <a:pos x="3" y="438"/>
                </a:cxn>
                <a:cxn ang="0">
                  <a:pos x="78" y="516"/>
                </a:cxn>
                <a:cxn ang="0">
                  <a:pos x="171" y="570"/>
                </a:cxn>
                <a:cxn ang="0">
                  <a:pos x="282" y="570"/>
                </a:cxn>
                <a:cxn ang="0">
                  <a:pos x="414" y="534"/>
                </a:cxn>
                <a:cxn ang="0">
                  <a:pos x="465" y="576"/>
                </a:cxn>
                <a:cxn ang="0">
                  <a:pos x="516" y="573"/>
                </a:cxn>
                <a:cxn ang="0">
                  <a:pos x="489" y="639"/>
                </a:cxn>
                <a:cxn ang="0">
                  <a:pos x="549" y="702"/>
                </a:cxn>
                <a:cxn ang="0">
                  <a:pos x="573" y="783"/>
                </a:cxn>
                <a:cxn ang="0">
                  <a:pos x="582" y="843"/>
                </a:cxn>
                <a:cxn ang="0">
                  <a:pos x="558" y="930"/>
                </a:cxn>
                <a:cxn ang="0">
                  <a:pos x="618" y="1011"/>
                </a:cxn>
                <a:cxn ang="0">
                  <a:pos x="660" y="1122"/>
                </a:cxn>
                <a:cxn ang="0">
                  <a:pos x="675" y="1203"/>
                </a:cxn>
              </a:cxnLst>
              <a:rect l="0" t="0" r="r" b="b"/>
              <a:pathLst>
                <a:path w="1299" h="1245">
                  <a:moveTo>
                    <a:pt x="687" y="1233"/>
                  </a:moveTo>
                  <a:lnTo>
                    <a:pt x="711" y="1245"/>
                  </a:lnTo>
                  <a:lnTo>
                    <a:pt x="738" y="1221"/>
                  </a:lnTo>
                  <a:lnTo>
                    <a:pt x="774" y="1227"/>
                  </a:lnTo>
                  <a:lnTo>
                    <a:pt x="834" y="1197"/>
                  </a:lnTo>
                  <a:lnTo>
                    <a:pt x="873" y="1182"/>
                  </a:lnTo>
                  <a:lnTo>
                    <a:pt x="921" y="1125"/>
                  </a:lnTo>
                  <a:lnTo>
                    <a:pt x="948" y="1107"/>
                  </a:lnTo>
                  <a:lnTo>
                    <a:pt x="957" y="1056"/>
                  </a:lnTo>
                  <a:lnTo>
                    <a:pt x="999" y="1038"/>
                  </a:lnTo>
                  <a:lnTo>
                    <a:pt x="1005" y="975"/>
                  </a:lnTo>
                  <a:lnTo>
                    <a:pt x="981" y="963"/>
                  </a:lnTo>
                  <a:lnTo>
                    <a:pt x="1026" y="942"/>
                  </a:lnTo>
                  <a:lnTo>
                    <a:pt x="1026" y="921"/>
                  </a:lnTo>
                  <a:lnTo>
                    <a:pt x="1092" y="894"/>
                  </a:lnTo>
                  <a:lnTo>
                    <a:pt x="1092" y="831"/>
                  </a:lnTo>
                  <a:lnTo>
                    <a:pt x="1104" y="798"/>
                  </a:lnTo>
                  <a:lnTo>
                    <a:pt x="1086" y="783"/>
                  </a:lnTo>
                  <a:lnTo>
                    <a:pt x="1101" y="735"/>
                  </a:lnTo>
                  <a:lnTo>
                    <a:pt x="1080" y="720"/>
                  </a:lnTo>
                  <a:lnTo>
                    <a:pt x="1080" y="702"/>
                  </a:lnTo>
                  <a:lnTo>
                    <a:pt x="1128" y="633"/>
                  </a:lnTo>
                  <a:lnTo>
                    <a:pt x="1209" y="570"/>
                  </a:lnTo>
                  <a:lnTo>
                    <a:pt x="1239" y="537"/>
                  </a:lnTo>
                  <a:lnTo>
                    <a:pt x="1260" y="495"/>
                  </a:lnTo>
                  <a:lnTo>
                    <a:pt x="1299" y="438"/>
                  </a:lnTo>
                  <a:lnTo>
                    <a:pt x="1284" y="408"/>
                  </a:lnTo>
                  <a:lnTo>
                    <a:pt x="1245" y="435"/>
                  </a:lnTo>
                  <a:lnTo>
                    <a:pt x="1173" y="435"/>
                  </a:lnTo>
                  <a:lnTo>
                    <a:pt x="1143" y="438"/>
                  </a:lnTo>
                  <a:lnTo>
                    <a:pt x="1134" y="405"/>
                  </a:lnTo>
                  <a:lnTo>
                    <a:pt x="1068" y="366"/>
                  </a:lnTo>
                  <a:lnTo>
                    <a:pt x="1059" y="339"/>
                  </a:lnTo>
                  <a:lnTo>
                    <a:pt x="1038" y="309"/>
                  </a:lnTo>
                  <a:lnTo>
                    <a:pt x="1017" y="312"/>
                  </a:lnTo>
                  <a:lnTo>
                    <a:pt x="1017" y="276"/>
                  </a:lnTo>
                  <a:lnTo>
                    <a:pt x="972" y="213"/>
                  </a:lnTo>
                  <a:lnTo>
                    <a:pt x="951" y="186"/>
                  </a:lnTo>
                  <a:lnTo>
                    <a:pt x="921" y="165"/>
                  </a:lnTo>
                  <a:lnTo>
                    <a:pt x="906" y="144"/>
                  </a:lnTo>
                  <a:lnTo>
                    <a:pt x="924" y="135"/>
                  </a:lnTo>
                  <a:lnTo>
                    <a:pt x="948" y="162"/>
                  </a:lnTo>
                  <a:lnTo>
                    <a:pt x="954" y="141"/>
                  </a:lnTo>
                  <a:lnTo>
                    <a:pt x="936" y="99"/>
                  </a:lnTo>
                  <a:lnTo>
                    <a:pt x="912" y="99"/>
                  </a:lnTo>
                  <a:lnTo>
                    <a:pt x="888" y="90"/>
                  </a:lnTo>
                  <a:lnTo>
                    <a:pt x="852" y="114"/>
                  </a:lnTo>
                  <a:lnTo>
                    <a:pt x="825" y="96"/>
                  </a:lnTo>
                  <a:lnTo>
                    <a:pt x="798" y="102"/>
                  </a:lnTo>
                  <a:lnTo>
                    <a:pt x="756" y="75"/>
                  </a:lnTo>
                  <a:lnTo>
                    <a:pt x="711" y="75"/>
                  </a:lnTo>
                  <a:lnTo>
                    <a:pt x="693" y="99"/>
                  </a:lnTo>
                  <a:lnTo>
                    <a:pt x="699" y="117"/>
                  </a:lnTo>
                  <a:lnTo>
                    <a:pt x="678" y="117"/>
                  </a:lnTo>
                  <a:lnTo>
                    <a:pt x="630" y="93"/>
                  </a:lnTo>
                  <a:lnTo>
                    <a:pt x="618" y="69"/>
                  </a:lnTo>
                  <a:lnTo>
                    <a:pt x="573" y="72"/>
                  </a:lnTo>
                  <a:lnTo>
                    <a:pt x="558" y="60"/>
                  </a:lnTo>
                  <a:lnTo>
                    <a:pt x="573" y="18"/>
                  </a:lnTo>
                  <a:lnTo>
                    <a:pt x="555" y="0"/>
                  </a:lnTo>
                  <a:lnTo>
                    <a:pt x="528" y="9"/>
                  </a:lnTo>
                  <a:lnTo>
                    <a:pt x="429" y="12"/>
                  </a:lnTo>
                  <a:lnTo>
                    <a:pt x="345" y="39"/>
                  </a:lnTo>
                  <a:lnTo>
                    <a:pt x="306" y="36"/>
                  </a:lnTo>
                  <a:lnTo>
                    <a:pt x="276" y="57"/>
                  </a:lnTo>
                  <a:lnTo>
                    <a:pt x="237" y="66"/>
                  </a:lnTo>
                  <a:lnTo>
                    <a:pt x="198" y="120"/>
                  </a:lnTo>
                  <a:lnTo>
                    <a:pt x="156" y="162"/>
                  </a:lnTo>
                  <a:lnTo>
                    <a:pt x="108" y="189"/>
                  </a:lnTo>
                  <a:lnTo>
                    <a:pt x="63" y="240"/>
                  </a:lnTo>
                  <a:lnTo>
                    <a:pt x="18" y="282"/>
                  </a:lnTo>
                  <a:lnTo>
                    <a:pt x="36" y="300"/>
                  </a:lnTo>
                  <a:lnTo>
                    <a:pt x="27" y="336"/>
                  </a:lnTo>
                  <a:lnTo>
                    <a:pt x="36" y="369"/>
                  </a:lnTo>
                  <a:lnTo>
                    <a:pt x="0" y="396"/>
                  </a:lnTo>
                  <a:lnTo>
                    <a:pt x="3" y="438"/>
                  </a:lnTo>
                  <a:lnTo>
                    <a:pt x="66" y="480"/>
                  </a:lnTo>
                  <a:lnTo>
                    <a:pt x="78" y="516"/>
                  </a:lnTo>
                  <a:lnTo>
                    <a:pt x="123" y="540"/>
                  </a:lnTo>
                  <a:lnTo>
                    <a:pt x="171" y="570"/>
                  </a:lnTo>
                  <a:lnTo>
                    <a:pt x="228" y="552"/>
                  </a:lnTo>
                  <a:lnTo>
                    <a:pt x="282" y="570"/>
                  </a:lnTo>
                  <a:lnTo>
                    <a:pt x="366" y="528"/>
                  </a:lnTo>
                  <a:lnTo>
                    <a:pt x="414" y="534"/>
                  </a:lnTo>
                  <a:lnTo>
                    <a:pt x="435" y="564"/>
                  </a:lnTo>
                  <a:lnTo>
                    <a:pt x="465" y="576"/>
                  </a:lnTo>
                  <a:lnTo>
                    <a:pt x="498" y="552"/>
                  </a:lnTo>
                  <a:lnTo>
                    <a:pt x="516" y="573"/>
                  </a:lnTo>
                  <a:lnTo>
                    <a:pt x="507" y="618"/>
                  </a:lnTo>
                  <a:lnTo>
                    <a:pt x="489" y="639"/>
                  </a:lnTo>
                  <a:lnTo>
                    <a:pt x="531" y="690"/>
                  </a:lnTo>
                  <a:lnTo>
                    <a:pt x="549" y="702"/>
                  </a:lnTo>
                  <a:lnTo>
                    <a:pt x="591" y="762"/>
                  </a:lnTo>
                  <a:lnTo>
                    <a:pt x="573" y="783"/>
                  </a:lnTo>
                  <a:lnTo>
                    <a:pt x="585" y="813"/>
                  </a:lnTo>
                  <a:lnTo>
                    <a:pt x="582" y="843"/>
                  </a:lnTo>
                  <a:lnTo>
                    <a:pt x="558" y="861"/>
                  </a:lnTo>
                  <a:lnTo>
                    <a:pt x="558" y="930"/>
                  </a:lnTo>
                  <a:lnTo>
                    <a:pt x="594" y="987"/>
                  </a:lnTo>
                  <a:lnTo>
                    <a:pt x="618" y="1011"/>
                  </a:lnTo>
                  <a:lnTo>
                    <a:pt x="618" y="1083"/>
                  </a:lnTo>
                  <a:lnTo>
                    <a:pt x="660" y="1122"/>
                  </a:lnTo>
                  <a:lnTo>
                    <a:pt x="687" y="1167"/>
                  </a:lnTo>
                  <a:lnTo>
                    <a:pt x="675" y="1203"/>
                  </a:lnTo>
                  <a:lnTo>
                    <a:pt x="687" y="12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2" name="Freeform 119"/>
            <p:cNvSpPr>
              <a:spLocks/>
            </p:cNvSpPr>
            <p:nvPr/>
          </p:nvSpPr>
          <p:spPr bwMode="ltGray">
            <a:xfrm>
              <a:off x="501" y="1657"/>
              <a:ext cx="777" cy="486"/>
            </a:xfrm>
            <a:custGeom>
              <a:avLst/>
              <a:gdLst/>
              <a:ahLst/>
              <a:cxnLst>
                <a:cxn ang="0">
                  <a:pos x="63" y="459"/>
                </a:cxn>
                <a:cxn ang="0">
                  <a:pos x="12" y="450"/>
                </a:cxn>
                <a:cxn ang="0">
                  <a:pos x="0" y="390"/>
                </a:cxn>
                <a:cxn ang="0">
                  <a:pos x="18" y="348"/>
                </a:cxn>
                <a:cxn ang="0">
                  <a:pos x="75" y="300"/>
                </a:cxn>
                <a:cxn ang="0">
                  <a:pos x="129" y="318"/>
                </a:cxn>
                <a:cxn ang="0">
                  <a:pos x="129" y="258"/>
                </a:cxn>
                <a:cxn ang="0">
                  <a:pos x="93" y="231"/>
                </a:cxn>
                <a:cxn ang="0">
                  <a:pos x="153" y="213"/>
                </a:cxn>
                <a:cxn ang="0">
                  <a:pos x="237" y="162"/>
                </a:cxn>
                <a:cxn ang="0">
                  <a:pos x="282" y="141"/>
                </a:cxn>
                <a:cxn ang="0">
                  <a:pos x="315" y="99"/>
                </a:cxn>
                <a:cxn ang="0">
                  <a:pos x="339" y="51"/>
                </a:cxn>
                <a:cxn ang="0">
                  <a:pos x="345" y="132"/>
                </a:cxn>
                <a:cxn ang="0">
                  <a:pos x="369" y="129"/>
                </a:cxn>
                <a:cxn ang="0">
                  <a:pos x="426" y="117"/>
                </a:cxn>
                <a:cxn ang="0">
                  <a:pos x="501" y="102"/>
                </a:cxn>
                <a:cxn ang="0">
                  <a:pos x="513" y="51"/>
                </a:cxn>
                <a:cxn ang="0">
                  <a:pos x="555" y="42"/>
                </a:cxn>
                <a:cxn ang="0">
                  <a:pos x="582" y="24"/>
                </a:cxn>
                <a:cxn ang="0">
                  <a:pos x="624" y="18"/>
                </a:cxn>
                <a:cxn ang="0">
                  <a:pos x="618" y="51"/>
                </a:cxn>
                <a:cxn ang="0">
                  <a:pos x="606" y="96"/>
                </a:cxn>
                <a:cxn ang="0">
                  <a:pos x="660" y="102"/>
                </a:cxn>
                <a:cxn ang="0">
                  <a:pos x="681" y="156"/>
                </a:cxn>
                <a:cxn ang="0">
                  <a:pos x="720" y="171"/>
                </a:cxn>
                <a:cxn ang="0">
                  <a:pos x="765" y="201"/>
                </a:cxn>
                <a:cxn ang="0">
                  <a:pos x="768" y="252"/>
                </a:cxn>
                <a:cxn ang="0">
                  <a:pos x="738" y="285"/>
                </a:cxn>
                <a:cxn ang="0">
                  <a:pos x="690" y="285"/>
                </a:cxn>
                <a:cxn ang="0">
                  <a:pos x="645" y="306"/>
                </a:cxn>
                <a:cxn ang="0">
                  <a:pos x="597" y="348"/>
                </a:cxn>
                <a:cxn ang="0">
                  <a:pos x="612" y="393"/>
                </a:cxn>
                <a:cxn ang="0">
                  <a:pos x="552" y="381"/>
                </a:cxn>
                <a:cxn ang="0">
                  <a:pos x="558" y="423"/>
                </a:cxn>
                <a:cxn ang="0">
                  <a:pos x="525" y="450"/>
                </a:cxn>
                <a:cxn ang="0">
                  <a:pos x="519" y="411"/>
                </a:cxn>
                <a:cxn ang="0">
                  <a:pos x="483" y="384"/>
                </a:cxn>
                <a:cxn ang="0">
                  <a:pos x="474" y="351"/>
                </a:cxn>
                <a:cxn ang="0">
                  <a:pos x="417" y="318"/>
                </a:cxn>
                <a:cxn ang="0">
                  <a:pos x="381" y="303"/>
                </a:cxn>
                <a:cxn ang="0">
                  <a:pos x="369" y="327"/>
                </a:cxn>
                <a:cxn ang="0">
                  <a:pos x="423" y="354"/>
                </a:cxn>
                <a:cxn ang="0">
                  <a:pos x="450" y="381"/>
                </a:cxn>
                <a:cxn ang="0">
                  <a:pos x="435" y="396"/>
                </a:cxn>
                <a:cxn ang="0">
                  <a:pos x="417" y="432"/>
                </a:cxn>
                <a:cxn ang="0">
                  <a:pos x="360" y="441"/>
                </a:cxn>
                <a:cxn ang="0">
                  <a:pos x="405" y="423"/>
                </a:cxn>
                <a:cxn ang="0">
                  <a:pos x="405" y="369"/>
                </a:cxn>
                <a:cxn ang="0">
                  <a:pos x="345" y="348"/>
                </a:cxn>
                <a:cxn ang="0">
                  <a:pos x="294" y="315"/>
                </a:cxn>
                <a:cxn ang="0">
                  <a:pos x="225" y="342"/>
                </a:cxn>
                <a:cxn ang="0">
                  <a:pos x="180" y="375"/>
                </a:cxn>
                <a:cxn ang="0">
                  <a:pos x="174" y="393"/>
                </a:cxn>
                <a:cxn ang="0">
                  <a:pos x="153" y="456"/>
                </a:cxn>
                <a:cxn ang="0">
                  <a:pos x="66" y="486"/>
                </a:cxn>
              </a:cxnLst>
              <a:rect l="0" t="0" r="r" b="b"/>
              <a:pathLst>
                <a:path w="780" h="486">
                  <a:moveTo>
                    <a:pt x="66" y="486"/>
                  </a:moveTo>
                  <a:lnTo>
                    <a:pt x="63" y="459"/>
                  </a:lnTo>
                  <a:lnTo>
                    <a:pt x="36" y="444"/>
                  </a:lnTo>
                  <a:lnTo>
                    <a:pt x="12" y="450"/>
                  </a:lnTo>
                  <a:lnTo>
                    <a:pt x="15" y="414"/>
                  </a:lnTo>
                  <a:lnTo>
                    <a:pt x="0" y="390"/>
                  </a:lnTo>
                  <a:lnTo>
                    <a:pt x="24" y="372"/>
                  </a:lnTo>
                  <a:lnTo>
                    <a:pt x="18" y="348"/>
                  </a:lnTo>
                  <a:lnTo>
                    <a:pt x="27" y="312"/>
                  </a:lnTo>
                  <a:lnTo>
                    <a:pt x="75" y="300"/>
                  </a:lnTo>
                  <a:lnTo>
                    <a:pt x="111" y="318"/>
                  </a:lnTo>
                  <a:lnTo>
                    <a:pt x="129" y="318"/>
                  </a:lnTo>
                  <a:lnTo>
                    <a:pt x="141" y="276"/>
                  </a:lnTo>
                  <a:lnTo>
                    <a:pt x="129" y="258"/>
                  </a:lnTo>
                  <a:lnTo>
                    <a:pt x="111" y="240"/>
                  </a:lnTo>
                  <a:lnTo>
                    <a:pt x="93" y="231"/>
                  </a:lnTo>
                  <a:lnTo>
                    <a:pt x="105" y="213"/>
                  </a:lnTo>
                  <a:lnTo>
                    <a:pt x="153" y="213"/>
                  </a:lnTo>
                  <a:lnTo>
                    <a:pt x="216" y="198"/>
                  </a:lnTo>
                  <a:lnTo>
                    <a:pt x="237" y="162"/>
                  </a:lnTo>
                  <a:lnTo>
                    <a:pt x="270" y="156"/>
                  </a:lnTo>
                  <a:lnTo>
                    <a:pt x="282" y="141"/>
                  </a:lnTo>
                  <a:lnTo>
                    <a:pt x="315" y="129"/>
                  </a:lnTo>
                  <a:lnTo>
                    <a:pt x="315" y="99"/>
                  </a:lnTo>
                  <a:lnTo>
                    <a:pt x="318" y="57"/>
                  </a:lnTo>
                  <a:lnTo>
                    <a:pt x="339" y="51"/>
                  </a:lnTo>
                  <a:lnTo>
                    <a:pt x="348" y="84"/>
                  </a:lnTo>
                  <a:lnTo>
                    <a:pt x="345" y="132"/>
                  </a:lnTo>
                  <a:lnTo>
                    <a:pt x="360" y="105"/>
                  </a:lnTo>
                  <a:lnTo>
                    <a:pt x="369" y="129"/>
                  </a:lnTo>
                  <a:lnTo>
                    <a:pt x="399" y="141"/>
                  </a:lnTo>
                  <a:lnTo>
                    <a:pt x="426" y="117"/>
                  </a:lnTo>
                  <a:lnTo>
                    <a:pt x="480" y="120"/>
                  </a:lnTo>
                  <a:lnTo>
                    <a:pt x="501" y="102"/>
                  </a:lnTo>
                  <a:lnTo>
                    <a:pt x="489" y="72"/>
                  </a:lnTo>
                  <a:lnTo>
                    <a:pt x="513" y="51"/>
                  </a:lnTo>
                  <a:lnTo>
                    <a:pt x="537" y="69"/>
                  </a:lnTo>
                  <a:lnTo>
                    <a:pt x="555" y="42"/>
                  </a:lnTo>
                  <a:lnTo>
                    <a:pt x="552" y="15"/>
                  </a:lnTo>
                  <a:lnTo>
                    <a:pt x="582" y="24"/>
                  </a:lnTo>
                  <a:lnTo>
                    <a:pt x="597" y="0"/>
                  </a:lnTo>
                  <a:lnTo>
                    <a:pt x="624" y="18"/>
                  </a:lnTo>
                  <a:lnTo>
                    <a:pt x="606" y="36"/>
                  </a:lnTo>
                  <a:lnTo>
                    <a:pt x="618" y="51"/>
                  </a:lnTo>
                  <a:lnTo>
                    <a:pt x="597" y="78"/>
                  </a:lnTo>
                  <a:lnTo>
                    <a:pt x="606" y="96"/>
                  </a:lnTo>
                  <a:lnTo>
                    <a:pt x="642" y="108"/>
                  </a:lnTo>
                  <a:lnTo>
                    <a:pt x="660" y="102"/>
                  </a:lnTo>
                  <a:lnTo>
                    <a:pt x="678" y="129"/>
                  </a:lnTo>
                  <a:lnTo>
                    <a:pt x="681" y="156"/>
                  </a:lnTo>
                  <a:lnTo>
                    <a:pt x="690" y="183"/>
                  </a:lnTo>
                  <a:lnTo>
                    <a:pt x="720" y="171"/>
                  </a:lnTo>
                  <a:lnTo>
                    <a:pt x="738" y="201"/>
                  </a:lnTo>
                  <a:lnTo>
                    <a:pt x="765" y="201"/>
                  </a:lnTo>
                  <a:lnTo>
                    <a:pt x="780" y="234"/>
                  </a:lnTo>
                  <a:lnTo>
                    <a:pt x="768" y="252"/>
                  </a:lnTo>
                  <a:lnTo>
                    <a:pt x="732" y="267"/>
                  </a:lnTo>
                  <a:lnTo>
                    <a:pt x="738" y="285"/>
                  </a:lnTo>
                  <a:lnTo>
                    <a:pt x="732" y="309"/>
                  </a:lnTo>
                  <a:lnTo>
                    <a:pt x="690" y="285"/>
                  </a:lnTo>
                  <a:lnTo>
                    <a:pt x="666" y="273"/>
                  </a:lnTo>
                  <a:lnTo>
                    <a:pt x="645" y="306"/>
                  </a:lnTo>
                  <a:lnTo>
                    <a:pt x="618" y="312"/>
                  </a:lnTo>
                  <a:lnTo>
                    <a:pt x="597" y="348"/>
                  </a:lnTo>
                  <a:lnTo>
                    <a:pt x="621" y="369"/>
                  </a:lnTo>
                  <a:lnTo>
                    <a:pt x="612" y="393"/>
                  </a:lnTo>
                  <a:lnTo>
                    <a:pt x="588" y="387"/>
                  </a:lnTo>
                  <a:lnTo>
                    <a:pt x="552" y="381"/>
                  </a:lnTo>
                  <a:lnTo>
                    <a:pt x="549" y="402"/>
                  </a:lnTo>
                  <a:lnTo>
                    <a:pt x="558" y="423"/>
                  </a:lnTo>
                  <a:lnTo>
                    <a:pt x="552" y="459"/>
                  </a:lnTo>
                  <a:lnTo>
                    <a:pt x="525" y="450"/>
                  </a:lnTo>
                  <a:lnTo>
                    <a:pt x="504" y="435"/>
                  </a:lnTo>
                  <a:lnTo>
                    <a:pt x="519" y="411"/>
                  </a:lnTo>
                  <a:lnTo>
                    <a:pt x="501" y="387"/>
                  </a:lnTo>
                  <a:lnTo>
                    <a:pt x="483" y="384"/>
                  </a:lnTo>
                  <a:lnTo>
                    <a:pt x="468" y="369"/>
                  </a:lnTo>
                  <a:lnTo>
                    <a:pt x="474" y="351"/>
                  </a:lnTo>
                  <a:lnTo>
                    <a:pt x="438" y="336"/>
                  </a:lnTo>
                  <a:lnTo>
                    <a:pt x="417" y="318"/>
                  </a:lnTo>
                  <a:lnTo>
                    <a:pt x="414" y="297"/>
                  </a:lnTo>
                  <a:lnTo>
                    <a:pt x="381" y="303"/>
                  </a:lnTo>
                  <a:lnTo>
                    <a:pt x="363" y="303"/>
                  </a:lnTo>
                  <a:lnTo>
                    <a:pt x="369" y="327"/>
                  </a:lnTo>
                  <a:lnTo>
                    <a:pt x="393" y="342"/>
                  </a:lnTo>
                  <a:lnTo>
                    <a:pt x="423" y="354"/>
                  </a:lnTo>
                  <a:lnTo>
                    <a:pt x="432" y="378"/>
                  </a:lnTo>
                  <a:lnTo>
                    <a:pt x="450" y="381"/>
                  </a:lnTo>
                  <a:lnTo>
                    <a:pt x="456" y="402"/>
                  </a:lnTo>
                  <a:lnTo>
                    <a:pt x="435" y="396"/>
                  </a:lnTo>
                  <a:lnTo>
                    <a:pt x="444" y="420"/>
                  </a:lnTo>
                  <a:lnTo>
                    <a:pt x="417" y="432"/>
                  </a:lnTo>
                  <a:lnTo>
                    <a:pt x="387" y="453"/>
                  </a:lnTo>
                  <a:lnTo>
                    <a:pt x="360" y="441"/>
                  </a:lnTo>
                  <a:lnTo>
                    <a:pt x="363" y="423"/>
                  </a:lnTo>
                  <a:lnTo>
                    <a:pt x="405" y="423"/>
                  </a:lnTo>
                  <a:lnTo>
                    <a:pt x="420" y="393"/>
                  </a:lnTo>
                  <a:lnTo>
                    <a:pt x="405" y="369"/>
                  </a:lnTo>
                  <a:lnTo>
                    <a:pt x="378" y="375"/>
                  </a:lnTo>
                  <a:lnTo>
                    <a:pt x="345" y="348"/>
                  </a:lnTo>
                  <a:lnTo>
                    <a:pt x="339" y="324"/>
                  </a:lnTo>
                  <a:lnTo>
                    <a:pt x="294" y="315"/>
                  </a:lnTo>
                  <a:lnTo>
                    <a:pt x="252" y="321"/>
                  </a:lnTo>
                  <a:lnTo>
                    <a:pt x="225" y="342"/>
                  </a:lnTo>
                  <a:lnTo>
                    <a:pt x="192" y="348"/>
                  </a:lnTo>
                  <a:lnTo>
                    <a:pt x="180" y="375"/>
                  </a:lnTo>
                  <a:lnTo>
                    <a:pt x="201" y="399"/>
                  </a:lnTo>
                  <a:lnTo>
                    <a:pt x="174" y="393"/>
                  </a:lnTo>
                  <a:lnTo>
                    <a:pt x="168" y="432"/>
                  </a:lnTo>
                  <a:lnTo>
                    <a:pt x="153" y="456"/>
                  </a:lnTo>
                  <a:lnTo>
                    <a:pt x="96" y="465"/>
                  </a:lnTo>
                  <a:lnTo>
                    <a:pt x="6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3" name="Freeform 120"/>
            <p:cNvSpPr>
              <a:spLocks/>
            </p:cNvSpPr>
            <p:nvPr/>
          </p:nvSpPr>
          <p:spPr bwMode="ltGray">
            <a:xfrm>
              <a:off x="773" y="1999"/>
              <a:ext cx="46" cy="84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27" y="60"/>
                </a:cxn>
                <a:cxn ang="0">
                  <a:pos x="45" y="36"/>
                </a:cxn>
                <a:cxn ang="0">
                  <a:pos x="45" y="15"/>
                </a:cxn>
                <a:cxn ang="0">
                  <a:pos x="18" y="0"/>
                </a:cxn>
                <a:cxn ang="0">
                  <a:pos x="9" y="24"/>
                </a:cxn>
                <a:cxn ang="0">
                  <a:pos x="36" y="24"/>
                </a:cxn>
                <a:cxn ang="0">
                  <a:pos x="6" y="30"/>
                </a:cxn>
                <a:cxn ang="0">
                  <a:pos x="0" y="63"/>
                </a:cxn>
                <a:cxn ang="0">
                  <a:pos x="36" y="84"/>
                </a:cxn>
              </a:cxnLst>
              <a:rect l="0" t="0" r="r" b="b"/>
              <a:pathLst>
                <a:path w="45" h="84">
                  <a:moveTo>
                    <a:pt x="36" y="84"/>
                  </a:moveTo>
                  <a:lnTo>
                    <a:pt x="27" y="60"/>
                  </a:lnTo>
                  <a:lnTo>
                    <a:pt x="45" y="36"/>
                  </a:lnTo>
                  <a:lnTo>
                    <a:pt x="45" y="15"/>
                  </a:lnTo>
                  <a:lnTo>
                    <a:pt x="18" y="0"/>
                  </a:lnTo>
                  <a:lnTo>
                    <a:pt x="9" y="24"/>
                  </a:lnTo>
                  <a:lnTo>
                    <a:pt x="36" y="24"/>
                  </a:lnTo>
                  <a:lnTo>
                    <a:pt x="6" y="30"/>
                  </a:lnTo>
                  <a:lnTo>
                    <a:pt x="0" y="63"/>
                  </a:lnTo>
                  <a:lnTo>
                    <a:pt x="36" y="8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4" name="Freeform 121"/>
            <p:cNvSpPr>
              <a:spLocks/>
            </p:cNvSpPr>
            <p:nvPr/>
          </p:nvSpPr>
          <p:spPr bwMode="ltGray">
            <a:xfrm>
              <a:off x="636" y="1624"/>
              <a:ext cx="114" cy="196"/>
            </a:xfrm>
            <a:custGeom>
              <a:avLst/>
              <a:gdLst/>
              <a:ahLst/>
              <a:cxnLst>
                <a:cxn ang="0">
                  <a:pos x="48" y="171"/>
                </a:cxn>
                <a:cxn ang="0">
                  <a:pos x="63" y="192"/>
                </a:cxn>
                <a:cxn ang="0">
                  <a:pos x="111" y="165"/>
                </a:cxn>
                <a:cxn ang="0">
                  <a:pos x="114" y="135"/>
                </a:cxn>
                <a:cxn ang="0">
                  <a:pos x="81" y="117"/>
                </a:cxn>
                <a:cxn ang="0">
                  <a:pos x="87" y="93"/>
                </a:cxn>
                <a:cxn ang="0">
                  <a:pos x="69" y="75"/>
                </a:cxn>
                <a:cxn ang="0">
                  <a:pos x="54" y="60"/>
                </a:cxn>
                <a:cxn ang="0">
                  <a:pos x="63" y="42"/>
                </a:cxn>
                <a:cxn ang="0">
                  <a:pos x="51" y="15"/>
                </a:cxn>
                <a:cxn ang="0">
                  <a:pos x="18" y="0"/>
                </a:cxn>
                <a:cxn ang="0">
                  <a:pos x="12" y="39"/>
                </a:cxn>
                <a:cxn ang="0">
                  <a:pos x="21" y="60"/>
                </a:cxn>
                <a:cxn ang="0">
                  <a:pos x="27" y="87"/>
                </a:cxn>
                <a:cxn ang="0">
                  <a:pos x="51" y="99"/>
                </a:cxn>
                <a:cxn ang="0">
                  <a:pos x="48" y="126"/>
                </a:cxn>
                <a:cxn ang="0">
                  <a:pos x="30" y="132"/>
                </a:cxn>
                <a:cxn ang="0">
                  <a:pos x="15" y="162"/>
                </a:cxn>
                <a:cxn ang="0">
                  <a:pos x="0" y="180"/>
                </a:cxn>
                <a:cxn ang="0">
                  <a:pos x="48" y="171"/>
                </a:cxn>
              </a:cxnLst>
              <a:rect l="0" t="0" r="r" b="b"/>
              <a:pathLst>
                <a:path w="114" h="192">
                  <a:moveTo>
                    <a:pt x="48" y="171"/>
                  </a:moveTo>
                  <a:lnTo>
                    <a:pt x="63" y="192"/>
                  </a:lnTo>
                  <a:lnTo>
                    <a:pt x="111" y="165"/>
                  </a:lnTo>
                  <a:lnTo>
                    <a:pt x="114" y="135"/>
                  </a:lnTo>
                  <a:lnTo>
                    <a:pt x="81" y="117"/>
                  </a:lnTo>
                  <a:lnTo>
                    <a:pt x="87" y="93"/>
                  </a:lnTo>
                  <a:lnTo>
                    <a:pt x="69" y="75"/>
                  </a:lnTo>
                  <a:lnTo>
                    <a:pt x="54" y="60"/>
                  </a:lnTo>
                  <a:lnTo>
                    <a:pt x="63" y="42"/>
                  </a:lnTo>
                  <a:lnTo>
                    <a:pt x="51" y="15"/>
                  </a:lnTo>
                  <a:lnTo>
                    <a:pt x="18" y="0"/>
                  </a:lnTo>
                  <a:lnTo>
                    <a:pt x="12" y="39"/>
                  </a:lnTo>
                  <a:lnTo>
                    <a:pt x="21" y="60"/>
                  </a:lnTo>
                  <a:lnTo>
                    <a:pt x="27" y="87"/>
                  </a:lnTo>
                  <a:lnTo>
                    <a:pt x="51" y="99"/>
                  </a:lnTo>
                  <a:lnTo>
                    <a:pt x="48" y="126"/>
                  </a:lnTo>
                  <a:lnTo>
                    <a:pt x="30" y="132"/>
                  </a:lnTo>
                  <a:lnTo>
                    <a:pt x="15" y="162"/>
                  </a:lnTo>
                  <a:lnTo>
                    <a:pt x="0" y="180"/>
                  </a:lnTo>
                  <a:lnTo>
                    <a:pt x="48" y="17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5" name="Freeform 122"/>
            <p:cNvSpPr>
              <a:spLocks/>
            </p:cNvSpPr>
            <p:nvPr/>
          </p:nvSpPr>
          <p:spPr bwMode="ltGray">
            <a:xfrm>
              <a:off x="582" y="1699"/>
              <a:ext cx="81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0" y="57"/>
                </a:cxn>
                <a:cxn ang="0">
                  <a:pos x="15" y="42"/>
                </a:cxn>
                <a:cxn ang="0">
                  <a:pos x="12" y="15"/>
                </a:cxn>
                <a:cxn ang="0">
                  <a:pos x="27" y="3"/>
                </a:cxn>
                <a:cxn ang="0">
                  <a:pos x="48" y="6"/>
                </a:cxn>
                <a:cxn ang="0">
                  <a:pos x="66" y="0"/>
                </a:cxn>
                <a:cxn ang="0">
                  <a:pos x="81" y="18"/>
                </a:cxn>
                <a:cxn ang="0">
                  <a:pos x="66" y="39"/>
                </a:cxn>
                <a:cxn ang="0">
                  <a:pos x="69" y="60"/>
                </a:cxn>
                <a:cxn ang="0">
                  <a:pos x="39" y="66"/>
                </a:cxn>
                <a:cxn ang="0">
                  <a:pos x="12" y="72"/>
                </a:cxn>
              </a:cxnLst>
              <a:rect l="0" t="0" r="r" b="b"/>
              <a:pathLst>
                <a:path w="81" h="72">
                  <a:moveTo>
                    <a:pt x="12" y="72"/>
                  </a:moveTo>
                  <a:lnTo>
                    <a:pt x="0" y="57"/>
                  </a:lnTo>
                  <a:lnTo>
                    <a:pt x="15" y="42"/>
                  </a:lnTo>
                  <a:lnTo>
                    <a:pt x="12" y="15"/>
                  </a:lnTo>
                  <a:lnTo>
                    <a:pt x="27" y="3"/>
                  </a:lnTo>
                  <a:lnTo>
                    <a:pt x="48" y="6"/>
                  </a:lnTo>
                  <a:lnTo>
                    <a:pt x="66" y="0"/>
                  </a:lnTo>
                  <a:lnTo>
                    <a:pt x="81" y="18"/>
                  </a:lnTo>
                  <a:lnTo>
                    <a:pt x="66" y="39"/>
                  </a:lnTo>
                  <a:lnTo>
                    <a:pt x="69" y="60"/>
                  </a:lnTo>
                  <a:lnTo>
                    <a:pt x="39" y="66"/>
                  </a:lnTo>
                  <a:lnTo>
                    <a:pt x="12" y="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6" name="Freeform 123"/>
            <p:cNvSpPr>
              <a:spLocks/>
            </p:cNvSpPr>
            <p:nvPr/>
          </p:nvSpPr>
          <p:spPr bwMode="ltGray">
            <a:xfrm>
              <a:off x="759" y="1378"/>
              <a:ext cx="387" cy="386"/>
            </a:xfrm>
            <a:custGeom>
              <a:avLst/>
              <a:gdLst/>
              <a:ahLst/>
              <a:cxnLst>
                <a:cxn ang="0">
                  <a:pos x="12" y="240"/>
                </a:cxn>
                <a:cxn ang="0">
                  <a:pos x="57" y="219"/>
                </a:cxn>
                <a:cxn ang="0">
                  <a:pos x="69" y="186"/>
                </a:cxn>
                <a:cxn ang="0">
                  <a:pos x="90" y="159"/>
                </a:cxn>
                <a:cxn ang="0">
                  <a:pos x="120" y="144"/>
                </a:cxn>
                <a:cxn ang="0">
                  <a:pos x="114" y="120"/>
                </a:cxn>
                <a:cxn ang="0">
                  <a:pos x="129" y="96"/>
                </a:cxn>
                <a:cxn ang="0">
                  <a:pos x="153" y="102"/>
                </a:cxn>
                <a:cxn ang="0">
                  <a:pos x="153" y="72"/>
                </a:cxn>
                <a:cxn ang="0">
                  <a:pos x="189" y="45"/>
                </a:cxn>
                <a:cxn ang="0">
                  <a:pos x="219" y="36"/>
                </a:cxn>
                <a:cxn ang="0">
                  <a:pos x="237" y="36"/>
                </a:cxn>
                <a:cxn ang="0">
                  <a:pos x="234" y="15"/>
                </a:cxn>
                <a:cxn ang="0">
                  <a:pos x="249" y="0"/>
                </a:cxn>
                <a:cxn ang="0">
                  <a:pos x="273" y="18"/>
                </a:cxn>
                <a:cxn ang="0">
                  <a:pos x="297" y="3"/>
                </a:cxn>
                <a:cxn ang="0">
                  <a:pos x="318" y="12"/>
                </a:cxn>
                <a:cxn ang="0">
                  <a:pos x="312" y="42"/>
                </a:cxn>
                <a:cxn ang="0">
                  <a:pos x="333" y="69"/>
                </a:cxn>
                <a:cxn ang="0">
                  <a:pos x="327" y="90"/>
                </a:cxn>
                <a:cxn ang="0">
                  <a:pos x="357" y="126"/>
                </a:cxn>
                <a:cxn ang="0">
                  <a:pos x="351" y="156"/>
                </a:cxn>
                <a:cxn ang="0">
                  <a:pos x="354" y="186"/>
                </a:cxn>
                <a:cxn ang="0">
                  <a:pos x="387" y="219"/>
                </a:cxn>
                <a:cxn ang="0">
                  <a:pos x="381" y="240"/>
                </a:cxn>
                <a:cxn ang="0">
                  <a:pos x="342" y="246"/>
                </a:cxn>
                <a:cxn ang="0">
                  <a:pos x="321" y="270"/>
                </a:cxn>
                <a:cxn ang="0">
                  <a:pos x="282" y="273"/>
                </a:cxn>
                <a:cxn ang="0">
                  <a:pos x="243" y="270"/>
                </a:cxn>
                <a:cxn ang="0">
                  <a:pos x="246" y="249"/>
                </a:cxn>
                <a:cxn ang="0">
                  <a:pos x="228" y="219"/>
                </a:cxn>
                <a:cxn ang="0">
                  <a:pos x="261" y="183"/>
                </a:cxn>
                <a:cxn ang="0">
                  <a:pos x="285" y="177"/>
                </a:cxn>
                <a:cxn ang="0">
                  <a:pos x="285" y="159"/>
                </a:cxn>
                <a:cxn ang="0">
                  <a:pos x="267" y="144"/>
                </a:cxn>
                <a:cxn ang="0">
                  <a:pos x="234" y="159"/>
                </a:cxn>
                <a:cxn ang="0">
                  <a:pos x="231" y="186"/>
                </a:cxn>
                <a:cxn ang="0">
                  <a:pos x="219" y="228"/>
                </a:cxn>
                <a:cxn ang="0">
                  <a:pos x="186" y="222"/>
                </a:cxn>
                <a:cxn ang="0">
                  <a:pos x="177" y="246"/>
                </a:cxn>
                <a:cxn ang="0">
                  <a:pos x="156" y="246"/>
                </a:cxn>
                <a:cxn ang="0">
                  <a:pos x="171" y="267"/>
                </a:cxn>
                <a:cxn ang="0">
                  <a:pos x="189" y="276"/>
                </a:cxn>
                <a:cxn ang="0">
                  <a:pos x="195" y="303"/>
                </a:cxn>
                <a:cxn ang="0">
                  <a:pos x="174" y="300"/>
                </a:cxn>
                <a:cxn ang="0">
                  <a:pos x="174" y="321"/>
                </a:cxn>
                <a:cxn ang="0">
                  <a:pos x="201" y="330"/>
                </a:cxn>
                <a:cxn ang="0">
                  <a:pos x="204" y="348"/>
                </a:cxn>
                <a:cxn ang="0">
                  <a:pos x="186" y="351"/>
                </a:cxn>
                <a:cxn ang="0">
                  <a:pos x="165" y="342"/>
                </a:cxn>
                <a:cxn ang="0">
                  <a:pos x="150" y="363"/>
                </a:cxn>
                <a:cxn ang="0">
                  <a:pos x="141" y="384"/>
                </a:cxn>
                <a:cxn ang="0">
                  <a:pos x="102" y="360"/>
                </a:cxn>
                <a:cxn ang="0">
                  <a:pos x="111" y="339"/>
                </a:cxn>
                <a:cxn ang="0">
                  <a:pos x="90" y="324"/>
                </a:cxn>
                <a:cxn ang="0">
                  <a:pos x="81" y="291"/>
                </a:cxn>
                <a:cxn ang="0">
                  <a:pos x="57" y="321"/>
                </a:cxn>
                <a:cxn ang="0">
                  <a:pos x="27" y="324"/>
                </a:cxn>
                <a:cxn ang="0">
                  <a:pos x="0" y="309"/>
                </a:cxn>
                <a:cxn ang="0">
                  <a:pos x="12" y="240"/>
                </a:cxn>
              </a:cxnLst>
              <a:rect l="0" t="0" r="r" b="b"/>
              <a:pathLst>
                <a:path w="387" h="384">
                  <a:moveTo>
                    <a:pt x="12" y="240"/>
                  </a:moveTo>
                  <a:lnTo>
                    <a:pt x="57" y="219"/>
                  </a:lnTo>
                  <a:lnTo>
                    <a:pt x="69" y="186"/>
                  </a:lnTo>
                  <a:lnTo>
                    <a:pt x="90" y="159"/>
                  </a:lnTo>
                  <a:lnTo>
                    <a:pt x="120" y="144"/>
                  </a:lnTo>
                  <a:lnTo>
                    <a:pt x="114" y="120"/>
                  </a:lnTo>
                  <a:lnTo>
                    <a:pt x="129" y="96"/>
                  </a:lnTo>
                  <a:lnTo>
                    <a:pt x="153" y="102"/>
                  </a:lnTo>
                  <a:lnTo>
                    <a:pt x="153" y="72"/>
                  </a:lnTo>
                  <a:lnTo>
                    <a:pt x="189" y="45"/>
                  </a:lnTo>
                  <a:lnTo>
                    <a:pt x="219" y="36"/>
                  </a:lnTo>
                  <a:lnTo>
                    <a:pt x="237" y="36"/>
                  </a:lnTo>
                  <a:lnTo>
                    <a:pt x="234" y="15"/>
                  </a:lnTo>
                  <a:lnTo>
                    <a:pt x="249" y="0"/>
                  </a:lnTo>
                  <a:lnTo>
                    <a:pt x="273" y="18"/>
                  </a:lnTo>
                  <a:lnTo>
                    <a:pt x="297" y="3"/>
                  </a:lnTo>
                  <a:lnTo>
                    <a:pt x="318" y="12"/>
                  </a:lnTo>
                  <a:lnTo>
                    <a:pt x="312" y="42"/>
                  </a:lnTo>
                  <a:lnTo>
                    <a:pt x="333" y="69"/>
                  </a:lnTo>
                  <a:lnTo>
                    <a:pt x="327" y="90"/>
                  </a:lnTo>
                  <a:lnTo>
                    <a:pt x="357" y="126"/>
                  </a:lnTo>
                  <a:lnTo>
                    <a:pt x="351" y="156"/>
                  </a:lnTo>
                  <a:lnTo>
                    <a:pt x="354" y="186"/>
                  </a:lnTo>
                  <a:lnTo>
                    <a:pt x="387" y="219"/>
                  </a:lnTo>
                  <a:lnTo>
                    <a:pt x="381" y="240"/>
                  </a:lnTo>
                  <a:lnTo>
                    <a:pt x="342" y="246"/>
                  </a:lnTo>
                  <a:lnTo>
                    <a:pt x="321" y="270"/>
                  </a:lnTo>
                  <a:lnTo>
                    <a:pt x="282" y="273"/>
                  </a:lnTo>
                  <a:lnTo>
                    <a:pt x="243" y="270"/>
                  </a:lnTo>
                  <a:lnTo>
                    <a:pt x="246" y="249"/>
                  </a:lnTo>
                  <a:lnTo>
                    <a:pt x="228" y="219"/>
                  </a:lnTo>
                  <a:lnTo>
                    <a:pt x="261" y="183"/>
                  </a:lnTo>
                  <a:lnTo>
                    <a:pt x="285" y="177"/>
                  </a:lnTo>
                  <a:lnTo>
                    <a:pt x="285" y="159"/>
                  </a:lnTo>
                  <a:lnTo>
                    <a:pt x="267" y="144"/>
                  </a:lnTo>
                  <a:lnTo>
                    <a:pt x="234" y="159"/>
                  </a:lnTo>
                  <a:lnTo>
                    <a:pt x="231" y="186"/>
                  </a:lnTo>
                  <a:lnTo>
                    <a:pt x="219" y="228"/>
                  </a:lnTo>
                  <a:lnTo>
                    <a:pt x="186" y="222"/>
                  </a:lnTo>
                  <a:lnTo>
                    <a:pt x="177" y="246"/>
                  </a:lnTo>
                  <a:lnTo>
                    <a:pt x="156" y="246"/>
                  </a:lnTo>
                  <a:lnTo>
                    <a:pt x="171" y="267"/>
                  </a:lnTo>
                  <a:lnTo>
                    <a:pt x="189" y="276"/>
                  </a:lnTo>
                  <a:lnTo>
                    <a:pt x="195" y="303"/>
                  </a:lnTo>
                  <a:lnTo>
                    <a:pt x="174" y="300"/>
                  </a:lnTo>
                  <a:lnTo>
                    <a:pt x="174" y="321"/>
                  </a:lnTo>
                  <a:lnTo>
                    <a:pt x="201" y="330"/>
                  </a:lnTo>
                  <a:lnTo>
                    <a:pt x="204" y="348"/>
                  </a:lnTo>
                  <a:lnTo>
                    <a:pt x="186" y="351"/>
                  </a:lnTo>
                  <a:lnTo>
                    <a:pt x="165" y="342"/>
                  </a:lnTo>
                  <a:lnTo>
                    <a:pt x="150" y="363"/>
                  </a:lnTo>
                  <a:lnTo>
                    <a:pt x="141" y="384"/>
                  </a:lnTo>
                  <a:lnTo>
                    <a:pt x="102" y="360"/>
                  </a:lnTo>
                  <a:lnTo>
                    <a:pt x="111" y="339"/>
                  </a:lnTo>
                  <a:lnTo>
                    <a:pt x="90" y="324"/>
                  </a:lnTo>
                  <a:lnTo>
                    <a:pt x="81" y="291"/>
                  </a:lnTo>
                  <a:lnTo>
                    <a:pt x="57" y="321"/>
                  </a:lnTo>
                  <a:lnTo>
                    <a:pt x="27" y="324"/>
                  </a:lnTo>
                  <a:lnTo>
                    <a:pt x="0" y="309"/>
                  </a:lnTo>
                  <a:lnTo>
                    <a:pt x="12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7" name="Freeform 124"/>
            <p:cNvSpPr>
              <a:spLocks/>
            </p:cNvSpPr>
            <p:nvPr/>
          </p:nvSpPr>
          <p:spPr bwMode="ltGray">
            <a:xfrm>
              <a:off x="1077" y="1036"/>
              <a:ext cx="2289" cy="1671"/>
            </a:xfrm>
            <a:custGeom>
              <a:avLst/>
              <a:gdLst/>
              <a:ahLst/>
              <a:cxnLst>
                <a:cxn ang="0">
                  <a:pos x="2130" y="108"/>
                </a:cxn>
                <a:cxn ang="0">
                  <a:pos x="1959" y="63"/>
                </a:cxn>
                <a:cxn ang="0">
                  <a:pos x="1818" y="105"/>
                </a:cxn>
                <a:cxn ang="0">
                  <a:pos x="1614" y="114"/>
                </a:cxn>
                <a:cxn ang="0">
                  <a:pos x="1473" y="84"/>
                </a:cxn>
                <a:cxn ang="0">
                  <a:pos x="1347" y="183"/>
                </a:cxn>
                <a:cxn ang="0">
                  <a:pos x="1179" y="132"/>
                </a:cxn>
                <a:cxn ang="0">
                  <a:pos x="1020" y="135"/>
                </a:cxn>
                <a:cxn ang="0">
                  <a:pos x="1002" y="57"/>
                </a:cxn>
                <a:cxn ang="0">
                  <a:pos x="849" y="3"/>
                </a:cxn>
                <a:cxn ang="0">
                  <a:pos x="762" y="99"/>
                </a:cxn>
                <a:cxn ang="0">
                  <a:pos x="660" y="207"/>
                </a:cxn>
                <a:cxn ang="0">
                  <a:pos x="702" y="276"/>
                </a:cxn>
                <a:cxn ang="0">
                  <a:pos x="579" y="291"/>
                </a:cxn>
                <a:cxn ang="0">
                  <a:pos x="633" y="420"/>
                </a:cxn>
                <a:cxn ang="0">
                  <a:pos x="519" y="249"/>
                </a:cxn>
                <a:cxn ang="0">
                  <a:pos x="426" y="354"/>
                </a:cxn>
                <a:cxn ang="0">
                  <a:pos x="312" y="399"/>
                </a:cxn>
                <a:cxn ang="0">
                  <a:pos x="222" y="450"/>
                </a:cxn>
                <a:cxn ang="0">
                  <a:pos x="132" y="531"/>
                </a:cxn>
                <a:cxn ang="0">
                  <a:pos x="171" y="453"/>
                </a:cxn>
                <a:cxn ang="0">
                  <a:pos x="6" y="417"/>
                </a:cxn>
                <a:cxn ang="0">
                  <a:pos x="54" y="621"/>
                </a:cxn>
                <a:cxn ang="0">
                  <a:pos x="117" y="750"/>
                </a:cxn>
                <a:cxn ang="0">
                  <a:pos x="183" y="864"/>
                </a:cxn>
                <a:cxn ang="0">
                  <a:pos x="246" y="993"/>
                </a:cxn>
                <a:cxn ang="0">
                  <a:pos x="21" y="1023"/>
                </a:cxn>
                <a:cxn ang="0">
                  <a:pos x="171" y="1083"/>
                </a:cxn>
                <a:cxn ang="0">
                  <a:pos x="222" y="1305"/>
                </a:cxn>
                <a:cxn ang="0">
                  <a:pos x="396" y="1437"/>
                </a:cxn>
                <a:cxn ang="0">
                  <a:pos x="546" y="1308"/>
                </a:cxn>
                <a:cxn ang="0">
                  <a:pos x="414" y="1227"/>
                </a:cxn>
                <a:cxn ang="0">
                  <a:pos x="537" y="1254"/>
                </a:cxn>
                <a:cxn ang="0">
                  <a:pos x="762" y="1356"/>
                </a:cxn>
                <a:cxn ang="0">
                  <a:pos x="891" y="1542"/>
                </a:cxn>
                <a:cxn ang="0">
                  <a:pos x="1041" y="1365"/>
                </a:cxn>
                <a:cxn ang="0">
                  <a:pos x="1167" y="1404"/>
                </a:cxn>
                <a:cxn ang="0">
                  <a:pos x="1239" y="1491"/>
                </a:cxn>
                <a:cxn ang="0">
                  <a:pos x="1347" y="1671"/>
                </a:cxn>
                <a:cxn ang="0">
                  <a:pos x="1284" y="1521"/>
                </a:cxn>
                <a:cxn ang="0">
                  <a:pos x="1425" y="1512"/>
                </a:cxn>
                <a:cxn ang="0">
                  <a:pos x="1401" y="1338"/>
                </a:cxn>
                <a:cxn ang="0">
                  <a:pos x="1485" y="1323"/>
                </a:cxn>
                <a:cxn ang="0">
                  <a:pos x="1578" y="1200"/>
                </a:cxn>
                <a:cxn ang="0">
                  <a:pos x="1563" y="1056"/>
                </a:cxn>
                <a:cxn ang="0">
                  <a:pos x="1566" y="1017"/>
                </a:cxn>
                <a:cxn ang="0">
                  <a:pos x="1665" y="1104"/>
                </a:cxn>
                <a:cxn ang="0">
                  <a:pos x="1686" y="990"/>
                </a:cxn>
                <a:cxn ang="0">
                  <a:pos x="1767" y="903"/>
                </a:cxn>
                <a:cxn ang="0">
                  <a:pos x="1800" y="711"/>
                </a:cxn>
                <a:cxn ang="0">
                  <a:pos x="1725" y="582"/>
                </a:cxn>
                <a:cxn ang="0">
                  <a:pos x="1920" y="483"/>
                </a:cxn>
                <a:cxn ang="0">
                  <a:pos x="1977" y="357"/>
                </a:cxn>
                <a:cxn ang="0">
                  <a:pos x="1968" y="591"/>
                </a:cxn>
                <a:cxn ang="0">
                  <a:pos x="2061" y="648"/>
                </a:cxn>
                <a:cxn ang="0">
                  <a:pos x="2034" y="471"/>
                </a:cxn>
                <a:cxn ang="0">
                  <a:pos x="2148" y="333"/>
                </a:cxn>
                <a:cxn ang="0">
                  <a:pos x="2091" y="231"/>
                </a:cxn>
                <a:cxn ang="0">
                  <a:pos x="2193" y="201"/>
                </a:cxn>
              </a:cxnLst>
              <a:rect l="0" t="0" r="r" b="b"/>
              <a:pathLst>
                <a:path w="2289" h="1671">
                  <a:moveTo>
                    <a:pt x="2289" y="195"/>
                  </a:moveTo>
                  <a:lnTo>
                    <a:pt x="2241" y="180"/>
                  </a:lnTo>
                  <a:lnTo>
                    <a:pt x="2253" y="150"/>
                  </a:lnTo>
                  <a:lnTo>
                    <a:pt x="2238" y="135"/>
                  </a:lnTo>
                  <a:lnTo>
                    <a:pt x="2211" y="123"/>
                  </a:lnTo>
                  <a:lnTo>
                    <a:pt x="2175" y="141"/>
                  </a:lnTo>
                  <a:lnTo>
                    <a:pt x="2130" y="108"/>
                  </a:lnTo>
                  <a:lnTo>
                    <a:pt x="2109" y="102"/>
                  </a:lnTo>
                  <a:lnTo>
                    <a:pt x="2082" y="108"/>
                  </a:lnTo>
                  <a:lnTo>
                    <a:pt x="2061" y="90"/>
                  </a:lnTo>
                  <a:lnTo>
                    <a:pt x="2034" y="93"/>
                  </a:lnTo>
                  <a:lnTo>
                    <a:pt x="2010" y="81"/>
                  </a:lnTo>
                  <a:lnTo>
                    <a:pt x="1977" y="78"/>
                  </a:lnTo>
                  <a:lnTo>
                    <a:pt x="1959" y="63"/>
                  </a:lnTo>
                  <a:lnTo>
                    <a:pt x="1914" y="69"/>
                  </a:lnTo>
                  <a:lnTo>
                    <a:pt x="1872" y="87"/>
                  </a:lnTo>
                  <a:lnTo>
                    <a:pt x="1905" y="105"/>
                  </a:lnTo>
                  <a:lnTo>
                    <a:pt x="1908" y="123"/>
                  </a:lnTo>
                  <a:lnTo>
                    <a:pt x="1884" y="126"/>
                  </a:lnTo>
                  <a:lnTo>
                    <a:pt x="1848" y="108"/>
                  </a:lnTo>
                  <a:lnTo>
                    <a:pt x="1818" y="105"/>
                  </a:lnTo>
                  <a:lnTo>
                    <a:pt x="1785" y="114"/>
                  </a:lnTo>
                  <a:lnTo>
                    <a:pt x="1779" y="135"/>
                  </a:lnTo>
                  <a:lnTo>
                    <a:pt x="1752" y="132"/>
                  </a:lnTo>
                  <a:lnTo>
                    <a:pt x="1731" y="132"/>
                  </a:lnTo>
                  <a:lnTo>
                    <a:pt x="1701" y="93"/>
                  </a:lnTo>
                  <a:lnTo>
                    <a:pt x="1638" y="93"/>
                  </a:lnTo>
                  <a:lnTo>
                    <a:pt x="1614" y="114"/>
                  </a:lnTo>
                  <a:lnTo>
                    <a:pt x="1596" y="111"/>
                  </a:lnTo>
                  <a:lnTo>
                    <a:pt x="1551" y="99"/>
                  </a:lnTo>
                  <a:lnTo>
                    <a:pt x="1554" y="75"/>
                  </a:lnTo>
                  <a:lnTo>
                    <a:pt x="1527" y="78"/>
                  </a:lnTo>
                  <a:lnTo>
                    <a:pt x="1497" y="105"/>
                  </a:lnTo>
                  <a:lnTo>
                    <a:pt x="1476" y="105"/>
                  </a:lnTo>
                  <a:lnTo>
                    <a:pt x="1473" y="84"/>
                  </a:lnTo>
                  <a:lnTo>
                    <a:pt x="1443" y="84"/>
                  </a:lnTo>
                  <a:lnTo>
                    <a:pt x="1410" y="96"/>
                  </a:lnTo>
                  <a:lnTo>
                    <a:pt x="1431" y="126"/>
                  </a:lnTo>
                  <a:lnTo>
                    <a:pt x="1419" y="144"/>
                  </a:lnTo>
                  <a:lnTo>
                    <a:pt x="1386" y="141"/>
                  </a:lnTo>
                  <a:lnTo>
                    <a:pt x="1362" y="147"/>
                  </a:lnTo>
                  <a:lnTo>
                    <a:pt x="1347" y="183"/>
                  </a:lnTo>
                  <a:lnTo>
                    <a:pt x="1323" y="174"/>
                  </a:lnTo>
                  <a:lnTo>
                    <a:pt x="1308" y="153"/>
                  </a:lnTo>
                  <a:lnTo>
                    <a:pt x="1290" y="153"/>
                  </a:lnTo>
                  <a:lnTo>
                    <a:pt x="1254" y="111"/>
                  </a:lnTo>
                  <a:lnTo>
                    <a:pt x="1212" y="111"/>
                  </a:lnTo>
                  <a:lnTo>
                    <a:pt x="1194" y="105"/>
                  </a:lnTo>
                  <a:lnTo>
                    <a:pt x="1179" y="132"/>
                  </a:lnTo>
                  <a:lnTo>
                    <a:pt x="1146" y="129"/>
                  </a:lnTo>
                  <a:lnTo>
                    <a:pt x="1134" y="144"/>
                  </a:lnTo>
                  <a:lnTo>
                    <a:pt x="1125" y="126"/>
                  </a:lnTo>
                  <a:lnTo>
                    <a:pt x="1089" y="147"/>
                  </a:lnTo>
                  <a:lnTo>
                    <a:pt x="1068" y="141"/>
                  </a:lnTo>
                  <a:lnTo>
                    <a:pt x="1050" y="135"/>
                  </a:lnTo>
                  <a:lnTo>
                    <a:pt x="1020" y="135"/>
                  </a:lnTo>
                  <a:lnTo>
                    <a:pt x="1020" y="153"/>
                  </a:lnTo>
                  <a:lnTo>
                    <a:pt x="981" y="183"/>
                  </a:lnTo>
                  <a:lnTo>
                    <a:pt x="981" y="153"/>
                  </a:lnTo>
                  <a:lnTo>
                    <a:pt x="1005" y="120"/>
                  </a:lnTo>
                  <a:lnTo>
                    <a:pt x="1002" y="102"/>
                  </a:lnTo>
                  <a:lnTo>
                    <a:pt x="1011" y="84"/>
                  </a:lnTo>
                  <a:lnTo>
                    <a:pt x="1002" y="57"/>
                  </a:lnTo>
                  <a:lnTo>
                    <a:pt x="1002" y="39"/>
                  </a:lnTo>
                  <a:lnTo>
                    <a:pt x="957" y="27"/>
                  </a:lnTo>
                  <a:lnTo>
                    <a:pt x="912" y="24"/>
                  </a:lnTo>
                  <a:lnTo>
                    <a:pt x="897" y="45"/>
                  </a:lnTo>
                  <a:lnTo>
                    <a:pt x="879" y="27"/>
                  </a:lnTo>
                  <a:lnTo>
                    <a:pt x="858" y="24"/>
                  </a:lnTo>
                  <a:lnTo>
                    <a:pt x="849" y="3"/>
                  </a:lnTo>
                  <a:lnTo>
                    <a:pt x="831" y="0"/>
                  </a:lnTo>
                  <a:lnTo>
                    <a:pt x="813" y="39"/>
                  </a:lnTo>
                  <a:lnTo>
                    <a:pt x="837" y="48"/>
                  </a:lnTo>
                  <a:lnTo>
                    <a:pt x="840" y="75"/>
                  </a:lnTo>
                  <a:lnTo>
                    <a:pt x="813" y="90"/>
                  </a:lnTo>
                  <a:lnTo>
                    <a:pt x="795" y="93"/>
                  </a:lnTo>
                  <a:lnTo>
                    <a:pt x="762" y="99"/>
                  </a:lnTo>
                  <a:lnTo>
                    <a:pt x="738" y="93"/>
                  </a:lnTo>
                  <a:lnTo>
                    <a:pt x="741" y="111"/>
                  </a:lnTo>
                  <a:lnTo>
                    <a:pt x="708" y="132"/>
                  </a:lnTo>
                  <a:lnTo>
                    <a:pt x="702" y="165"/>
                  </a:lnTo>
                  <a:lnTo>
                    <a:pt x="723" y="189"/>
                  </a:lnTo>
                  <a:lnTo>
                    <a:pt x="684" y="195"/>
                  </a:lnTo>
                  <a:lnTo>
                    <a:pt x="660" y="207"/>
                  </a:lnTo>
                  <a:lnTo>
                    <a:pt x="651" y="237"/>
                  </a:lnTo>
                  <a:lnTo>
                    <a:pt x="675" y="258"/>
                  </a:lnTo>
                  <a:lnTo>
                    <a:pt x="693" y="249"/>
                  </a:lnTo>
                  <a:lnTo>
                    <a:pt x="744" y="309"/>
                  </a:lnTo>
                  <a:lnTo>
                    <a:pt x="732" y="327"/>
                  </a:lnTo>
                  <a:lnTo>
                    <a:pt x="708" y="315"/>
                  </a:lnTo>
                  <a:lnTo>
                    <a:pt x="702" y="276"/>
                  </a:lnTo>
                  <a:lnTo>
                    <a:pt x="681" y="264"/>
                  </a:lnTo>
                  <a:lnTo>
                    <a:pt x="645" y="249"/>
                  </a:lnTo>
                  <a:lnTo>
                    <a:pt x="597" y="279"/>
                  </a:lnTo>
                  <a:lnTo>
                    <a:pt x="642" y="285"/>
                  </a:lnTo>
                  <a:lnTo>
                    <a:pt x="615" y="297"/>
                  </a:lnTo>
                  <a:lnTo>
                    <a:pt x="579" y="267"/>
                  </a:lnTo>
                  <a:lnTo>
                    <a:pt x="579" y="291"/>
                  </a:lnTo>
                  <a:lnTo>
                    <a:pt x="603" y="327"/>
                  </a:lnTo>
                  <a:lnTo>
                    <a:pt x="606" y="348"/>
                  </a:lnTo>
                  <a:lnTo>
                    <a:pt x="657" y="360"/>
                  </a:lnTo>
                  <a:lnTo>
                    <a:pt x="654" y="384"/>
                  </a:lnTo>
                  <a:lnTo>
                    <a:pt x="627" y="366"/>
                  </a:lnTo>
                  <a:lnTo>
                    <a:pt x="618" y="387"/>
                  </a:lnTo>
                  <a:lnTo>
                    <a:pt x="633" y="420"/>
                  </a:lnTo>
                  <a:lnTo>
                    <a:pt x="609" y="450"/>
                  </a:lnTo>
                  <a:lnTo>
                    <a:pt x="567" y="453"/>
                  </a:lnTo>
                  <a:lnTo>
                    <a:pt x="597" y="435"/>
                  </a:lnTo>
                  <a:lnTo>
                    <a:pt x="600" y="375"/>
                  </a:lnTo>
                  <a:lnTo>
                    <a:pt x="558" y="315"/>
                  </a:lnTo>
                  <a:lnTo>
                    <a:pt x="543" y="261"/>
                  </a:lnTo>
                  <a:lnTo>
                    <a:pt x="519" y="249"/>
                  </a:lnTo>
                  <a:lnTo>
                    <a:pt x="507" y="282"/>
                  </a:lnTo>
                  <a:lnTo>
                    <a:pt x="495" y="306"/>
                  </a:lnTo>
                  <a:lnTo>
                    <a:pt x="507" y="327"/>
                  </a:lnTo>
                  <a:lnTo>
                    <a:pt x="528" y="372"/>
                  </a:lnTo>
                  <a:lnTo>
                    <a:pt x="504" y="369"/>
                  </a:lnTo>
                  <a:lnTo>
                    <a:pt x="489" y="354"/>
                  </a:lnTo>
                  <a:lnTo>
                    <a:pt x="426" y="354"/>
                  </a:lnTo>
                  <a:lnTo>
                    <a:pt x="438" y="384"/>
                  </a:lnTo>
                  <a:lnTo>
                    <a:pt x="426" y="399"/>
                  </a:lnTo>
                  <a:lnTo>
                    <a:pt x="408" y="381"/>
                  </a:lnTo>
                  <a:lnTo>
                    <a:pt x="375" y="402"/>
                  </a:lnTo>
                  <a:lnTo>
                    <a:pt x="351" y="411"/>
                  </a:lnTo>
                  <a:lnTo>
                    <a:pt x="336" y="390"/>
                  </a:lnTo>
                  <a:lnTo>
                    <a:pt x="312" y="399"/>
                  </a:lnTo>
                  <a:lnTo>
                    <a:pt x="288" y="414"/>
                  </a:lnTo>
                  <a:lnTo>
                    <a:pt x="285" y="438"/>
                  </a:lnTo>
                  <a:lnTo>
                    <a:pt x="267" y="429"/>
                  </a:lnTo>
                  <a:lnTo>
                    <a:pt x="246" y="450"/>
                  </a:lnTo>
                  <a:lnTo>
                    <a:pt x="243" y="417"/>
                  </a:lnTo>
                  <a:lnTo>
                    <a:pt x="210" y="429"/>
                  </a:lnTo>
                  <a:lnTo>
                    <a:pt x="222" y="450"/>
                  </a:lnTo>
                  <a:lnTo>
                    <a:pt x="207" y="474"/>
                  </a:lnTo>
                  <a:lnTo>
                    <a:pt x="189" y="474"/>
                  </a:lnTo>
                  <a:lnTo>
                    <a:pt x="171" y="498"/>
                  </a:lnTo>
                  <a:lnTo>
                    <a:pt x="174" y="522"/>
                  </a:lnTo>
                  <a:lnTo>
                    <a:pt x="156" y="522"/>
                  </a:lnTo>
                  <a:lnTo>
                    <a:pt x="141" y="504"/>
                  </a:lnTo>
                  <a:lnTo>
                    <a:pt x="132" y="531"/>
                  </a:lnTo>
                  <a:lnTo>
                    <a:pt x="102" y="513"/>
                  </a:lnTo>
                  <a:lnTo>
                    <a:pt x="108" y="489"/>
                  </a:lnTo>
                  <a:lnTo>
                    <a:pt x="87" y="486"/>
                  </a:lnTo>
                  <a:lnTo>
                    <a:pt x="90" y="468"/>
                  </a:lnTo>
                  <a:lnTo>
                    <a:pt x="129" y="477"/>
                  </a:lnTo>
                  <a:lnTo>
                    <a:pt x="159" y="474"/>
                  </a:lnTo>
                  <a:lnTo>
                    <a:pt x="171" y="453"/>
                  </a:lnTo>
                  <a:lnTo>
                    <a:pt x="132" y="402"/>
                  </a:lnTo>
                  <a:lnTo>
                    <a:pt x="78" y="393"/>
                  </a:lnTo>
                  <a:lnTo>
                    <a:pt x="42" y="384"/>
                  </a:lnTo>
                  <a:lnTo>
                    <a:pt x="24" y="363"/>
                  </a:lnTo>
                  <a:lnTo>
                    <a:pt x="0" y="366"/>
                  </a:lnTo>
                  <a:lnTo>
                    <a:pt x="0" y="393"/>
                  </a:lnTo>
                  <a:lnTo>
                    <a:pt x="6" y="417"/>
                  </a:lnTo>
                  <a:lnTo>
                    <a:pt x="15" y="444"/>
                  </a:lnTo>
                  <a:lnTo>
                    <a:pt x="27" y="471"/>
                  </a:lnTo>
                  <a:lnTo>
                    <a:pt x="39" y="519"/>
                  </a:lnTo>
                  <a:lnTo>
                    <a:pt x="69" y="543"/>
                  </a:lnTo>
                  <a:lnTo>
                    <a:pt x="66" y="579"/>
                  </a:lnTo>
                  <a:lnTo>
                    <a:pt x="30" y="600"/>
                  </a:lnTo>
                  <a:lnTo>
                    <a:pt x="54" y="621"/>
                  </a:lnTo>
                  <a:lnTo>
                    <a:pt x="39" y="642"/>
                  </a:lnTo>
                  <a:lnTo>
                    <a:pt x="42" y="663"/>
                  </a:lnTo>
                  <a:lnTo>
                    <a:pt x="30" y="687"/>
                  </a:lnTo>
                  <a:lnTo>
                    <a:pt x="30" y="711"/>
                  </a:lnTo>
                  <a:lnTo>
                    <a:pt x="63" y="732"/>
                  </a:lnTo>
                  <a:lnTo>
                    <a:pt x="90" y="726"/>
                  </a:lnTo>
                  <a:lnTo>
                    <a:pt x="117" y="750"/>
                  </a:lnTo>
                  <a:lnTo>
                    <a:pt x="99" y="783"/>
                  </a:lnTo>
                  <a:lnTo>
                    <a:pt x="114" y="798"/>
                  </a:lnTo>
                  <a:lnTo>
                    <a:pt x="138" y="789"/>
                  </a:lnTo>
                  <a:lnTo>
                    <a:pt x="159" y="813"/>
                  </a:lnTo>
                  <a:lnTo>
                    <a:pt x="186" y="813"/>
                  </a:lnTo>
                  <a:lnTo>
                    <a:pt x="204" y="852"/>
                  </a:lnTo>
                  <a:lnTo>
                    <a:pt x="183" y="864"/>
                  </a:lnTo>
                  <a:lnTo>
                    <a:pt x="189" y="885"/>
                  </a:lnTo>
                  <a:lnTo>
                    <a:pt x="204" y="903"/>
                  </a:lnTo>
                  <a:lnTo>
                    <a:pt x="207" y="927"/>
                  </a:lnTo>
                  <a:lnTo>
                    <a:pt x="222" y="954"/>
                  </a:lnTo>
                  <a:lnTo>
                    <a:pt x="255" y="966"/>
                  </a:lnTo>
                  <a:lnTo>
                    <a:pt x="273" y="996"/>
                  </a:lnTo>
                  <a:lnTo>
                    <a:pt x="246" y="993"/>
                  </a:lnTo>
                  <a:lnTo>
                    <a:pt x="210" y="1017"/>
                  </a:lnTo>
                  <a:lnTo>
                    <a:pt x="180" y="993"/>
                  </a:lnTo>
                  <a:lnTo>
                    <a:pt x="147" y="984"/>
                  </a:lnTo>
                  <a:lnTo>
                    <a:pt x="102" y="981"/>
                  </a:lnTo>
                  <a:lnTo>
                    <a:pt x="66" y="1002"/>
                  </a:lnTo>
                  <a:lnTo>
                    <a:pt x="42" y="1005"/>
                  </a:lnTo>
                  <a:lnTo>
                    <a:pt x="21" y="1023"/>
                  </a:lnTo>
                  <a:lnTo>
                    <a:pt x="21" y="1047"/>
                  </a:lnTo>
                  <a:lnTo>
                    <a:pt x="42" y="1071"/>
                  </a:lnTo>
                  <a:lnTo>
                    <a:pt x="54" y="1089"/>
                  </a:lnTo>
                  <a:lnTo>
                    <a:pt x="93" y="1086"/>
                  </a:lnTo>
                  <a:lnTo>
                    <a:pt x="114" y="1083"/>
                  </a:lnTo>
                  <a:lnTo>
                    <a:pt x="132" y="1095"/>
                  </a:lnTo>
                  <a:lnTo>
                    <a:pt x="171" y="1083"/>
                  </a:lnTo>
                  <a:lnTo>
                    <a:pt x="168" y="1125"/>
                  </a:lnTo>
                  <a:lnTo>
                    <a:pt x="153" y="1143"/>
                  </a:lnTo>
                  <a:lnTo>
                    <a:pt x="150" y="1176"/>
                  </a:lnTo>
                  <a:lnTo>
                    <a:pt x="156" y="1206"/>
                  </a:lnTo>
                  <a:lnTo>
                    <a:pt x="183" y="1245"/>
                  </a:lnTo>
                  <a:lnTo>
                    <a:pt x="207" y="1269"/>
                  </a:lnTo>
                  <a:lnTo>
                    <a:pt x="222" y="1305"/>
                  </a:lnTo>
                  <a:lnTo>
                    <a:pt x="219" y="1326"/>
                  </a:lnTo>
                  <a:lnTo>
                    <a:pt x="252" y="1356"/>
                  </a:lnTo>
                  <a:lnTo>
                    <a:pt x="279" y="1380"/>
                  </a:lnTo>
                  <a:lnTo>
                    <a:pt x="294" y="1416"/>
                  </a:lnTo>
                  <a:lnTo>
                    <a:pt x="315" y="1461"/>
                  </a:lnTo>
                  <a:lnTo>
                    <a:pt x="363" y="1461"/>
                  </a:lnTo>
                  <a:lnTo>
                    <a:pt x="396" y="1437"/>
                  </a:lnTo>
                  <a:lnTo>
                    <a:pt x="429" y="1440"/>
                  </a:lnTo>
                  <a:lnTo>
                    <a:pt x="495" y="1404"/>
                  </a:lnTo>
                  <a:lnTo>
                    <a:pt x="546" y="1377"/>
                  </a:lnTo>
                  <a:lnTo>
                    <a:pt x="558" y="1347"/>
                  </a:lnTo>
                  <a:lnTo>
                    <a:pt x="579" y="1335"/>
                  </a:lnTo>
                  <a:lnTo>
                    <a:pt x="567" y="1314"/>
                  </a:lnTo>
                  <a:lnTo>
                    <a:pt x="546" y="1308"/>
                  </a:lnTo>
                  <a:lnTo>
                    <a:pt x="519" y="1293"/>
                  </a:lnTo>
                  <a:lnTo>
                    <a:pt x="498" y="1275"/>
                  </a:lnTo>
                  <a:lnTo>
                    <a:pt x="474" y="1293"/>
                  </a:lnTo>
                  <a:lnTo>
                    <a:pt x="450" y="1290"/>
                  </a:lnTo>
                  <a:lnTo>
                    <a:pt x="441" y="1269"/>
                  </a:lnTo>
                  <a:lnTo>
                    <a:pt x="423" y="1263"/>
                  </a:lnTo>
                  <a:lnTo>
                    <a:pt x="414" y="1227"/>
                  </a:lnTo>
                  <a:lnTo>
                    <a:pt x="393" y="1218"/>
                  </a:lnTo>
                  <a:lnTo>
                    <a:pt x="393" y="1188"/>
                  </a:lnTo>
                  <a:lnTo>
                    <a:pt x="420" y="1200"/>
                  </a:lnTo>
                  <a:lnTo>
                    <a:pt x="429" y="1221"/>
                  </a:lnTo>
                  <a:lnTo>
                    <a:pt x="480" y="1251"/>
                  </a:lnTo>
                  <a:lnTo>
                    <a:pt x="510" y="1257"/>
                  </a:lnTo>
                  <a:lnTo>
                    <a:pt x="537" y="1254"/>
                  </a:lnTo>
                  <a:lnTo>
                    <a:pt x="555" y="1275"/>
                  </a:lnTo>
                  <a:lnTo>
                    <a:pt x="603" y="1284"/>
                  </a:lnTo>
                  <a:lnTo>
                    <a:pt x="657" y="1272"/>
                  </a:lnTo>
                  <a:lnTo>
                    <a:pt x="693" y="1281"/>
                  </a:lnTo>
                  <a:lnTo>
                    <a:pt x="720" y="1305"/>
                  </a:lnTo>
                  <a:lnTo>
                    <a:pt x="747" y="1311"/>
                  </a:lnTo>
                  <a:lnTo>
                    <a:pt x="762" y="1356"/>
                  </a:lnTo>
                  <a:lnTo>
                    <a:pt x="786" y="1344"/>
                  </a:lnTo>
                  <a:lnTo>
                    <a:pt x="807" y="1353"/>
                  </a:lnTo>
                  <a:lnTo>
                    <a:pt x="801" y="1383"/>
                  </a:lnTo>
                  <a:lnTo>
                    <a:pt x="822" y="1413"/>
                  </a:lnTo>
                  <a:lnTo>
                    <a:pt x="855" y="1497"/>
                  </a:lnTo>
                  <a:lnTo>
                    <a:pt x="873" y="1524"/>
                  </a:lnTo>
                  <a:lnTo>
                    <a:pt x="891" y="1542"/>
                  </a:lnTo>
                  <a:lnTo>
                    <a:pt x="921" y="1527"/>
                  </a:lnTo>
                  <a:lnTo>
                    <a:pt x="945" y="1470"/>
                  </a:lnTo>
                  <a:lnTo>
                    <a:pt x="966" y="1455"/>
                  </a:lnTo>
                  <a:lnTo>
                    <a:pt x="966" y="1419"/>
                  </a:lnTo>
                  <a:lnTo>
                    <a:pt x="984" y="1398"/>
                  </a:lnTo>
                  <a:lnTo>
                    <a:pt x="1023" y="1386"/>
                  </a:lnTo>
                  <a:lnTo>
                    <a:pt x="1041" y="1365"/>
                  </a:lnTo>
                  <a:lnTo>
                    <a:pt x="1074" y="1335"/>
                  </a:lnTo>
                  <a:lnTo>
                    <a:pt x="1080" y="1302"/>
                  </a:lnTo>
                  <a:lnTo>
                    <a:pt x="1119" y="1332"/>
                  </a:lnTo>
                  <a:lnTo>
                    <a:pt x="1134" y="1356"/>
                  </a:lnTo>
                  <a:lnTo>
                    <a:pt x="1131" y="1377"/>
                  </a:lnTo>
                  <a:lnTo>
                    <a:pt x="1152" y="1377"/>
                  </a:lnTo>
                  <a:lnTo>
                    <a:pt x="1167" y="1404"/>
                  </a:lnTo>
                  <a:lnTo>
                    <a:pt x="1170" y="1428"/>
                  </a:lnTo>
                  <a:lnTo>
                    <a:pt x="1200" y="1449"/>
                  </a:lnTo>
                  <a:lnTo>
                    <a:pt x="1212" y="1431"/>
                  </a:lnTo>
                  <a:lnTo>
                    <a:pt x="1227" y="1419"/>
                  </a:lnTo>
                  <a:lnTo>
                    <a:pt x="1224" y="1446"/>
                  </a:lnTo>
                  <a:lnTo>
                    <a:pt x="1239" y="1467"/>
                  </a:lnTo>
                  <a:lnTo>
                    <a:pt x="1239" y="1491"/>
                  </a:lnTo>
                  <a:lnTo>
                    <a:pt x="1251" y="1515"/>
                  </a:lnTo>
                  <a:lnTo>
                    <a:pt x="1245" y="1548"/>
                  </a:lnTo>
                  <a:lnTo>
                    <a:pt x="1269" y="1563"/>
                  </a:lnTo>
                  <a:lnTo>
                    <a:pt x="1272" y="1587"/>
                  </a:lnTo>
                  <a:lnTo>
                    <a:pt x="1266" y="1608"/>
                  </a:lnTo>
                  <a:lnTo>
                    <a:pt x="1290" y="1644"/>
                  </a:lnTo>
                  <a:lnTo>
                    <a:pt x="1347" y="1671"/>
                  </a:lnTo>
                  <a:lnTo>
                    <a:pt x="1338" y="1635"/>
                  </a:lnTo>
                  <a:lnTo>
                    <a:pt x="1320" y="1623"/>
                  </a:lnTo>
                  <a:lnTo>
                    <a:pt x="1329" y="1599"/>
                  </a:lnTo>
                  <a:lnTo>
                    <a:pt x="1314" y="1578"/>
                  </a:lnTo>
                  <a:lnTo>
                    <a:pt x="1296" y="1569"/>
                  </a:lnTo>
                  <a:lnTo>
                    <a:pt x="1287" y="1548"/>
                  </a:lnTo>
                  <a:lnTo>
                    <a:pt x="1284" y="1521"/>
                  </a:lnTo>
                  <a:lnTo>
                    <a:pt x="1275" y="1491"/>
                  </a:lnTo>
                  <a:lnTo>
                    <a:pt x="1299" y="1485"/>
                  </a:lnTo>
                  <a:lnTo>
                    <a:pt x="1299" y="1509"/>
                  </a:lnTo>
                  <a:lnTo>
                    <a:pt x="1338" y="1527"/>
                  </a:lnTo>
                  <a:lnTo>
                    <a:pt x="1359" y="1551"/>
                  </a:lnTo>
                  <a:lnTo>
                    <a:pt x="1392" y="1518"/>
                  </a:lnTo>
                  <a:lnTo>
                    <a:pt x="1425" y="1512"/>
                  </a:lnTo>
                  <a:lnTo>
                    <a:pt x="1428" y="1467"/>
                  </a:lnTo>
                  <a:lnTo>
                    <a:pt x="1407" y="1458"/>
                  </a:lnTo>
                  <a:lnTo>
                    <a:pt x="1410" y="1425"/>
                  </a:lnTo>
                  <a:lnTo>
                    <a:pt x="1383" y="1419"/>
                  </a:lnTo>
                  <a:lnTo>
                    <a:pt x="1359" y="1383"/>
                  </a:lnTo>
                  <a:lnTo>
                    <a:pt x="1362" y="1365"/>
                  </a:lnTo>
                  <a:lnTo>
                    <a:pt x="1401" y="1338"/>
                  </a:lnTo>
                  <a:lnTo>
                    <a:pt x="1413" y="1371"/>
                  </a:lnTo>
                  <a:lnTo>
                    <a:pt x="1398" y="1398"/>
                  </a:lnTo>
                  <a:lnTo>
                    <a:pt x="1425" y="1413"/>
                  </a:lnTo>
                  <a:lnTo>
                    <a:pt x="1446" y="1380"/>
                  </a:lnTo>
                  <a:lnTo>
                    <a:pt x="1431" y="1344"/>
                  </a:lnTo>
                  <a:lnTo>
                    <a:pt x="1461" y="1344"/>
                  </a:lnTo>
                  <a:lnTo>
                    <a:pt x="1485" y="1323"/>
                  </a:lnTo>
                  <a:lnTo>
                    <a:pt x="1500" y="1347"/>
                  </a:lnTo>
                  <a:lnTo>
                    <a:pt x="1545" y="1302"/>
                  </a:lnTo>
                  <a:lnTo>
                    <a:pt x="1563" y="1257"/>
                  </a:lnTo>
                  <a:lnTo>
                    <a:pt x="1590" y="1254"/>
                  </a:lnTo>
                  <a:lnTo>
                    <a:pt x="1590" y="1236"/>
                  </a:lnTo>
                  <a:lnTo>
                    <a:pt x="1602" y="1206"/>
                  </a:lnTo>
                  <a:lnTo>
                    <a:pt x="1578" y="1200"/>
                  </a:lnTo>
                  <a:lnTo>
                    <a:pt x="1572" y="1179"/>
                  </a:lnTo>
                  <a:lnTo>
                    <a:pt x="1593" y="1164"/>
                  </a:lnTo>
                  <a:lnTo>
                    <a:pt x="1584" y="1140"/>
                  </a:lnTo>
                  <a:lnTo>
                    <a:pt x="1563" y="1113"/>
                  </a:lnTo>
                  <a:lnTo>
                    <a:pt x="1542" y="1107"/>
                  </a:lnTo>
                  <a:lnTo>
                    <a:pt x="1575" y="1074"/>
                  </a:lnTo>
                  <a:lnTo>
                    <a:pt x="1563" y="1056"/>
                  </a:lnTo>
                  <a:lnTo>
                    <a:pt x="1542" y="1053"/>
                  </a:lnTo>
                  <a:lnTo>
                    <a:pt x="1530" y="1068"/>
                  </a:lnTo>
                  <a:lnTo>
                    <a:pt x="1515" y="1053"/>
                  </a:lnTo>
                  <a:lnTo>
                    <a:pt x="1506" y="1026"/>
                  </a:lnTo>
                  <a:lnTo>
                    <a:pt x="1536" y="1023"/>
                  </a:lnTo>
                  <a:lnTo>
                    <a:pt x="1554" y="990"/>
                  </a:lnTo>
                  <a:lnTo>
                    <a:pt x="1566" y="1017"/>
                  </a:lnTo>
                  <a:lnTo>
                    <a:pt x="1584" y="1026"/>
                  </a:lnTo>
                  <a:lnTo>
                    <a:pt x="1611" y="999"/>
                  </a:lnTo>
                  <a:lnTo>
                    <a:pt x="1632" y="1014"/>
                  </a:lnTo>
                  <a:lnTo>
                    <a:pt x="1629" y="1047"/>
                  </a:lnTo>
                  <a:lnTo>
                    <a:pt x="1656" y="1059"/>
                  </a:lnTo>
                  <a:lnTo>
                    <a:pt x="1668" y="1077"/>
                  </a:lnTo>
                  <a:lnTo>
                    <a:pt x="1665" y="1104"/>
                  </a:lnTo>
                  <a:lnTo>
                    <a:pt x="1698" y="1110"/>
                  </a:lnTo>
                  <a:lnTo>
                    <a:pt x="1713" y="1098"/>
                  </a:lnTo>
                  <a:lnTo>
                    <a:pt x="1710" y="1080"/>
                  </a:lnTo>
                  <a:lnTo>
                    <a:pt x="1689" y="1050"/>
                  </a:lnTo>
                  <a:lnTo>
                    <a:pt x="1668" y="1026"/>
                  </a:lnTo>
                  <a:lnTo>
                    <a:pt x="1665" y="999"/>
                  </a:lnTo>
                  <a:lnTo>
                    <a:pt x="1686" y="990"/>
                  </a:lnTo>
                  <a:lnTo>
                    <a:pt x="1698" y="975"/>
                  </a:lnTo>
                  <a:lnTo>
                    <a:pt x="1692" y="954"/>
                  </a:lnTo>
                  <a:lnTo>
                    <a:pt x="1701" y="927"/>
                  </a:lnTo>
                  <a:lnTo>
                    <a:pt x="1728" y="930"/>
                  </a:lnTo>
                  <a:lnTo>
                    <a:pt x="1728" y="948"/>
                  </a:lnTo>
                  <a:lnTo>
                    <a:pt x="1758" y="930"/>
                  </a:lnTo>
                  <a:lnTo>
                    <a:pt x="1767" y="903"/>
                  </a:lnTo>
                  <a:lnTo>
                    <a:pt x="1788" y="894"/>
                  </a:lnTo>
                  <a:lnTo>
                    <a:pt x="1806" y="873"/>
                  </a:lnTo>
                  <a:lnTo>
                    <a:pt x="1806" y="837"/>
                  </a:lnTo>
                  <a:lnTo>
                    <a:pt x="1812" y="801"/>
                  </a:lnTo>
                  <a:lnTo>
                    <a:pt x="1812" y="762"/>
                  </a:lnTo>
                  <a:lnTo>
                    <a:pt x="1812" y="726"/>
                  </a:lnTo>
                  <a:lnTo>
                    <a:pt x="1800" y="711"/>
                  </a:lnTo>
                  <a:lnTo>
                    <a:pt x="1794" y="669"/>
                  </a:lnTo>
                  <a:lnTo>
                    <a:pt x="1761" y="657"/>
                  </a:lnTo>
                  <a:lnTo>
                    <a:pt x="1749" y="678"/>
                  </a:lnTo>
                  <a:lnTo>
                    <a:pt x="1707" y="684"/>
                  </a:lnTo>
                  <a:lnTo>
                    <a:pt x="1722" y="654"/>
                  </a:lnTo>
                  <a:lnTo>
                    <a:pt x="1695" y="645"/>
                  </a:lnTo>
                  <a:lnTo>
                    <a:pt x="1725" y="582"/>
                  </a:lnTo>
                  <a:lnTo>
                    <a:pt x="1728" y="540"/>
                  </a:lnTo>
                  <a:lnTo>
                    <a:pt x="1749" y="516"/>
                  </a:lnTo>
                  <a:lnTo>
                    <a:pt x="1782" y="510"/>
                  </a:lnTo>
                  <a:lnTo>
                    <a:pt x="1824" y="483"/>
                  </a:lnTo>
                  <a:lnTo>
                    <a:pt x="1866" y="480"/>
                  </a:lnTo>
                  <a:lnTo>
                    <a:pt x="1863" y="507"/>
                  </a:lnTo>
                  <a:lnTo>
                    <a:pt x="1920" y="483"/>
                  </a:lnTo>
                  <a:lnTo>
                    <a:pt x="1899" y="471"/>
                  </a:lnTo>
                  <a:lnTo>
                    <a:pt x="1899" y="435"/>
                  </a:lnTo>
                  <a:lnTo>
                    <a:pt x="1923" y="417"/>
                  </a:lnTo>
                  <a:lnTo>
                    <a:pt x="1941" y="399"/>
                  </a:lnTo>
                  <a:lnTo>
                    <a:pt x="1950" y="417"/>
                  </a:lnTo>
                  <a:lnTo>
                    <a:pt x="1974" y="384"/>
                  </a:lnTo>
                  <a:lnTo>
                    <a:pt x="1977" y="357"/>
                  </a:lnTo>
                  <a:lnTo>
                    <a:pt x="1995" y="384"/>
                  </a:lnTo>
                  <a:lnTo>
                    <a:pt x="1986" y="405"/>
                  </a:lnTo>
                  <a:lnTo>
                    <a:pt x="1998" y="423"/>
                  </a:lnTo>
                  <a:lnTo>
                    <a:pt x="1974" y="468"/>
                  </a:lnTo>
                  <a:lnTo>
                    <a:pt x="1974" y="510"/>
                  </a:lnTo>
                  <a:lnTo>
                    <a:pt x="1959" y="540"/>
                  </a:lnTo>
                  <a:lnTo>
                    <a:pt x="1968" y="591"/>
                  </a:lnTo>
                  <a:lnTo>
                    <a:pt x="1980" y="624"/>
                  </a:lnTo>
                  <a:lnTo>
                    <a:pt x="1995" y="660"/>
                  </a:lnTo>
                  <a:lnTo>
                    <a:pt x="2022" y="675"/>
                  </a:lnTo>
                  <a:lnTo>
                    <a:pt x="2028" y="711"/>
                  </a:lnTo>
                  <a:lnTo>
                    <a:pt x="2058" y="705"/>
                  </a:lnTo>
                  <a:lnTo>
                    <a:pt x="2070" y="675"/>
                  </a:lnTo>
                  <a:lnTo>
                    <a:pt x="2061" y="648"/>
                  </a:lnTo>
                  <a:lnTo>
                    <a:pt x="2079" y="630"/>
                  </a:lnTo>
                  <a:lnTo>
                    <a:pt x="2073" y="600"/>
                  </a:lnTo>
                  <a:lnTo>
                    <a:pt x="2058" y="573"/>
                  </a:lnTo>
                  <a:lnTo>
                    <a:pt x="2070" y="540"/>
                  </a:lnTo>
                  <a:lnTo>
                    <a:pt x="2055" y="498"/>
                  </a:lnTo>
                  <a:lnTo>
                    <a:pt x="2025" y="504"/>
                  </a:lnTo>
                  <a:lnTo>
                    <a:pt x="2034" y="471"/>
                  </a:lnTo>
                  <a:lnTo>
                    <a:pt x="2025" y="435"/>
                  </a:lnTo>
                  <a:lnTo>
                    <a:pt x="2061" y="405"/>
                  </a:lnTo>
                  <a:lnTo>
                    <a:pt x="2094" y="414"/>
                  </a:lnTo>
                  <a:lnTo>
                    <a:pt x="2118" y="441"/>
                  </a:lnTo>
                  <a:lnTo>
                    <a:pt x="2133" y="405"/>
                  </a:lnTo>
                  <a:lnTo>
                    <a:pt x="2130" y="354"/>
                  </a:lnTo>
                  <a:lnTo>
                    <a:pt x="2148" y="333"/>
                  </a:lnTo>
                  <a:lnTo>
                    <a:pt x="2187" y="315"/>
                  </a:lnTo>
                  <a:lnTo>
                    <a:pt x="2166" y="303"/>
                  </a:lnTo>
                  <a:lnTo>
                    <a:pt x="2166" y="282"/>
                  </a:lnTo>
                  <a:lnTo>
                    <a:pt x="2133" y="282"/>
                  </a:lnTo>
                  <a:lnTo>
                    <a:pt x="2115" y="255"/>
                  </a:lnTo>
                  <a:lnTo>
                    <a:pt x="2079" y="246"/>
                  </a:lnTo>
                  <a:lnTo>
                    <a:pt x="2091" y="231"/>
                  </a:lnTo>
                  <a:lnTo>
                    <a:pt x="2133" y="246"/>
                  </a:lnTo>
                  <a:lnTo>
                    <a:pt x="2145" y="222"/>
                  </a:lnTo>
                  <a:lnTo>
                    <a:pt x="2127" y="213"/>
                  </a:lnTo>
                  <a:lnTo>
                    <a:pt x="2118" y="189"/>
                  </a:lnTo>
                  <a:lnTo>
                    <a:pt x="2142" y="183"/>
                  </a:lnTo>
                  <a:lnTo>
                    <a:pt x="2154" y="201"/>
                  </a:lnTo>
                  <a:lnTo>
                    <a:pt x="2193" y="201"/>
                  </a:lnTo>
                  <a:lnTo>
                    <a:pt x="2208" y="216"/>
                  </a:lnTo>
                  <a:lnTo>
                    <a:pt x="2247" y="222"/>
                  </a:lnTo>
                  <a:lnTo>
                    <a:pt x="2289" y="19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8" name="Freeform 125"/>
            <p:cNvSpPr>
              <a:spLocks/>
            </p:cNvSpPr>
            <p:nvPr/>
          </p:nvSpPr>
          <p:spPr bwMode="ltGray">
            <a:xfrm>
              <a:off x="2814" y="1993"/>
              <a:ext cx="163" cy="169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15" y="129"/>
                </a:cxn>
                <a:cxn ang="0">
                  <a:pos x="39" y="123"/>
                </a:cxn>
                <a:cxn ang="0">
                  <a:pos x="66" y="111"/>
                </a:cxn>
                <a:cxn ang="0">
                  <a:pos x="72" y="93"/>
                </a:cxn>
                <a:cxn ang="0">
                  <a:pos x="105" y="78"/>
                </a:cxn>
                <a:cxn ang="0">
                  <a:pos x="111" y="60"/>
                </a:cxn>
                <a:cxn ang="0">
                  <a:pos x="111" y="21"/>
                </a:cxn>
                <a:cxn ang="0">
                  <a:pos x="108" y="0"/>
                </a:cxn>
                <a:cxn ang="0">
                  <a:pos x="144" y="15"/>
                </a:cxn>
                <a:cxn ang="0">
                  <a:pos x="153" y="54"/>
                </a:cxn>
                <a:cxn ang="0">
                  <a:pos x="138" y="78"/>
                </a:cxn>
                <a:cxn ang="0">
                  <a:pos x="141" y="102"/>
                </a:cxn>
                <a:cxn ang="0">
                  <a:pos x="162" y="114"/>
                </a:cxn>
                <a:cxn ang="0">
                  <a:pos x="138" y="138"/>
                </a:cxn>
                <a:cxn ang="0">
                  <a:pos x="111" y="153"/>
                </a:cxn>
                <a:cxn ang="0">
                  <a:pos x="93" y="147"/>
                </a:cxn>
                <a:cxn ang="0">
                  <a:pos x="87" y="171"/>
                </a:cxn>
                <a:cxn ang="0">
                  <a:pos x="60" y="150"/>
                </a:cxn>
                <a:cxn ang="0">
                  <a:pos x="42" y="150"/>
                </a:cxn>
                <a:cxn ang="0">
                  <a:pos x="0" y="153"/>
                </a:cxn>
              </a:cxnLst>
              <a:rect l="0" t="0" r="r" b="b"/>
              <a:pathLst>
                <a:path w="162" h="171">
                  <a:moveTo>
                    <a:pt x="0" y="153"/>
                  </a:moveTo>
                  <a:lnTo>
                    <a:pt x="15" y="129"/>
                  </a:lnTo>
                  <a:lnTo>
                    <a:pt x="39" y="123"/>
                  </a:lnTo>
                  <a:lnTo>
                    <a:pt x="66" y="111"/>
                  </a:lnTo>
                  <a:lnTo>
                    <a:pt x="72" y="93"/>
                  </a:lnTo>
                  <a:lnTo>
                    <a:pt x="105" y="78"/>
                  </a:lnTo>
                  <a:lnTo>
                    <a:pt x="111" y="60"/>
                  </a:lnTo>
                  <a:lnTo>
                    <a:pt x="111" y="21"/>
                  </a:lnTo>
                  <a:lnTo>
                    <a:pt x="108" y="0"/>
                  </a:lnTo>
                  <a:lnTo>
                    <a:pt x="144" y="15"/>
                  </a:lnTo>
                  <a:lnTo>
                    <a:pt x="153" y="54"/>
                  </a:lnTo>
                  <a:lnTo>
                    <a:pt x="138" y="78"/>
                  </a:lnTo>
                  <a:lnTo>
                    <a:pt x="141" y="102"/>
                  </a:lnTo>
                  <a:lnTo>
                    <a:pt x="162" y="114"/>
                  </a:lnTo>
                  <a:lnTo>
                    <a:pt x="138" y="138"/>
                  </a:lnTo>
                  <a:lnTo>
                    <a:pt x="111" y="153"/>
                  </a:lnTo>
                  <a:lnTo>
                    <a:pt x="93" y="147"/>
                  </a:lnTo>
                  <a:lnTo>
                    <a:pt x="87" y="171"/>
                  </a:lnTo>
                  <a:lnTo>
                    <a:pt x="60" y="150"/>
                  </a:lnTo>
                  <a:lnTo>
                    <a:pt x="42" y="150"/>
                  </a:lnTo>
                  <a:lnTo>
                    <a:pt x="0" y="15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9" name="Freeform 126"/>
            <p:cNvSpPr>
              <a:spLocks/>
            </p:cNvSpPr>
            <p:nvPr/>
          </p:nvSpPr>
          <p:spPr bwMode="ltGray">
            <a:xfrm>
              <a:off x="2922" y="1909"/>
              <a:ext cx="94" cy="87"/>
            </a:xfrm>
            <a:custGeom>
              <a:avLst/>
              <a:gdLst/>
              <a:ahLst/>
              <a:cxnLst>
                <a:cxn ang="0">
                  <a:pos x="93" y="36"/>
                </a:cxn>
                <a:cxn ang="0">
                  <a:pos x="72" y="18"/>
                </a:cxn>
                <a:cxn ang="0">
                  <a:pos x="51" y="24"/>
                </a:cxn>
                <a:cxn ang="0">
                  <a:pos x="30" y="6"/>
                </a:cxn>
                <a:cxn ang="0">
                  <a:pos x="6" y="0"/>
                </a:cxn>
                <a:cxn ang="0">
                  <a:pos x="12" y="45"/>
                </a:cxn>
                <a:cxn ang="0">
                  <a:pos x="0" y="72"/>
                </a:cxn>
                <a:cxn ang="0">
                  <a:pos x="39" y="66"/>
                </a:cxn>
                <a:cxn ang="0">
                  <a:pos x="45" y="87"/>
                </a:cxn>
                <a:cxn ang="0">
                  <a:pos x="66" y="75"/>
                </a:cxn>
                <a:cxn ang="0">
                  <a:pos x="66" y="57"/>
                </a:cxn>
                <a:cxn ang="0">
                  <a:pos x="93" y="36"/>
                </a:cxn>
              </a:cxnLst>
              <a:rect l="0" t="0" r="r" b="b"/>
              <a:pathLst>
                <a:path w="93" h="87">
                  <a:moveTo>
                    <a:pt x="93" y="36"/>
                  </a:moveTo>
                  <a:lnTo>
                    <a:pt x="72" y="18"/>
                  </a:lnTo>
                  <a:lnTo>
                    <a:pt x="51" y="24"/>
                  </a:lnTo>
                  <a:lnTo>
                    <a:pt x="30" y="6"/>
                  </a:lnTo>
                  <a:lnTo>
                    <a:pt x="6" y="0"/>
                  </a:lnTo>
                  <a:lnTo>
                    <a:pt x="12" y="45"/>
                  </a:lnTo>
                  <a:lnTo>
                    <a:pt x="0" y="72"/>
                  </a:lnTo>
                  <a:lnTo>
                    <a:pt x="39" y="66"/>
                  </a:lnTo>
                  <a:lnTo>
                    <a:pt x="45" y="87"/>
                  </a:lnTo>
                  <a:lnTo>
                    <a:pt x="66" y="75"/>
                  </a:lnTo>
                  <a:lnTo>
                    <a:pt x="66" y="57"/>
                  </a:lnTo>
                  <a:lnTo>
                    <a:pt x="93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0" name="Freeform 127"/>
            <p:cNvSpPr>
              <a:spLocks/>
            </p:cNvSpPr>
            <p:nvPr/>
          </p:nvSpPr>
          <p:spPr bwMode="ltGray">
            <a:xfrm>
              <a:off x="2874" y="1690"/>
              <a:ext cx="84" cy="213"/>
            </a:xfrm>
            <a:custGeom>
              <a:avLst/>
              <a:gdLst/>
              <a:ahLst/>
              <a:cxnLst>
                <a:cxn ang="0">
                  <a:pos x="63" y="114"/>
                </a:cxn>
                <a:cxn ang="0">
                  <a:pos x="36" y="90"/>
                </a:cxn>
                <a:cxn ang="0">
                  <a:pos x="42" y="54"/>
                </a:cxn>
                <a:cxn ang="0">
                  <a:pos x="33" y="33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15" y="27"/>
                </a:cxn>
                <a:cxn ang="0">
                  <a:pos x="18" y="48"/>
                </a:cxn>
                <a:cxn ang="0">
                  <a:pos x="6" y="81"/>
                </a:cxn>
                <a:cxn ang="0">
                  <a:pos x="24" y="84"/>
                </a:cxn>
                <a:cxn ang="0">
                  <a:pos x="21" y="114"/>
                </a:cxn>
                <a:cxn ang="0">
                  <a:pos x="36" y="129"/>
                </a:cxn>
                <a:cxn ang="0">
                  <a:pos x="24" y="162"/>
                </a:cxn>
                <a:cxn ang="0">
                  <a:pos x="39" y="183"/>
                </a:cxn>
                <a:cxn ang="0">
                  <a:pos x="36" y="210"/>
                </a:cxn>
                <a:cxn ang="0">
                  <a:pos x="57" y="204"/>
                </a:cxn>
                <a:cxn ang="0">
                  <a:pos x="51" y="183"/>
                </a:cxn>
                <a:cxn ang="0">
                  <a:pos x="81" y="213"/>
                </a:cxn>
                <a:cxn ang="0">
                  <a:pos x="84" y="186"/>
                </a:cxn>
                <a:cxn ang="0">
                  <a:pos x="63" y="180"/>
                </a:cxn>
                <a:cxn ang="0">
                  <a:pos x="63" y="159"/>
                </a:cxn>
                <a:cxn ang="0">
                  <a:pos x="45" y="141"/>
                </a:cxn>
                <a:cxn ang="0">
                  <a:pos x="66" y="132"/>
                </a:cxn>
                <a:cxn ang="0">
                  <a:pos x="63" y="114"/>
                </a:cxn>
              </a:cxnLst>
              <a:rect l="0" t="0" r="r" b="b"/>
              <a:pathLst>
                <a:path w="84" h="213">
                  <a:moveTo>
                    <a:pt x="63" y="114"/>
                  </a:moveTo>
                  <a:lnTo>
                    <a:pt x="36" y="90"/>
                  </a:lnTo>
                  <a:lnTo>
                    <a:pt x="42" y="54"/>
                  </a:lnTo>
                  <a:lnTo>
                    <a:pt x="33" y="33"/>
                  </a:lnTo>
                  <a:lnTo>
                    <a:pt x="24" y="9"/>
                  </a:lnTo>
                  <a:lnTo>
                    <a:pt x="0" y="0"/>
                  </a:lnTo>
                  <a:lnTo>
                    <a:pt x="15" y="27"/>
                  </a:lnTo>
                  <a:lnTo>
                    <a:pt x="18" y="48"/>
                  </a:lnTo>
                  <a:lnTo>
                    <a:pt x="6" y="81"/>
                  </a:lnTo>
                  <a:lnTo>
                    <a:pt x="24" y="84"/>
                  </a:lnTo>
                  <a:lnTo>
                    <a:pt x="21" y="114"/>
                  </a:lnTo>
                  <a:lnTo>
                    <a:pt x="36" y="129"/>
                  </a:lnTo>
                  <a:lnTo>
                    <a:pt x="24" y="162"/>
                  </a:lnTo>
                  <a:lnTo>
                    <a:pt x="39" y="183"/>
                  </a:lnTo>
                  <a:lnTo>
                    <a:pt x="36" y="210"/>
                  </a:lnTo>
                  <a:lnTo>
                    <a:pt x="57" y="204"/>
                  </a:lnTo>
                  <a:lnTo>
                    <a:pt x="51" y="183"/>
                  </a:lnTo>
                  <a:lnTo>
                    <a:pt x="81" y="213"/>
                  </a:lnTo>
                  <a:lnTo>
                    <a:pt x="84" y="186"/>
                  </a:lnTo>
                  <a:lnTo>
                    <a:pt x="63" y="180"/>
                  </a:lnTo>
                  <a:lnTo>
                    <a:pt x="63" y="159"/>
                  </a:lnTo>
                  <a:lnTo>
                    <a:pt x="45" y="141"/>
                  </a:lnTo>
                  <a:lnTo>
                    <a:pt x="66" y="132"/>
                  </a:lnTo>
                  <a:lnTo>
                    <a:pt x="63" y="11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1" name="Freeform 128"/>
            <p:cNvSpPr>
              <a:spLocks/>
            </p:cNvSpPr>
            <p:nvPr/>
          </p:nvSpPr>
          <p:spPr bwMode="ltGray">
            <a:xfrm>
              <a:off x="2841" y="2158"/>
              <a:ext cx="39" cy="27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24" y="0"/>
                </a:cxn>
                <a:cxn ang="0">
                  <a:pos x="0" y="15"/>
                </a:cxn>
                <a:cxn ang="0">
                  <a:pos x="36" y="27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36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ltGray">
            <a:xfrm>
              <a:off x="2799" y="2167"/>
              <a:ext cx="39" cy="47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39" y="36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0" y="21"/>
                </a:cxn>
                <a:cxn ang="0">
                  <a:pos x="12" y="51"/>
                </a:cxn>
              </a:cxnLst>
              <a:rect l="0" t="0" r="r" b="b"/>
              <a:pathLst>
                <a:path w="39" h="51">
                  <a:moveTo>
                    <a:pt x="12" y="51"/>
                  </a:moveTo>
                  <a:lnTo>
                    <a:pt x="39" y="36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0" y="21"/>
                  </a:lnTo>
                  <a:lnTo>
                    <a:pt x="12" y="5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78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바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969" y="941388"/>
            <a:ext cx="11804651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0" y="1"/>
            <a:ext cx="9906000" cy="386537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0"/>
                </a:srgbClr>
              </a:gs>
              <a:gs pos="94000">
                <a:srgbClr val="002060"/>
              </a:gs>
              <a:gs pos="100000">
                <a:srgbClr val="00206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764121" y="66409"/>
            <a:ext cx="1052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indent="0" algn="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950A3-F976-4461-B564-8F436F985508}" type="slidenum">
              <a:rPr lang="ko-KR" altLang="en-US" sz="1000" b="1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pPr marL="0" marR="0" indent="0" algn="r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ko-KR" altLang="en-US" sz="1000" b="1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 </a:t>
            </a:r>
            <a:r>
              <a:rPr kumimoji="0" lang="en-US" altLang="ko-KR" sz="1000" b="1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/26</a:t>
            </a:r>
          </a:p>
          <a:p>
            <a:pPr marL="0" marR="0" indent="0" algn="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dirty="0" smtClean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" name="Picture 2" descr="C:\Users\user\Desktop\국가기상위성센터 새로고\새로고_국가기상위성센터_화이트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0" y="66882"/>
            <a:ext cx="1224600" cy="24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FA54C5A2-3955-4413-90E5-4A7425FC6B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606DA47C-3F2A-4A96-90DD-F2C80E58A3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D3D239A1-D525-411B-AB62-83916DA23B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lIns="107287" tIns="53643" rIns="107287" bIns="53643"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1FC4D87F-6223-46C1-91FF-A752B42075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696BC6E2-CA3B-4D2F-943E-799E114838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98" y="1535113"/>
            <a:ext cx="4378325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98" y="2174875"/>
            <a:ext cx="4378325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DDB9916E-A3FB-4B6B-A13E-980D302F7E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7C39A8D4-C89A-415F-9BCD-709B654D2A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0F8F8238-B688-4809-A085-0183250B9FD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9" y="273049"/>
            <a:ext cx="3259138" cy="1162051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D552F42A-EFB8-46E7-BC1E-8D1DD33CC6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9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5E753BE7-7A5A-4ACD-975A-954C4930D8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2C45BDBC-B4BB-4F1C-9A90-6706FB2AF6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9" y="274678"/>
            <a:ext cx="653415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D5287531-4799-4EBF-A968-922D945B45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1409700" y="1795463"/>
            <a:ext cx="7543800" cy="4705350"/>
            <a:chOff x="303" y="1036"/>
            <a:chExt cx="5298" cy="2760"/>
          </a:xfrm>
        </p:grpSpPr>
        <p:sp>
          <p:nvSpPr>
            <p:cNvPr id="3" name="Freeform 100"/>
            <p:cNvSpPr>
              <a:spLocks/>
            </p:cNvSpPr>
            <p:nvPr/>
          </p:nvSpPr>
          <p:spPr bwMode="ltGray">
            <a:xfrm>
              <a:off x="2505" y="2935"/>
              <a:ext cx="693" cy="525"/>
            </a:xfrm>
            <a:custGeom>
              <a:avLst/>
              <a:gdLst/>
              <a:ahLst/>
              <a:cxnLst>
                <a:cxn ang="0">
                  <a:pos x="12" y="204"/>
                </a:cxn>
                <a:cxn ang="0">
                  <a:pos x="36" y="231"/>
                </a:cxn>
                <a:cxn ang="0">
                  <a:pos x="42" y="204"/>
                </a:cxn>
                <a:cxn ang="0">
                  <a:pos x="27" y="180"/>
                </a:cxn>
                <a:cxn ang="0">
                  <a:pos x="45" y="123"/>
                </a:cxn>
                <a:cxn ang="0">
                  <a:pos x="141" y="138"/>
                </a:cxn>
                <a:cxn ang="0">
                  <a:pos x="192" y="102"/>
                </a:cxn>
                <a:cxn ang="0">
                  <a:pos x="195" y="69"/>
                </a:cxn>
                <a:cxn ang="0">
                  <a:pos x="228" y="75"/>
                </a:cxn>
                <a:cxn ang="0">
                  <a:pos x="249" y="45"/>
                </a:cxn>
                <a:cxn ang="0">
                  <a:pos x="267" y="54"/>
                </a:cxn>
                <a:cxn ang="0">
                  <a:pos x="303" y="54"/>
                </a:cxn>
                <a:cxn ang="0">
                  <a:pos x="339" y="57"/>
                </a:cxn>
                <a:cxn ang="0">
                  <a:pos x="336" y="27"/>
                </a:cxn>
                <a:cxn ang="0">
                  <a:pos x="366" y="27"/>
                </a:cxn>
                <a:cxn ang="0">
                  <a:pos x="384" y="27"/>
                </a:cxn>
                <a:cxn ang="0">
                  <a:pos x="402" y="0"/>
                </a:cxn>
                <a:cxn ang="0">
                  <a:pos x="432" y="15"/>
                </a:cxn>
                <a:cxn ang="0">
                  <a:pos x="435" y="33"/>
                </a:cxn>
                <a:cxn ang="0">
                  <a:pos x="480" y="30"/>
                </a:cxn>
                <a:cxn ang="0">
                  <a:pos x="468" y="51"/>
                </a:cxn>
                <a:cxn ang="0">
                  <a:pos x="441" y="66"/>
                </a:cxn>
                <a:cxn ang="0">
                  <a:pos x="447" y="84"/>
                </a:cxn>
                <a:cxn ang="0">
                  <a:pos x="489" y="96"/>
                </a:cxn>
                <a:cxn ang="0">
                  <a:pos x="516" y="126"/>
                </a:cxn>
                <a:cxn ang="0">
                  <a:pos x="537" y="123"/>
                </a:cxn>
                <a:cxn ang="0">
                  <a:pos x="546" y="75"/>
                </a:cxn>
                <a:cxn ang="0">
                  <a:pos x="570" y="39"/>
                </a:cxn>
                <a:cxn ang="0">
                  <a:pos x="582" y="63"/>
                </a:cxn>
                <a:cxn ang="0">
                  <a:pos x="576" y="81"/>
                </a:cxn>
                <a:cxn ang="0">
                  <a:pos x="600" y="105"/>
                </a:cxn>
                <a:cxn ang="0">
                  <a:pos x="600" y="165"/>
                </a:cxn>
                <a:cxn ang="0">
                  <a:pos x="639" y="189"/>
                </a:cxn>
                <a:cxn ang="0">
                  <a:pos x="672" y="231"/>
                </a:cxn>
                <a:cxn ang="0">
                  <a:pos x="681" y="300"/>
                </a:cxn>
                <a:cxn ang="0">
                  <a:pos x="693" y="366"/>
                </a:cxn>
                <a:cxn ang="0">
                  <a:pos x="645" y="408"/>
                </a:cxn>
                <a:cxn ang="0">
                  <a:pos x="645" y="444"/>
                </a:cxn>
                <a:cxn ang="0">
                  <a:pos x="615" y="465"/>
                </a:cxn>
                <a:cxn ang="0">
                  <a:pos x="579" y="525"/>
                </a:cxn>
                <a:cxn ang="0">
                  <a:pos x="492" y="525"/>
                </a:cxn>
                <a:cxn ang="0">
                  <a:pos x="489" y="507"/>
                </a:cxn>
                <a:cxn ang="0">
                  <a:pos x="453" y="510"/>
                </a:cxn>
                <a:cxn ang="0">
                  <a:pos x="402" y="477"/>
                </a:cxn>
                <a:cxn ang="0">
                  <a:pos x="426" y="435"/>
                </a:cxn>
                <a:cxn ang="0">
                  <a:pos x="387" y="438"/>
                </a:cxn>
                <a:cxn ang="0">
                  <a:pos x="411" y="417"/>
                </a:cxn>
                <a:cxn ang="0">
                  <a:pos x="375" y="426"/>
                </a:cxn>
                <a:cxn ang="0">
                  <a:pos x="393" y="390"/>
                </a:cxn>
                <a:cxn ang="0">
                  <a:pos x="354" y="402"/>
                </a:cxn>
                <a:cxn ang="0">
                  <a:pos x="294" y="339"/>
                </a:cxn>
                <a:cxn ang="0">
                  <a:pos x="171" y="348"/>
                </a:cxn>
                <a:cxn ang="0">
                  <a:pos x="165" y="372"/>
                </a:cxn>
                <a:cxn ang="0">
                  <a:pos x="126" y="375"/>
                </a:cxn>
                <a:cxn ang="0">
                  <a:pos x="96" y="360"/>
                </a:cxn>
                <a:cxn ang="0">
                  <a:pos x="48" y="381"/>
                </a:cxn>
                <a:cxn ang="0">
                  <a:pos x="0" y="351"/>
                </a:cxn>
                <a:cxn ang="0">
                  <a:pos x="27" y="321"/>
                </a:cxn>
                <a:cxn ang="0">
                  <a:pos x="9" y="234"/>
                </a:cxn>
                <a:cxn ang="0">
                  <a:pos x="12" y="204"/>
                </a:cxn>
              </a:cxnLst>
              <a:rect l="0" t="0" r="r" b="b"/>
              <a:pathLst>
                <a:path w="693" h="525">
                  <a:moveTo>
                    <a:pt x="12" y="204"/>
                  </a:moveTo>
                  <a:lnTo>
                    <a:pt x="36" y="231"/>
                  </a:lnTo>
                  <a:lnTo>
                    <a:pt x="42" y="204"/>
                  </a:lnTo>
                  <a:lnTo>
                    <a:pt x="27" y="180"/>
                  </a:lnTo>
                  <a:lnTo>
                    <a:pt x="45" y="123"/>
                  </a:lnTo>
                  <a:lnTo>
                    <a:pt x="141" y="138"/>
                  </a:lnTo>
                  <a:lnTo>
                    <a:pt x="192" y="102"/>
                  </a:lnTo>
                  <a:lnTo>
                    <a:pt x="195" y="69"/>
                  </a:lnTo>
                  <a:lnTo>
                    <a:pt x="228" y="75"/>
                  </a:lnTo>
                  <a:lnTo>
                    <a:pt x="249" y="45"/>
                  </a:lnTo>
                  <a:lnTo>
                    <a:pt x="267" y="54"/>
                  </a:lnTo>
                  <a:lnTo>
                    <a:pt x="303" y="54"/>
                  </a:lnTo>
                  <a:lnTo>
                    <a:pt x="339" y="57"/>
                  </a:lnTo>
                  <a:lnTo>
                    <a:pt x="336" y="27"/>
                  </a:lnTo>
                  <a:lnTo>
                    <a:pt x="366" y="27"/>
                  </a:lnTo>
                  <a:lnTo>
                    <a:pt x="384" y="27"/>
                  </a:lnTo>
                  <a:lnTo>
                    <a:pt x="402" y="0"/>
                  </a:lnTo>
                  <a:lnTo>
                    <a:pt x="432" y="15"/>
                  </a:lnTo>
                  <a:lnTo>
                    <a:pt x="435" y="33"/>
                  </a:lnTo>
                  <a:lnTo>
                    <a:pt x="480" y="30"/>
                  </a:lnTo>
                  <a:lnTo>
                    <a:pt x="468" y="51"/>
                  </a:lnTo>
                  <a:lnTo>
                    <a:pt x="441" y="66"/>
                  </a:lnTo>
                  <a:lnTo>
                    <a:pt x="447" y="84"/>
                  </a:lnTo>
                  <a:lnTo>
                    <a:pt x="489" y="96"/>
                  </a:lnTo>
                  <a:lnTo>
                    <a:pt x="516" y="126"/>
                  </a:lnTo>
                  <a:lnTo>
                    <a:pt x="537" y="123"/>
                  </a:lnTo>
                  <a:lnTo>
                    <a:pt x="546" y="75"/>
                  </a:lnTo>
                  <a:lnTo>
                    <a:pt x="570" y="39"/>
                  </a:lnTo>
                  <a:lnTo>
                    <a:pt x="582" y="63"/>
                  </a:lnTo>
                  <a:lnTo>
                    <a:pt x="576" y="81"/>
                  </a:lnTo>
                  <a:lnTo>
                    <a:pt x="600" y="105"/>
                  </a:lnTo>
                  <a:lnTo>
                    <a:pt x="600" y="165"/>
                  </a:lnTo>
                  <a:lnTo>
                    <a:pt x="639" y="189"/>
                  </a:lnTo>
                  <a:lnTo>
                    <a:pt x="672" y="231"/>
                  </a:lnTo>
                  <a:lnTo>
                    <a:pt x="681" y="300"/>
                  </a:lnTo>
                  <a:lnTo>
                    <a:pt x="693" y="366"/>
                  </a:lnTo>
                  <a:lnTo>
                    <a:pt x="645" y="408"/>
                  </a:lnTo>
                  <a:lnTo>
                    <a:pt x="645" y="444"/>
                  </a:lnTo>
                  <a:lnTo>
                    <a:pt x="615" y="465"/>
                  </a:lnTo>
                  <a:lnTo>
                    <a:pt x="579" y="525"/>
                  </a:lnTo>
                  <a:lnTo>
                    <a:pt x="492" y="525"/>
                  </a:lnTo>
                  <a:lnTo>
                    <a:pt x="489" y="507"/>
                  </a:lnTo>
                  <a:lnTo>
                    <a:pt x="453" y="510"/>
                  </a:lnTo>
                  <a:lnTo>
                    <a:pt x="402" y="477"/>
                  </a:lnTo>
                  <a:lnTo>
                    <a:pt x="426" y="435"/>
                  </a:lnTo>
                  <a:lnTo>
                    <a:pt x="387" y="438"/>
                  </a:lnTo>
                  <a:lnTo>
                    <a:pt x="411" y="417"/>
                  </a:lnTo>
                  <a:lnTo>
                    <a:pt x="375" y="426"/>
                  </a:lnTo>
                  <a:lnTo>
                    <a:pt x="393" y="390"/>
                  </a:lnTo>
                  <a:lnTo>
                    <a:pt x="354" y="402"/>
                  </a:lnTo>
                  <a:lnTo>
                    <a:pt x="294" y="339"/>
                  </a:lnTo>
                  <a:lnTo>
                    <a:pt x="171" y="348"/>
                  </a:lnTo>
                  <a:lnTo>
                    <a:pt x="165" y="372"/>
                  </a:lnTo>
                  <a:lnTo>
                    <a:pt x="126" y="375"/>
                  </a:lnTo>
                  <a:lnTo>
                    <a:pt x="96" y="360"/>
                  </a:lnTo>
                  <a:lnTo>
                    <a:pt x="48" y="381"/>
                  </a:lnTo>
                  <a:lnTo>
                    <a:pt x="0" y="351"/>
                  </a:lnTo>
                  <a:lnTo>
                    <a:pt x="27" y="321"/>
                  </a:lnTo>
                  <a:lnTo>
                    <a:pt x="9" y="234"/>
                  </a:lnTo>
                  <a:lnTo>
                    <a:pt x="12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4" name="Freeform 101"/>
            <p:cNvSpPr>
              <a:spLocks/>
            </p:cNvSpPr>
            <p:nvPr/>
          </p:nvSpPr>
          <p:spPr bwMode="ltGray">
            <a:xfrm>
              <a:off x="3930" y="2053"/>
              <a:ext cx="924" cy="591"/>
            </a:xfrm>
            <a:custGeom>
              <a:avLst/>
              <a:gdLst/>
              <a:ahLst/>
              <a:cxnLst>
                <a:cxn ang="0">
                  <a:pos x="45" y="102"/>
                </a:cxn>
                <a:cxn ang="0">
                  <a:pos x="3" y="18"/>
                </a:cxn>
                <a:cxn ang="0">
                  <a:pos x="33" y="9"/>
                </a:cxn>
                <a:cxn ang="0">
                  <a:pos x="72" y="39"/>
                </a:cxn>
                <a:cxn ang="0">
                  <a:pos x="165" y="66"/>
                </a:cxn>
                <a:cxn ang="0">
                  <a:pos x="195" y="63"/>
                </a:cxn>
                <a:cxn ang="0">
                  <a:pos x="264" y="93"/>
                </a:cxn>
                <a:cxn ang="0">
                  <a:pos x="291" y="144"/>
                </a:cxn>
                <a:cxn ang="0">
                  <a:pos x="333" y="126"/>
                </a:cxn>
                <a:cxn ang="0">
                  <a:pos x="387" y="201"/>
                </a:cxn>
                <a:cxn ang="0">
                  <a:pos x="420" y="243"/>
                </a:cxn>
                <a:cxn ang="0">
                  <a:pos x="390" y="297"/>
                </a:cxn>
                <a:cxn ang="0">
                  <a:pos x="426" y="348"/>
                </a:cxn>
                <a:cxn ang="0">
                  <a:pos x="495" y="378"/>
                </a:cxn>
                <a:cxn ang="0">
                  <a:pos x="540" y="354"/>
                </a:cxn>
                <a:cxn ang="0">
                  <a:pos x="588" y="306"/>
                </a:cxn>
                <a:cxn ang="0">
                  <a:pos x="669" y="294"/>
                </a:cxn>
                <a:cxn ang="0">
                  <a:pos x="645" y="333"/>
                </a:cxn>
                <a:cxn ang="0">
                  <a:pos x="636" y="369"/>
                </a:cxn>
                <a:cxn ang="0">
                  <a:pos x="636" y="420"/>
                </a:cxn>
                <a:cxn ang="0">
                  <a:pos x="681" y="417"/>
                </a:cxn>
                <a:cxn ang="0">
                  <a:pos x="732" y="408"/>
                </a:cxn>
                <a:cxn ang="0">
                  <a:pos x="774" y="432"/>
                </a:cxn>
                <a:cxn ang="0">
                  <a:pos x="750" y="540"/>
                </a:cxn>
                <a:cxn ang="0">
                  <a:pos x="822" y="555"/>
                </a:cxn>
                <a:cxn ang="0">
                  <a:pos x="870" y="522"/>
                </a:cxn>
                <a:cxn ang="0">
                  <a:pos x="924" y="543"/>
                </a:cxn>
                <a:cxn ang="0">
                  <a:pos x="870" y="552"/>
                </a:cxn>
                <a:cxn ang="0">
                  <a:pos x="864" y="576"/>
                </a:cxn>
                <a:cxn ang="0">
                  <a:pos x="768" y="579"/>
                </a:cxn>
                <a:cxn ang="0">
                  <a:pos x="678" y="507"/>
                </a:cxn>
                <a:cxn ang="0">
                  <a:pos x="609" y="480"/>
                </a:cxn>
                <a:cxn ang="0">
                  <a:pos x="543" y="468"/>
                </a:cxn>
                <a:cxn ang="0">
                  <a:pos x="492" y="426"/>
                </a:cxn>
                <a:cxn ang="0">
                  <a:pos x="414" y="426"/>
                </a:cxn>
                <a:cxn ang="0">
                  <a:pos x="285" y="378"/>
                </a:cxn>
                <a:cxn ang="0">
                  <a:pos x="189" y="327"/>
                </a:cxn>
                <a:cxn ang="0">
                  <a:pos x="174" y="201"/>
                </a:cxn>
                <a:cxn ang="0">
                  <a:pos x="120" y="159"/>
                </a:cxn>
                <a:cxn ang="0">
                  <a:pos x="96" y="126"/>
                </a:cxn>
                <a:cxn ang="0">
                  <a:pos x="45" y="48"/>
                </a:cxn>
                <a:cxn ang="0">
                  <a:pos x="81" y="120"/>
                </a:cxn>
                <a:cxn ang="0">
                  <a:pos x="105" y="195"/>
                </a:cxn>
                <a:cxn ang="0">
                  <a:pos x="120" y="225"/>
                </a:cxn>
                <a:cxn ang="0">
                  <a:pos x="57" y="207"/>
                </a:cxn>
                <a:cxn ang="0">
                  <a:pos x="51" y="162"/>
                </a:cxn>
                <a:cxn ang="0">
                  <a:pos x="21" y="108"/>
                </a:cxn>
              </a:cxnLst>
              <a:rect l="0" t="0" r="r" b="b"/>
              <a:pathLst>
                <a:path w="924" h="591">
                  <a:moveTo>
                    <a:pt x="39" y="123"/>
                  </a:moveTo>
                  <a:lnTo>
                    <a:pt x="45" y="102"/>
                  </a:lnTo>
                  <a:lnTo>
                    <a:pt x="3" y="36"/>
                  </a:lnTo>
                  <a:lnTo>
                    <a:pt x="3" y="18"/>
                  </a:lnTo>
                  <a:lnTo>
                    <a:pt x="0" y="0"/>
                  </a:lnTo>
                  <a:lnTo>
                    <a:pt x="33" y="9"/>
                  </a:lnTo>
                  <a:lnTo>
                    <a:pt x="69" y="18"/>
                  </a:lnTo>
                  <a:lnTo>
                    <a:pt x="72" y="39"/>
                  </a:lnTo>
                  <a:lnTo>
                    <a:pt x="120" y="69"/>
                  </a:lnTo>
                  <a:lnTo>
                    <a:pt x="165" y="66"/>
                  </a:lnTo>
                  <a:lnTo>
                    <a:pt x="186" y="84"/>
                  </a:lnTo>
                  <a:lnTo>
                    <a:pt x="195" y="63"/>
                  </a:lnTo>
                  <a:lnTo>
                    <a:pt x="225" y="63"/>
                  </a:lnTo>
                  <a:lnTo>
                    <a:pt x="264" y="93"/>
                  </a:lnTo>
                  <a:lnTo>
                    <a:pt x="264" y="123"/>
                  </a:lnTo>
                  <a:lnTo>
                    <a:pt x="291" y="144"/>
                  </a:lnTo>
                  <a:lnTo>
                    <a:pt x="300" y="123"/>
                  </a:lnTo>
                  <a:lnTo>
                    <a:pt x="333" y="126"/>
                  </a:lnTo>
                  <a:lnTo>
                    <a:pt x="357" y="180"/>
                  </a:lnTo>
                  <a:lnTo>
                    <a:pt x="387" y="201"/>
                  </a:lnTo>
                  <a:lnTo>
                    <a:pt x="420" y="210"/>
                  </a:lnTo>
                  <a:lnTo>
                    <a:pt x="420" y="243"/>
                  </a:lnTo>
                  <a:lnTo>
                    <a:pt x="393" y="255"/>
                  </a:lnTo>
                  <a:lnTo>
                    <a:pt x="390" y="297"/>
                  </a:lnTo>
                  <a:lnTo>
                    <a:pt x="423" y="324"/>
                  </a:lnTo>
                  <a:lnTo>
                    <a:pt x="426" y="348"/>
                  </a:lnTo>
                  <a:lnTo>
                    <a:pt x="453" y="375"/>
                  </a:lnTo>
                  <a:lnTo>
                    <a:pt x="495" y="378"/>
                  </a:lnTo>
                  <a:lnTo>
                    <a:pt x="507" y="360"/>
                  </a:lnTo>
                  <a:lnTo>
                    <a:pt x="540" y="354"/>
                  </a:lnTo>
                  <a:lnTo>
                    <a:pt x="567" y="375"/>
                  </a:lnTo>
                  <a:lnTo>
                    <a:pt x="588" y="306"/>
                  </a:lnTo>
                  <a:lnTo>
                    <a:pt x="621" y="291"/>
                  </a:lnTo>
                  <a:lnTo>
                    <a:pt x="669" y="294"/>
                  </a:lnTo>
                  <a:lnTo>
                    <a:pt x="669" y="312"/>
                  </a:lnTo>
                  <a:lnTo>
                    <a:pt x="645" y="333"/>
                  </a:lnTo>
                  <a:lnTo>
                    <a:pt x="657" y="360"/>
                  </a:lnTo>
                  <a:lnTo>
                    <a:pt x="636" y="369"/>
                  </a:lnTo>
                  <a:lnTo>
                    <a:pt x="648" y="396"/>
                  </a:lnTo>
                  <a:lnTo>
                    <a:pt x="636" y="420"/>
                  </a:lnTo>
                  <a:lnTo>
                    <a:pt x="642" y="438"/>
                  </a:lnTo>
                  <a:lnTo>
                    <a:pt x="681" y="417"/>
                  </a:lnTo>
                  <a:lnTo>
                    <a:pt x="717" y="423"/>
                  </a:lnTo>
                  <a:lnTo>
                    <a:pt x="732" y="408"/>
                  </a:lnTo>
                  <a:lnTo>
                    <a:pt x="753" y="435"/>
                  </a:lnTo>
                  <a:lnTo>
                    <a:pt x="774" y="432"/>
                  </a:lnTo>
                  <a:lnTo>
                    <a:pt x="744" y="492"/>
                  </a:lnTo>
                  <a:lnTo>
                    <a:pt x="750" y="540"/>
                  </a:lnTo>
                  <a:lnTo>
                    <a:pt x="789" y="555"/>
                  </a:lnTo>
                  <a:lnTo>
                    <a:pt x="822" y="555"/>
                  </a:lnTo>
                  <a:lnTo>
                    <a:pt x="843" y="531"/>
                  </a:lnTo>
                  <a:lnTo>
                    <a:pt x="870" y="522"/>
                  </a:lnTo>
                  <a:lnTo>
                    <a:pt x="900" y="534"/>
                  </a:lnTo>
                  <a:lnTo>
                    <a:pt x="924" y="543"/>
                  </a:lnTo>
                  <a:lnTo>
                    <a:pt x="891" y="564"/>
                  </a:lnTo>
                  <a:lnTo>
                    <a:pt x="870" y="552"/>
                  </a:lnTo>
                  <a:lnTo>
                    <a:pt x="840" y="564"/>
                  </a:lnTo>
                  <a:lnTo>
                    <a:pt x="864" y="576"/>
                  </a:lnTo>
                  <a:lnTo>
                    <a:pt x="843" y="591"/>
                  </a:lnTo>
                  <a:lnTo>
                    <a:pt x="768" y="579"/>
                  </a:lnTo>
                  <a:lnTo>
                    <a:pt x="699" y="540"/>
                  </a:lnTo>
                  <a:lnTo>
                    <a:pt x="678" y="507"/>
                  </a:lnTo>
                  <a:lnTo>
                    <a:pt x="651" y="468"/>
                  </a:lnTo>
                  <a:lnTo>
                    <a:pt x="609" y="480"/>
                  </a:lnTo>
                  <a:lnTo>
                    <a:pt x="600" y="456"/>
                  </a:lnTo>
                  <a:lnTo>
                    <a:pt x="543" y="468"/>
                  </a:lnTo>
                  <a:lnTo>
                    <a:pt x="504" y="453"/>
                  </a:lnTo>
                  <a:lnTo>
                    <a:pt x="492" y="426"/>
                  </a:lnTo>
                  <a:lnTo>
                    <a:pt x="456" y="414"/>
                  </a:lnTo>
                  <a:lnTo>
                    <a:pt x="414" y="426"/>
                  </a:lnTo>
                  <a:lnTo>
                    <a:pt x="321" y="408"/>
                  </a:lnTo>
                  <a:lnTo>
                    <a:pt x="285" y="378"/>
                  </a:lnTo>
                  <a:lnTo>
                    <a:pt x="240" y="375"/>
                  </a:lnTo>
                  <a:lnTo>
                    <a:pt x="189" y="327"/>
                  </a:lnTo>
                  <a:lnTo>
                    <a:pt x="210" y="285"/>
                  </a:lnTo>
                  <a:lnTo>
                    <a:pt x="174" y="201"/>
                  </a:lnTo>
                  <a:lnTo>
                    <a:pt x="132" y="195"/>
                  </a:lnTo>
                  <a:lnTo>
                    <a:pt x="120" y="159"/>
                  </a:lnTo>
                  <a:lnTo>
                    <a:pt x="120" y="135"/>
                  </a:lnTo>
                  <a:lnTo>
                    <a:pt x="96" y="126"/>
                  </a:lnTo>
                  <a:lnTo>
                    <a:pt x="78" y="84"/>
                  </a:lnTo>
                  <a:lnTo>
                    <a:pt x="45" y="48"/>
                  </a:lnTo>
                  <a:lnTo>
                    <a:pt x="45" y="81"/>
                  </a:lnTo>
                  <a:lnTo>
                    <a:pt x="81" y="120"/>
                  </a:lnTo>
                  <a:lnTo>
                    <a:pt x="69" y="147"/>
                  </a:lnTo>
                  <a:lnTo>
                    <a:pt x="105" y="195"/>
                  </a:lnTo>
                  <a:lnTo>
                    <a:pt x="96" y="219"/>
                  </a:lnTo>
                  <a:lnTo>
                    <a:pt x="120" y="225"/>
                  </a:lnTo>
                  <a:lnTo>
                    <a:pt x="120" y="258"/>
                  </a:lnTo>
                  <a:lnTo>
                    <a:pt x="57" y="207"/>
                  </a:lnTo>
                  <a:lnTo>
                    <a:pt x="72" y="180"/>
                  </a:lnTo>
                  <a:lnTo>
                    <a:pt x="51" y="162"/>
                  </a:lnTo>
                  <a:lnTo>
                    <a:pt x="24" y="156"/>
                  </a:lnTo>
                  <a:lnTo>
                    <a:pt x="21" y="108"/>
                  </a:lnTo>
                  <a:lnTo>
                    <a:pt x="39" y="12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5" name="Freeform 102"/>
            <p:cNvSpPr>
              <a:spLocks/>
            </p:cNvSpPr>
            <p:nvPr/>
          </p:nvSpPr>
          <p:spPr bwMode="ltGray">
            <a:xfrm>
              <a:off x="4664" y="2593"/>
              <a:ext cx="937" cy="1164"/>
            </a:xfrm>
            <a:custGeom>
              <a:avLst/>
              <a:gdLst/>
              <a:ahLst/>
              <a:cxnLst>
                <a:cxn ang="0">
                  <a:pos x="84" y="135"/>
                </a:cxn>
                <a:cxn ang="0">
                  <a:pos x="78" y="93"/>
                </a:cxn>
                <a:cxn ang="0">
                  <a:pos x="126" y="69"/>
                </a:cxn>
                <a:cxn ang="0">
                  <a:pos x="177" y="6"/>
                </a:cxn>
                <a:cxn ang="0">
                  <a:pos x="219" y="0"/>
                </a:cxn>
                <a:cxn ang="0">
                  <a:pos x="216" y="63"/>
                </a:cxn>
                <a:cxn ang="0">
                  <a:pos x="240" y="33"/>
                </a:cxn>
                <a:cxn ang="0">
                  <a:pos x="273" y="24"/>
                </a:cxn>
                <a:cxn ang="0">
                  <a:pos x="348" y="51"/>
                </a:cxn>
                <a:cxn ang="0">
                  <a:pos x="414" y="75"/>
                </a:cxn>
                <a:cxn ang="0">
                  <a:pos x="453" y="114"/>
                </a:cxn>
                <a:cxn ang="0">
                  <a:pos x="507" y="162"/>
                </a:cxn>
                <a:cxn ang="0">
                  <a:pos x="573" y="183"/>
                </a:cxn>
                <a:cxn ang="0">
                  <a:pos x="627" y="210"/>
                </a:cxn>
                <a:cxn ang="0">
                  <a:pos x="630" y="273"/>
                </a:cxn>
                <a:cxn ang="0">
                  <a:pos x="660" y="279"/>
                </a:cxn>
                <a:cxn ang="0">
                  <a:pos x="657" y="315"/>
                </a:cxn>
                <a:cxn ang="0">
                  <a:pos x="726" y="288"/>
                </a:cxn>
                <a:cxn ang="0">
                  <a:pos x="747" y="321"/>
                </a:cxn>
                <a:cxn ang="0">
                  <a:pos x="807" y="345"/>
                </a:cxn>
                <a:cxn ang="0">
                  <a:pos x="888" y="390"/>
                </a:cxn>
                <a:cxn ang="0">
                  <a:pos x="936" y="393"/>
                </a:cxn>
                <a:cxn ang="0">
                  <a:pos x="927" y="450"/>
                </a:cxn>
                <a:cxn ang="0">
                  <a:pos x="882" y="474"/>
                </a:cxn>
                <a:cxn ang="0">
                  <a:pos x="828" y="546"/>
                </a:cxn>
                <a:cxn ang="0">
                  <a:pos x="804" y="609"/>
                </a:cxn>
                <a:cxn ang="0">
                  <a:pos x="696" y="669"/>
                </a:cxn>
                <a:cxn ang="0">
                  <a:pos x="642" y="678"/>
                </a:cxn>
                <a:cxn ang="0">
                  <a:pos x="585" y="747"/>
                </a:cxn>
                <a:cxn ang="0">
                  <a:pos x="498" y="807"/>
                </a:cxn>
                <a:cxn ang="0">
                  <a:pos x="459" y="852"/>
                </a:cxn>
                <a:cxn ang="0">
                  <a:pos x="417" y="873"/>
                </a:cxn>
                <a:cxn ang="0">
                  <a:pos x="378" y="918"/>
                </a:cxn>
                <a:cxn ang="0">
                  <a:pos x="315" y="945"/>
                </a:cxn>
                <a:cxn ang="0">
                  <a:pos x="300" y="975"/>
                </a:cxn>
                <a:cxn ang="0">
                  <a:pos x="270" y="1002"/>
                </a:cxn>
                <a:cxn ang="0">
                  <a:pos x="252" y="1044"/>
                </a:cxn>
                <a:cxn ang="0">
                  <a:pos x="210" y="1098"/>
                </a:cxn>
                <a:cxn ang="0">
                  <a:pos x="183" y="1143"/>
                </a:cxn>
                <a:cxn ang="0">
                  <a:pos x="153" y="1164"/>
                </a:cxn>
                <a:cxn ang="0">
                  <a:pos x="147" y="1116"/>
                </a:cxn>
                <a:cxn ang="0">
                  <a:pos x="129" y="1053"/>
                </a:cxn>
                <a:cxn ang="0">
                  <a:pos x="120" y="1011"/>
                </a:cxn>
                <a:cxn ang="0">
                  <a:pos x="141" y="966"/>
                </a:cxn>
                <a:cxn ang="0">
                  <a:pos x="138" y="915"/>
                </a:cxn>
                <a:cxn ang="0">
                  <a:pos x="135" y="876"/>
                </a:cxn>
                <a:cxn ang="0">
                  <a:pos x="162" y="837"/>
                </a:cxn>
                <a:cxn ang="0">
                  <a:pos x="183" y="780"/>
                </a:cxn>
                <a:cxn ang="0">
                  <a:pos x="180" y="714"/>
                </a:cxn>
                <a:cxn ang="0">
                  <a:pos x="195" y="678"/>
                </a:cxn>
                <a:cxn ang="0">
                  <a:pos x="198" y="606"/>
                </a:cxn>
                <a:cxn ang="0">
                  <a:pos x="186" y="543"/>
                </a:cxn>
                <a:cxn ang="0">
                  <a:pos x="123" y="507"/>
                </a:cxn>
                <a:cxn ang="0">
                  <a:pos x="81" y="429"/>
                </a:cxn>
                <a:cxn ang="0">
                  <a:pos x="54" y="366"/>
                </a:cxn>
                <a:cxn ang="0">
                  <a:pos x="21" y="327"/>
                </a:cxn>
                <a:cxn ang="0">
                  <a:pos x="0" y="279"/>
                </a:cxn>
                <a:cxn ang="0">
                  <a:pos x="15" y="249"/>
                </a:cxn>
                <a:cxn ang="0">
                  <a:pos x="36" y="180"/>
                </a:cxn>
              </a:cxnLst>
              <a:rect l="0" t="0" r="r" b="b"/>
              <a:pathLst>
                <a:path w="936" h="1164">
                  <a:moveTo>
                    <a:pt x="90" y="162"/>
                  </a:moveTo>
                  <a:lnTo>
                    <a:pt x="84" y="135"/>
                  </a:lnTo>
                  <a:lnTo>
                    <a:pt x="102" y="105"/>
                  </a:lnTo>
                  <a:lnTo>
                    <a:pt x="78" y="93"/>
                  </a:lnTo>
                  <a:lnTo>
                    <a:pt x="105" y="60"/>
                  </a:lnTo>
                  <a:lnTo>
                    <a:pt x="126" y="69"/>
                  </a:lnTo>
                  <a:lnTo>
                    <a:pt x="138" y="27"/>
                  </a:lnTo>
                  <a:lnTo>
                    <a:pt x="177" y="6"/>
                  </a:lnTo>
                  <a:lnTo>
                    <a:pt x="195" y="12"/>
                  </a:lnTo>
                  <a:lnTo>
                    <a:pt x="219" y="0"/>
                  </a:lnTo>
                  <a:lnTo>
                    <a:pt x="207" y="33"/>
                  </a:lnTo>
                  <a:lnTo>
                    <a:pt x="216" y="63"/>
                  </a:lnTo>
                  <a:lnTo>
                    <a:pt x="222" y="39"/>
                  </a:lnTo>
                  <a:lnTo>
                    <a:pt x="240" y="33"/>
                  </a:lnTo>
                  <a:lnTo>
                    <a:pt x="246" y="12"/>
                  </a:lnTo>
                  <a:lnTo>
                    <a:pt x="273" y="24"/>
                  </a:lnTo>
                  <a:lnTo>
                    <a:pt x="288" y="48"/>
                  </a:lnTo>
                  <a:lnTo>
                    <a:pt x="348" y="51"/>
                  </a:lnTo>
                  <a:lnTo>
                    <a:pt x="405" y="51"/>
                  </a:lnTo>
                  <a:lnTo>
                    <a:pt x="414" y="75"/>
                  </a:lnTo>
                  <a:lnTo>
                    <a:pt x="444" y="93"/>
                  </a:lnTo>
                  <a:lnTo>
                    <a:pt x="453" y="114"/>
                  </a:lnTo>
                  <a:lnTo>
                    <a:pt x="483" y="129"/>
                  </a:lnTo>
                  <a:lnTo>
                    <a:pt x="507" y="162"/>
                  </a:lnTo>
                  <a:lnTo>
                    <a:pt x="543" y="156"/>
                  </a:lnTo>
                  <a:lnTo>
                    <a:pt x="573" y="183"/>
                  </a:lnTo>
                  <a:lnTo>
                    <a:pt x="603" y="177"/>
                  </a:lnTo>
                  <a:lnTo>
                    <a:pt x="627" y="210"/>
                  </a:lnTo>
                  <a:lnTo>
                    <a:pt x="654" y="252"/>
                  </a:lnTo>
                  <a:lnTo>
                    <a:pt x="630" y="273"/>
                  </a:lnTo>
                  <a:lnTo>
                    <a:pt x="618" y="291"/>
                  </a:lnTo>
                  <a:lnTo>
                    <a:pt x="660" y="279"/>
                  </a:lnTo>
                  <a:lnTo>
                    <a:pt x="678" y="285"/>
                  </a:lnTo>
                  <a:lnTo>
                    <a:pt x="657" y="315"/>
                  </a:lnTo>
                  <a:lnTo>
                    <a:pt x="705" y="297"/>
                  </a:lnTo>
                  <a:lnTo>
                    <a:pt x="726" y="288"/>
                  </a:lnTo>
                  <a:lnTo>
                    <a:pt x="747" y="303"/>
                  </a:lnTo>
                  <a:lnTo>
                    <a:pt x="747" y="321"/>
                  </a:lnTo>
                  <a:lnTo>
                    <a:pt x="798" y="324"/>
                  </a:lnTo>
                  <a:lnTo>
                    <a:pt x="807" y="345"/>
                  </a:lnTo>
                  <a:lnTo>
                    <a:pt x="831" y="333"/>
                  </a:lnTo>
                  <a:lnTo>
                    <a:pt x="888" y="390"/>
                  </a:lnTo>
                  <a:lnTo>
                    <a:pt x="915" y="372"/>
                  </a:lnTo>
                  <a:lnTo>
                    <a:pt x="936" y="393"/>
                  </a:lnTo>
                  <a:lnTo>
                    <a:pt x="915" y="414"/>
                  </a:lnTo>
                  <a:lnTo>
                    <a:pt x="927" y="450"/>
                  </a:lnTo>
                  <a:lnTo>
                    <a:pt x="909" y="462"/>
                  </a:lnTo>
                  <a:lnTo>
                    <a:pt x="882" y="474"/>
                  </a:lnTo>
                  <a:lnTo>
                    <a:pt x="831" y="513"/>
                  </a:lnTo>
                  <a:lnTo>
                    <a:pt x="828" y="546"/>
                  </a:lnTo>
                  <a:lnTo>
                    <a:pt x="810" y="579"/>
                  </a:lnTo>
                  <a:lnTo>
                    <a:pt x="804" y="609"/>
                  </a:lnTo>
                  <a:lnTo>
                    <a:pt x="738" y="675"/>
                  </a:lnTo>
                  <a:lnTo>
                    <a:pt x="696" y="669"/>
                  </a:lnTo>
                  <a:lnTo>
                    <a:pt x="666" y="687"/>
                  </a:lnTo>
                  <a:lnTo>
                    <a:pt x="642" y="678"/>
                  </a:lnTo>
                  <a:lnTo>
                    <a:pt x="600" y="702"/>
                  </a:lnTo>
                  <a:lnTo>
                    <a:pt x="585" y="747"/>
                  </a:lnTo>
                  <a:lnTo>
                    <a:pt x="531" y="813"/>
                  </a:lnTo>
                  <a:lnTo>
                    <a:pt x="498" y="807"/>
                  </a:lnTo>
                  <a:lnTo>
                    <a:pt x="486" y="831"/>
                  </a:lnTo>
                  <a:lnTo>
                    <a:pt x="459" y="852"/>
                  </a:lnTo>
                  <a:lnTo>
                    <a:pt x="405" y="843"/>
                  </a:lnTo>
                  <a:lnTo>
                    <a:pt x="417" y="873"/>
                  </a:lnTo>
                  <a:lnTo>
                    <a:pt x="405" y="909"/>
                  </a:lnTo>
                  <a:lnTo>
                    <a:pt x="378" y="918"/>
                  </a:lnTo>
                  <a:lnTo>
                    <a:pt x="327" y="918"/>
                  </a:lnTo>
                  <a:lnTo>
                    <a:pt x="315" y="945"/>
                  </a:lnTo>
                  <a:lnTo>
                    <a:pt x="279" y="957"/>
                  </a:lnTo>
                  <a:lnTo>
                    <a:pt x="300" y="975"/>
                  </a:lnTo>
                  <a:lnTo>
                    <a:pt x="267" y="981"/>
                  </a:lnTo>
                  <a:lnTo>
                    <a:pt x="270" y="1002"/>
                  </a:lnTo>
                  <a:lnTo>
                    <a:pt x="243" y="1026"/>
                  </a:lnTo>
                  <a:lnTo>
                    <a:pt x="252" y="1044"/>
                  </a:lnTo>
                  <a:lnTo>
                    <a:pt x="246" y="1068"/>
                  </a:lnTo>
                  <a:lnTo>
                    <a:pt x="210" y="1098"/>
                  </a:lnTo>
                  <a:lnTo>
                    <a:pt x="210" y="1134"/>
                  </a:lnTo>
                  <a:lnTo>
                    <a:pt x="183" y="1143"/>
                  </a:lnTo>
                  <a:lnTo>
                    <a:pt x="165" y="1134"/>
                  </a:lnTo>
                  <a:lnTo>
                    <a:pt x="153" y="1164"/>
                  </a:lnTo>
                  <a:lnTo>
                    <a:pt x="141" y="1134"/>
                  </a:lnTo>
                  <a:lnTo>
                    <a:pt x="147" y="1116"/>
                  </a:lnTo>
                  <a:lnTo>
                    <a:pt x="120" y="1089"/>
                  </a:lnTo>
                  <a:lnTo>
                    <a:pt x="129" y="1053"/>
                  </a:lnTo>
                  <a:lnTo>
                    <a:pt x="150" y="1044"/>
                  </a:lnTo>
                  <a:lnTo>
                    <a:pt x="120" y="1011"/>
                  </a:lnTo>
                  <a:lnTo>
                    <a:pt x="156" y="999"/>
                  </a:lnTo>
                  <a:lnTo>
                    <a:pt x="141" y="966"/>
                  </a:lnTo>
                  <a:lnTo>
                    <a:pt x="159" y="957"/>
                  </a:lnTo>
                  <a:lnTo>
                    <a:pt x="138" y="915"/>
                  </a:lnTo>
                  <a:lnTo>
                    <a:pt x="153" y="891"/>
                  </a:lnTo>
                  <a:lnTo>
                    <a:pt x="135" y="876"/>
                  </a:lnTo>
                  <a:lnTo>
                    <a:pt x="135" y="855"/>
                  </a:lnTo>
                  <a:lnTo>
                    <a:pt x="162" y="837"/>
                  </a:lnTo>
                  <a:lnTo>
                    <a:pt x="159" y="798"/>
                  </a:lnTo>
                  <a:lnTo>
                    <a:pt x="183" y="780"/>
                  </a:lnTo>
                  <a:lnTo>
                    <a:pt x="177" y="747"/>
                  </a:lnTo>
                  <a:lnTo>
                    <a:pt x="180" y="714"/>
                  </a:lnTo>
                  <a:lnTo>
                    <a:pt x="171" y="678"/>
                  </a:lnTo>
                  <a:lnTo>
                    <a:pt x="195" y="678"/>
                  </a:lnTo>
                  <a:lnTo>
                    <a:pt x="183" y="627"/>
                  </a:lnTo>
                  <a:lnTo>
                    <a:pt x="198" y="606"/>
                  </a:lnTo>
                  <a:lnTo>
                    <a:pt x="201" y="567"/>
                  </a:lnTo>
                  <a:lnTo>
                    <a:pt x="186" y="543"/>
                  </a:lnTo>
                  <a:lnTo>
                    <a:pt x="180" y="516"/>
                  </a:lnTo>
                  <a:lnTo>
                    <a:pt x="123" y="507"/>
                  </a:lnTo>
                  <a:lnTo>
                    <a:pt x="78" y="450"/>
                  </a:lnTo>
                  <a:lnTo>
                    <a:pt x="81" y="429"/>
                  </a:lnTo>
                  <a:lnTo>
                    <a:pt x="51" y="402"/>
                  </a:lnTo>
                  <a:lnTo>
                    <a:pt x="54" y="366"/>
                  </a:lnTo>
                  <a:lnTo>
                    <a:pt x="30" y="348"/>
                  </a:lnTo>
                  <a:lnTo>
                    <a:pt x="21" y="327"/>
                  </a:lnTo>
                  <a:lnTo>
                    <a:pt x="3" y="309"/>
                  </a:lnTo>
                  <a:lnTo>
                    <a:pt x="0" y="279"/>
                  </a:lnTo>
                  <a:lnTo>
                    <a:pt x="33" y="258"/>
                  </a:lnTo>
                  <a:lnTo>
                    <a:pt x="15" y="249"/>
                  </a:lnTo>
                  <a:lnTo>
                    <a:pt x="18" y="210"/>
                  </a:lnTo>
                  <a:lnTo>
                    <a:pt x="36" y="180"/>
                  </a:lnTo>
                  <a:lnTo>
                    <a:pt x="90" y="1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6" name="Freeform 103"/>
            <p:cNvSpPr>
              <a:spLocks/>
            </p:cNvSpPr>
            <p:nvPr/>
          </p:nvSpPr>
          <p:spPr bwMode="ltGray">
            <a:xfrm>
              <a:off x="4821" y="3727"/>
              <a:ext cx="111" cy="69"/>
            </a:xfrm>
            <a:custGeom>
              <a:avLst/>
              <a:gdLst/>
              <a:ahLst/>
              <a:cxnLst>
                <a:cxn ang="0">
                  <a:pos x="111" y="57"/>
                </a:cxn>
                <a:cxn ang="0">
                  <a:pos x="75" y="39"/>
                </a:cxn>
                <a:cxn ang="0">
                  <a:pos x="78" y="18"/>
                </a:cxn>
                <a:cxn ang="0">
                  <a:pos x="63" y="0"/>
                </a:cxn>
                <a:cxn ang="0">
                  <a:pos x="36" y="18"/>
                </a:cxn>
                <a:cxn ang="0">
                  <a:pos x="12" y="30"/>
                </a:cxn>
                <a:cxn ang="0">
                  <a:pos x="0" y="45"/>
                </a:cxn>
                <a:cxn ang="0">
                  <a:pos x="36" y="39"/>
                </a:cxn>
                <a:cxn ang="0">
                  <a:pos x="39" y="63"/>
                </a:cxn>
                <a:cxn ang="0">
                  <a:pos x="60" y="69"/>
                </a:cxn>
                <a:cxn ang="0">
                  <a:pos x="63" y="51"/>
                </a:cxn>
                <a:cxn ang="0">
                  <a:pos x="90" y="69"/>
                </a:cxn>
                <a:cxn ang="0">
                  <a:pos x="111" y="57"/>
                </a:cxn>
              </a:cxnLst>
              <a:rect l="0" t="0" r="r" b="b"/>
              <a:pathLst>
                <a:path w="111" h="69">
                  <a:moveTo>
                    <a:pt x="111" y="57"/>
                  </a:moveTo>
                  <a:lnTo>
                    <a:pt x="75" y="39"/>
                  </a:lnTo>
                  <a:lnTo>
                    <a:pt x="78" y="18"/>
                  </a:lnTo>
                  <a:lnTo>
                    <a:pt x="63" y="0"/>
                  </a:lnTo>
                  <a:lnTo>
                    <a:pt x="36" y="18"/>
                  </a:lnTo>
                  <a:lnTo>
                    <a:pt x="12" y="30"/>
                  </a:lnTo>
                  <a:lnTo>
                    <a:pt x="0" y="45"/>
                  </a:lnTo>
                  <a:lnTo>
                    <a:pt x="36" y="39"/>
                  </a:lnTo>
                  <a:lnTo>
                    <a:pt x="39" y="63"/>
                  </a:lnTo>
                  <a:lnTo>
                    <a:pt x="60" y="69"/>
                  </a:lnTo>
                  <a:lnTo>
                    <a:pt x="63" y="51"/>
                  </a:lnTo>
                  <a:lnTo>
                    <a:pt x="90" y="69"/>
                  </a:lnTo>
                  <a:lnTo>
                    <a:pt x="111" y="5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7" name="Freeform 104"/>
            <p:cNvSpPr>
              <a:spLocks/>
            </p:cNvSpPr>
            <p:nvPr/>
          </p:nvSpPr>
          <p:spPr bwMode="ltGray">
            <a:xfrm>
              <a:off x="3651" y="1108"/>
              <a:ext cx="1401" cy="1164"/>
            </a:xfrm>
            <a:custGeom>
              <a:avLst/>
              <a:gdLst/>
              <a:ahLst/>
              <a:cxnLst>
                <a:cxn ang="0">
                  <a:pos x="51" y="192"/>
                </a:cxn>
                <a:cxn ang="0">
                  <a:pos x="81" y="108"/>
                </a:cxn>
                <a:cxn ang="0">
                  <a:pos x="177" y="87"/>
                </a:cxn>
                <a:cxn ang="0">
                  <a:pos x="198" y="42"/>
                </a:cxn>
                <a:cxn ang="0">
                  <a:pos x="246" y="24"/>
                </a:cxn>
                <a:cxn ang="0">
                  <a:pos x="315" y="9"/>
                </a:cxn>
                <a:cxn ang="0">
                  <a:pos x="390" y="75"/>
                </a:cxn>
                <a:cxn ang="0">
                  <a:pos x="480" y="138"/>
                </a:cxn>
                <a:cxn ang="0">
                  <a:pos x="576" y="180"/>
                </a:cxn>
                <a:cxn ang="0">
                  <a:pos x="684" y="234"/>
                </a:cxn>
                <a:cxn ang="0">
                  <a:pos x="648" y="222"/>
                </a:cxn>
                <a:cxn ang="0">
                  <a:pos x="621" y="141"/>
                </a:cxn>
                <a:cxn ang="0">
                  <a:pos x="555" y="123"/>
                </a:cxn>
                <a:cxn ang="0">
                  <a:pos x="642" y="111"/>
                </a:cxn>
                <a:cxn ang="0">
                  <a:pos x="738" y="153"/>
                </a:cxn>
                <a:cxn ang="0">
                  <a:pos x="756" y="264"/>
                </a:cxn>
                <a:cxn ang="0">
                  <a:pos x="804" y="225"/>
                </a:cxn>
                <a:cxn ang="0">
                  <a:pos x="786" y="189"/>
                </a:cxn>
                <a:cxn ang="0">
                  <a:pos x="855" y="231"/>
                </a:cxn>
                <a:cxn ang="0">
                  <a:pos x="909" y="207"/>
                </a:cxn>
                <a:cxn ang="0">
                  <a:pos x="936" y="273"/>
                </a:cxn>
                <a:cxn ang="0">
                  <a:pos x="873" y="342"/>
                </a:cxn>
                <a:cxn ang="0">
                  <a:pos x="810" y="378"/>
                </a:cxn>
                <a:cxn ang="0">
                  <a:pos x="843" y="486"/>
                </a:cxn>
                <a:cxn ang="0">
                  <a:pos x="987" y="504"/>
                </a:cxn>
                <a:cxn ang="0">
                  <a:pos x="1068" y="567"/>
                </a:cxn>
                <a:cxn ang="0">
                  <a:pos x="1044" y="468"/>
                </a:cxn>
                <a:cxn ang="0">
                  <a:pos x="1029" y="393"/>
                </a:cxn>
                <a:cxn ang="0">
                  <a:pos x="1044" y="348"/>
                </a:cxn>
                <a:cxn ang="0">
                  <a:pos x="1131" y="357"/>
                </a:cxn>
                <a:cxn ang="0">
                  <a:pos x="1218" y="378"/>
                </a:cxn>
                <a:cxn ang="0">
                  <a:pos x="1323" y="408"/>
                </a:cxn>
                <a:cxn ang="0">
                  <a:pos x="1368" y="483"/>
                </a:cxn>
                <a:cxn ang="0">
                  <a:pos x="1308" y="555"/>
                </a:cxn>
                <a:cxn ang="0">
                  <a:pos x="1251" y="585"/>
                </a:cxn>
                <a:cxn ang="0">
                  <a:pos x="1290" y="567"/>
                </a:cxn>
                <a:cxn ang="0">
                  <a:pos x="1341" y="585"/>
                </a:cxn>
                <a:cxn ang="0">
                  <a:pos x="1380" y="576"/>
                </a:cxn>
                <a:cxn ang="0">
                  <a:pos x="1338" y="678"/>
                </a:cxn>
                <a:cxn ang="0">
                  <a:pos x="1257" y="705"/>
                </a:cxn>
                <a:cxn ang="0">
                  <a:pos x="1224" y="774"/>
                </a:cxn>
                <a:cxn ang="0">
                  <a:pos x="1167" y="834"/>
                </a:cxn>
                <a:cxn ang="0">
                  <a:pos x="1182" y="915"/>
                </a:cxn>
                <a:cxn ang="0">
                  <a:pos x="1095" y="990"/>
                </a:cxn>
                <a:cxn ang="0">
                  <a:pos x="1116" y="1131"/>
                </a:cxn>
                <a:cxn ang="0">
                  <a:pos x="1047" y="1107"/>
                </a:cxn>
                <a:cxn ang="0">
                  <a:pos x="957" y="1053"/>
                </a:cxn>
                <a:cxn ang="0">
                  <a:pos x="852" y="1092"/>
                </a:cxn>
                <a:cxn ang="0">
                  <a:pos x="705" y="1137"/>
                </a:cxn>
                <a:cxn ang="0">
                  <a:pos x="387" y="1035"/>
                </a:cxn>
                <a:cxn ang="0">
                  <a:pos x="231" y="870"/>
                </a:cxn>
                <a:cxn ang="0">
                  <a:pos x="237" y="699"/>
                </a:cxn>
                <a:cxn ang="0">
                  <a:pos x="318" y="609"/>
                </a:cxn>
                <a:cxn ang="0">
                  <a:pos x="303" y="483"/>
                </a:cxn>
                <a:cxn ang="0">
                  <a:pos x="279" y="339"/>
                </a:cxn>
                <a:cxn ang="0">
                  <a:pos x="201" y="225"/>
                </a:cxn>
                <a:cxn ang="0">
                  <a:pos x="105" y="216"/>
                </a:cxn>
              </a:cxnLst>
              <a:rect l="0" t="0" r="r" b="b"/>
              <a:pathLst>
                <a:path w="1401" h="1164">
                  <a:moveTo>
                    <a:pt x="0" y="240"/>
                  </a:moveTo>
                  <a:lnTo>
                    <a:pt x="27" y="219"/>
                  </a:lnTo>
                  <a:lnTo>
                    <a:pt x="66" y="219"/>
                  </a:lnTo>
                  <a:lnTo>
                    <a:pt x="51" y="192"/>
                  </a:lnTo>
                  <a:lnTo>
                    <a:pt x="42" y="171"/>
                  </a:lnTo>
                  <a:lnTo>
                    <a:pt x="54" y="156"/>
                  </a:lnTo>
                  <a:lnTo>
                    <a:pt x="51" y="135"/>
                  </a:lnTo>
                  <a:lnTo>
                    <a:pt x="81" y="108"/>
                  </a:lnTo>
                  <a:lnTo>
                    <a:pt x="90" y="81"/>
                  </a:lnTo>
                  <a:lnTo>
                    <a:pt x="123" y="87"/>
                  </a:lnTo>
                  <a:lnTo>
                    <a:pt x="138" y="105"/>
                  </a:lnTo>
                  <a:lnTo>
                    <a:pt x="177" y="87"/>
                  </a:lnTo>
                  <a:lnTo>
                    <a:pt x="150" y="75"/>
                  </a:lnTo>
                  <a:lnTo>
                    <a:pt x="153" y="54"/>
                  </a:lnTo>
                  <a:lnTo>
                    <a:pt x="180" y="21"/>
                  </a:lnTo>
                  <a:lnTo>
                    <a:pt x="198" y="42"/>
                  </a:lnTo>
                  <a:lnTo>
                    <a:pt x="204" y="60"/>
                  </a:lnTo>
                  <a:lnTo>
                    <a:pt x="222" y="69"/>
                  </a:lnTo>
                  <a:lnTo>
                    <a:pt x="228" y="45"/>
                  </a:lnTo>
                  <a:lnTo>
                    <a:pt x="246" y="24"/>
                  </a:lnTo>
                  <a:lnTo>
                    <a:pt x="249" y="0"/>
                  </a:lnTo>
                  <a:lnTo>
                    <a:pt x="285" y="24"/>
                  </a:lnTo>
                  <a:lnTo>
                    <a:pt x="303" y="27"/>
                  </a:lnTo>
                  <a:lnTo>
                    <a:pt x="315" y="9"/>
                  </a:lnTo>
                  <a:lnTo>
                    <a:pt x="342" y="18"/>
                  </a:lnTo>
                  <a:lnTo>
                    <a:pt x="363" y="39"/>
                  </a:lnTo>
                  <a:lnTo>
                    <a:pt x="363" y="66"/>
                  </a:lnTo>
                  <a:lnTo>
                    <a:pt x="390" y="75"/>
                  </a:lnTo>
                  <a:lnTo>
                    <a:pt x="396" y="99"/>
                  </a:lnTo>
                  <a:lnTo>
                    <a:pt x="420" y="114"/>
                  </a:lnTo>
                  <a:lnTo>
                    <a:pt x="432" y="150"/>
                  </a:lnTo>
                  <a:lnTo>
                    <a:pt x="480" y="138"/>
                  </a:lnTo>
                  <a:lnTo>
                    <a:pt x="498" y="156"/>
                  </a:lnTo>
                  <a:lnTo>
                    <a:pt x="540" y="144"/>
                  </a:lnTo>
                  <a:lnTo>
                    <a:pt x="540" y="171"/>
                  </a:lnTo>
                  <a:lnTo>
                    <a:pt x="576" y="180"/>
                  </a:lnTo>
                  <a:lnTo>
                    <a:pt x="585" y="207"/>
                  </a:lnTo>
                  <a:lnTo>
                    <a:pt x="618" y="207"/>
                  </a:lnTo>
                  <a:lnTo>
                    <a:pt x="627" y="228"/>
                  </a:lnTo>
                  <a:lnTo>
                    <a:pt x="684" y="234"/>
                  </a:lnTo>
                  <a:lnTo>
                    <a:pt x="684" y="252"/>
                  </a:lnTo>
                  <a:lnTo>
                    <a:pt x="714" y="228"/>
                  </a:lnTo>
                  <a:lnTo>
                    <a:pt x="693" y="213"/>
                  </a:lnTo>
                  <a:lnTo>
                    <a:pt x="648" y="222"/>
                  </a:lnTo>
                  <a:lnTo>
                    <a:pt x="624" y="189"/>
                  </a:lnTo>
                  <a:lnTo>
                    <a:pt x="636" y="174"/>
                  </a:lnTo>
                  <a:lnTo>
                    <a:pt x="615" y="159"/>
                  </a:lnTo>
                  <a:lnTo>
                    <a:pt x="621" y="141"/>
                  </a:lnTo>
                  <a:lnTo>
                    <a:pt x="603" y="126"/>
                  </a:lnTo>
                  <a:lnTo>
                    <a:pt x="591" y="153"/>
                  </a:lnTo>
                  <a:lnTo>
                    <a:pt x="567" y="153"/>
                  </a:lnTo>
                  <a:lnTo>
                    <a:pt x="555" y="123"/>
                  </a:lnTo>
                  <a:lnTo>
                    <a:pt x="588" y="108"/>
                  </a:lnTo>
                  <a:lnTo>
                    <a:pt x="597" y="84"/>
                  </a:lnTo>
                  <a:lnTo>
                    <a:pt x="624" y="75"/>
                  </a:lnTo>
                  <a:lnTo>
                    <a:pt x="642" y="111"/>
                  </a:lnTo>
                  <a:lnTo>
                    <a:pt x="675" y="135"/>
                  </a:lnTo>
                  <a:lnTo>
                    <a:pt x="696" y="135"/>
                  </a:lnTo>
                  <a:lnTo>
                    <a:pt x="720" y="129"/>
                  </a:lnTo>
                  <a:lnTo>
                    <a:pt x="738" y="153"/>
                  </a:lnTo>
                  <a:lnTo>
                    <a:pt x="720" y="174"/>
                  </a:lnTo>
                  <a:lnTo>
                    <a:pt x="747" y="204"/>
                  </a:lnTo>
                  <a:lnTo>
                    <a:pt x="723" y="249"/>
                  </a:lnTo>
                  <a:lnTo>
                    <a:pt x="756" y="264"/>
                  </a:lnTo>
                  <a:lnTo>
                    <a:pt x="777" y="246"/>
                  </a:lnTo>
                  <a:lnTo>
                    <a:pt x="756" y="225"/>
                  </a:lnTo>
                  <a:lnTo>
                    <a:pt x="792" y="210"/>
                  </a:lnTo>
                  <a:lnTo>
                    <a:pt x="804" y="225"/>
                  </a:lnTo>
                  <a:lnTo>
                    <a:pt x="798" y="243"/>
                  </a:lnTo>
                  <a:lnTo>
                    <a:pt x="828" y="237"/>
                  </a:lnTo>
                  <a:lnTo>
                    <a:pt x="819" y="210"/>
                  </a:lnTo>
                  <a:lnTo>
                    <a:pt x="786" y="189"/>
                  </a:lnTo>
                  <a:lnTo>
                    <a:pt x="804" y="171"/>
                  </a:lnTo>
                  <a:lnTo>
                    <a:pt x="840" y="189"/>
                  </a:lnTo>
                  <a:lnTo>
                    <a:pt x="843" y="216"/>
                  </a:lnTo>
                  <a:lnTo>
                    <a:pt x="855" y="231"/>
                  </a:lnTo>
                  <a:lnTo>
                    <a:pt x="876" y="228"/>
                  </a:lnTo>
                  <a:lnTo>
                    <a:pt x="882" y="258"/>
                  </a:lnTo>
                  <a:lnTo>
                    <a:pt x="900" y="246"/>
                  </a:lnTo>
                  <a:lnTo>
                    <a:pt x="909" y="207"/>
                  </a:lnTo>
                  <a:lnTo>
                    <a:pt x="927" y="201"/>
                  </a:lnTo>
                  <a:lnTo>
                    <a:pt x="936" y="234"/>
                  </a:lnTo>
                  <a:lnTo>
                    <a:pt x="948" y="258"/>
                  </a:lnTo>
                  <a:lnTo>
                    <a:pt x="936" y="273"/>
                  </a:lnTo>
                  <a:lnTo>
                    <a:pt x="888" y="276"/>
                  </a:lnTo>
                  <a:lnTo>
                    <a:pt x="882" y="297"/>
                  </a:lnTo>
                  <a:lnTo>
                    <a:pt x="888" y="324"/>
                  </a:lnTo>
                  <a:lnTo>
                    <a:pt x="873" y="342"/>
                  </a:lnTo>
                  <a:lnTo>
                    <a:pt x="852" y="336"/>
                  </a:lnTo>
                  <a:lnTo>
                    <a:pt x="846" y="363"/>
                  </a:lnTo>
                  <a:lnTo>
                    <a:pt x="831" y="378"/>
                  </a:lnTo>
                  <a:lnTo>
                    <a:pt x="810" y="378"/>
                  </a:lnTo>
                  <a:lnTo>
                    <a:pt x="804" y="423"/>
                  </a:lnTo>
                  <a:lnTo>
                    <a:pt x="804" y="441"/>
                  </a:lnTo>
                  <a:lnTo>
                    <a:pt x="831" y="453"/>
                  </a:lnTo>
                  <a:lnTo>
                    <a:pt x="843" y="486"/>
                  </a:lnTo>
                  <a:lnTo>
                    <a:pt x="879" y="486"/>
                  </a:lnTo>
                  <a:lnTo>
                    <a:pt x="924" y="492"/>
                  </a:lnTo>
                  <a:lnTo>
                    <a:pt x="951" y="513"/>
                  </a:lnTo>
                  <a:lnTo>
                    <a:pt x="987" y="504"/>
                  </a:lnTo>
                  <a:lnTo>
                    <a:pt x="996" y="528"/>
                  </a:lnTo>
                  <a:lnTo>
                    <a:pt x="1011" y="561"/>
                  </a:lnTo>
                  <a:lnTo>
                    <a:pt x="1044" y="588"/>
                  </a:lnTo>
                  <a:lnTo>
                    <a:pt x="1068" y="567"/>
                  </a:lnTo>
                  <a:lnTo>
                    <a:pt x="1050" y="543"/>
                  </a:lnTo>
                  <a:lnTo>
                    <a:pt x="1020" y="528"/>
                  </a:lnTo>
                  <a:lnTo>
                    <a:pt x="1020" y="501"/>
                  </a:lnTo>
                  <a:lnTo>
                    <a:pt x="1044" y="468"/>
                  </a:lnTo>
                  <a:lnTo>
                    <a:pt x="1032" y="432"/>
                  </a:lnTo>
                  <a:lnTo>
                    <a:pt x="1011" y="429"/>
                  </a:lnTo>
                  <a:lnTo>
                    <a:pt x="1008" y="411"/>
                  </a:lnTo>
                  <a:lnTo>
                    <a:pt x="1029" y="393"/>
                  </a:lnTo>
                  <a:lnTo>
                    <a:pt x="1011" y="381"/>
                  </a:lnTo>
                  <a:lnTo>
                    <a:pt x="1011" y="360"/>
                  </a:lnTo>
                  <a:lnTo>
                    <a:pt x="1002" y="336"/>
                  </a:lnTo>
                  <a:lnTo>
                    <a:pt x="1044" y="348"/>
                  </a:lnTo>
                  <a:lnTo>
                    <a:pt x="1071" y="330"/>
                  </a:lnTo>
                  <a:lnTo>
                    <a:pt x="1089" y="336"/>
                  </a:lnTo>
                  <a:lnTo>
                    <a:pt x="1104" y="357"/>
                  </a:lnTo>
                  <a:lnTo>
                    <a:pt x="1131" y="357"/>
                  </a:lnTo>
                  <a:lnTo>
                    <a:pt x="1146" y="390"/>
                  </a:lnTo>
                  <a:lnTo>
                    <a:pt x="1182" y="393"/>
                  </a:lnTo>
                  <a:lnTo>
                    <a:pt x="1185" y="357"/>
                  </a:lnTo>
                  <a:lnTo>
                    <a:pt x="1218" y="378"/>
                  </a:lnTo>
                  <a:lnTo>
                    <a:pt x="1251" y="372"/>
                  </a:lnTo>
                  <a:lnTo>
                    <a:pt x="1248" y="399"/>
                  </a:lnTo>
                  <a:lnTo>
                    <a:pt x="1287" y="423"/>
                  </a:lnTo>
                  <a:lnTo>
                    <a:pt x="1323" y="408"/>
                  </a:lnTo>
                  <a:lnTo>
                    <a:pt x="1362" y="420"/>
                  </a:lnTo>
                  <a:lnTo>
                    <a:pt x="1359" y="441"/>
                  </a:lnTo>
                  <a:lnTo>
                    <a:pt x="1392" y="456"/>
                  </a:lnTo>
                  <a:lnTo>
                    <a:pt x="1368" y="483"/>
                  </a:lnTo>
                  <a:lnTo>
                    <a:pt x="1356" y="516"/>
                  </a:lnTo>
                  <a:lnTo>
                    <a:pt x="1329" y="525"/>
                  </a:lnTo>
                  <a:lnTo>
                    <a:pt x="1341" y="549"/>
                  </a:lnTo>
                  <a:lnTo>
                    <a:pt x="1308" y="555"/>
                  </a:lnTo>
                  <a:lnTo>
                    <a:pt x="1290" y="534"/>
                  </a:lnTo>
                  <a:lnTo>
                    <a:pt x="1260" y="546"/>
                  </a:lnTo>
                  <a:lnTo>
                    <a:pt x="1263" y="564"/>
                  </a:lnTo>
                  <a:lnTo>
                    <a:pt x="1251" y="585"/>
                  </a:lnTo>
                  <a:lnTo>
                    <a:pt x="1209" y="612"/>
                  </a:lnTo>
                  <a:lnTo>
                    <a:pt x="1233" y="633"/>
                  </a:lnTo>
                  <a:lnTo>
                    <a:pt x="1263" y="609"/>
                  </a:lnTo>
                  <a:lnTo>
                    <a:pt x="1290" y="567"/>
                  </a:lnTo>
                  <a:lnTo>
                    <a:pt x="1314" y="573"/>
                  </a:lnTo>
                  <a:lnTo>
                    <a:pt x="1311" y="606"/>
                  </a:lnTo>
                  <a:lnTo>
                    <a:pt x="1326" y="627"/>
                  </a:lnTo>
                  <a:lnTo>
                    <a:pt x="1341" y="585"/>
                  </a:lnTo>
                  <a:lnTo>
                    <a:pt x="1350" y="624"/>
                  </a:lnTo>
                  <a:lnTo>
                    <a:pt x="1374" y="621"/>
                  </a:lnTo>
                  <a:lnTo>
                    <a:pt x="1383" y="597"/>
                  </a:lnTo>
                  <a:lnTo>
                    <a:pt x="1380" y="576"/>
                  </a:lnTo>
                  <a:lnTo>
                    <a:pt x="1398" y="600"/>
                  </a:lnTo>
                  <a:lnTo>
                    <a:pt x="1401" y="621"/>
                  </a:lnTo>
                  <a:lnTo>
                    <a:pt x="1359" y="639"/>
                  </a:lnTo>
                  <a:lnTo>
                    <a:pt x="1338" y="678"/>
                  </a:lnTo>
                  <a:lnTo>
                    <a:pt x="1320" y="654"/>
                  </a:lnTo>
                  <a:lnTo>
                    <a:pt x="1296" y="660"/>
                  </a:lnTo>
                  <a:lnTo>
                    <a:pt x="1296" y="681"/>
                  </a:lnTo>
                  <a:lnTo>
                    <a:pt x="1257" y="705"/>
                  </a:lnTo>
                  <a:lnTo>
                    <a:pt x="1239" y="729"/>
                  </a:lnTo>
                  <a:lnTo>
                    <a:pt x="1260" y="735"/>
                  </a:lnTo>
                  <a:lnTo>
                    <a:pt x="1251" y="765"/>
                  </a:lnTo>
                  <a:lnTo>
                    <a:pt x="1224" y="774"/>
                  </a:lnTo>
                  <a:lnTo>
                    <a:pt x="1188" y="783"/>
                  </a:lnTo>
                  <a:lnTo>
                    <a:pt x="1203" y="807"/>
                  </a:lnTo>
                  <a:lnTo>
                    <a:pt x="1185" y="831"/>
                  </a:lnTo>
                  <a:lnTo>
                    <a:pt x="1167" y="834"/>
                  </a:lnTo>
                  <a:lnTo>
                    <a:pt x="1185" y="855"/>
                  </a:lnTo>
                  <a:lnTo>
                    <a:pt x="1170" y="867"/>
                  </a:lnTo>
                  <a:lnTo>
                    <a:pt x="1194" y="894"/>
                  </a:lnTo>
                  <a:lnTo>
                    <a:pt x="1182" y="915"/>
                  </a:lnTo>
                  <a:lnTo>
                    <a:pt x="1158" y="912"/>
                  </a:lnTo>
                  <a:lnTo>
                    <a:pt x="1158" y="939"/>
                  </a:lnTo>
                  <a:lnTo>
                    <a:pt x="1128" y="960"/>
                  </a:lnTo>
                  <a:lnTo>
                    <a:pt x="1095" y="990"/>
                  </a:lnTo>
                  <a:lnTo>
                    <a:pt x="1077" y="1002"/>
                  </a:lnTo>
                  <a:lnTo>
                    <a:pt x="1077" y="1044"/>
                  </a:lnTo>
                  <a:lnTo>
                    <a:pt x="1104" y="1086"/>
                  </a:lnTo>
                  <a:lnTo>
                    <a:pt x="1116" y="1131"/>
                  </a:lnTo>
                  <a:lnTo>
                    <a:pt x="1104" y="1152"/>
                  </a:lnTo>
                  <a:lnTo>
                    <a:pt x="1083" y="1164"/>
                  </a:lnTo>
                  <a:lnTo>
                    <a:pt x="1077" y="1122"/>
                  </a:lnTo>
                  <a:lnTo>
                    <a:pt x="1047" y="1107"/>
                  </a:lnTo>
                  <a:lnTo>
                    <a:pt x="1044" y="1083"/>
                  </a:lnTo>
                  <a:lnTo>
                    <a:pt x="1023" y="1053"/>
                  </a:lnTo>
                  <a:lnTo>
                    <a:pt x="990" y="1065"/>
                  </a:lnTo>
                  <a:lnTo>
                    <a:pt x="957" y="1053"/>
                  </a:lnTo>
                  <a:lnTo>
                    <a:pt x="930" y="1062"/>
                  </a:lnTo>
                  <a:lnTo>
                    <a:pt x="891" y="1056"/>
                  </a:lnTo>
                  <a:lnTo>
                    <a:pt x="888" y="1083"/>
                  </a:lnTo>
                  <a:lnTo>
                    <a:pt x="852" y="1092"/>
                  </a:lnTo>
                  <a:lnTo>
                    <a:pt x="813" y="1074"/>
                  </a:lnTo>
                  <a:lnTo>
                    <a:pt x="759" y="1065"/>
                  </a:lnTo>
                  <a:lnTo>
                    <a:pt x="699" y="1092"/>
                  </a:lnTo>
                  <a:lnTo>
                    <a:pt x="705" y="1137"/>
                  </a:lnTo>
                  <a:lnTo>
                    <a:pt x="690" y="1161"/>
                  </a:lnTo>
                  <a:lnTo>
                    <a:pt x="615" y="1134"/>
                  </a:lnTo>
                  <a:lnTo>
                    <a:pt x="486" y="1056"/>
                  </a:lnTo>
                  <a:lnTo>
                    <a:pt x="387" y="1035"/>
                  </a:lnTo>
                  <a:lnTo>
                    <a:pt x="318" y="969"/>
                  </a:lnTo>
                  <a:lnTo>
                    <a:pt x="279" y="948"/>
                  </a:lnTo>
                  <a:lnTo>
                    <a:pt x="234" y="909"/>
                  </a:lnTo>
                  <a:lnTo>
                    <a:pt x="231" y="870"/>
                  </a:lnTo>
                  <a:lnTo>
                    <a:pt x="201" y="816"/>
                  </a:lnTo>
                  <a:lnTo>
                    <a:pt x="210" y="753"/>
                  </a:lnTo>
                  <a:lnTo>
                    <a:pt x="237" y="741"/>
                  </a:lnTo>
                  <a:lnTo>
                    <a:pt x="237" y="699"/>
                  </a:lnTo>
                  <a:lnTo>
                    <a:pt x="264" y="684"/>
                  </a:lnTo>
                  <a:lnTo>
                    <a:pt x="291" y="654"/>
                  </a:lnTo>
                  <a:lnTo>
                    <a:pt x="288" y="603"/>
                  </a:lnTo>
                  <a:lnTo>
                    <a:pt x="318" y="609"/>
                  </a:lnTo>
                  <a:lnTo>
                    <a:pt x="321" y="591"/>
                  </a:lnTo>
                  <a:lnTo>
                    <a:pt x="291" y="564"/>
                  </a:lnTo>
                  <a:lnTo>
                    <a:pt x="282" y="513"/>
                  </a:lnTo>
                  <a:lnTo>
                    <a:pt x="303" y="483"/>
                  </a:lnTo>
                  <a:lnTo>
                    <a:pt x="285" y="450"/>
                  </a:lnTo>
                  <a:lnTo>
                    <a:pt x="273" y="408"/>
                  </a:lnTo>
                  <a:lnTo>
                    <a:pt x="285" y="366"/>
                  </a:lnTo>
                  <a:lnTo>
                    <a:pt x="279" y="339"/>
                  </a:lnTo>
                  <a:lnTo>
                    <a:pt x="255" y="330"/>
                  </a:lnTo>
                  <a:lnTo>
                    <a:pt x="243" y="303"/>
                  </a:lnTo>
                  <a:lnTo>
                    <a:pt x="210" y="258"/>
                  </a:lnTo>
                  <a:lnTo>
                    <a:pt x="201" y="225"/>
                  </a:lnTo>
                  <a:lnTo>
                    <a:pt x="171" y="252"/>
                  </a:lnTo>
                  <a:lnTo>
                    <a:pt x="144" y="252"/>
                  </a:lnTo>
                  <a:lnTo>
                    <a:pt x="132" y="237"/>
                  </a:lnTo>
                  <a:lnTo>
                    <a:pt x="105" y="216"/>
                  </a:lnTo>
                  <a:lnTo>
                    <a:pt x="66" y="246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ltGray">
            <a:xfrm>
              <a:off x="5013" y="1561"/>
              <a:ext cx="144" cy="105"/>
            </a:xfrm>
            <a:custGeom>
              <a:avLst/>
              <a:gdLst/>
              <a:ahLst/>
              <a:cxnLst>
                <a:cxn ang="0">
                  <a:pos x="42" y="105"/>
                </a:cxn>
                <a:cxn ang="0">
                  <a:pos x="75" y="99"/>
                </a:cxn>
                <a:cxn ang="0">
                  <a:pos x="99" y="84"/>
                </a:cxn>
                <a:cxn ang="0">
                  <a:pos x="114" y="96"/>
                </a:cxn>
                <a:cxn ang="0">
                  <a:pos x="144" y="87"/>
                </a:cxn>
                <a:cxn ang="0">
                  <a:pos x="141" y="66"/>
                </a:cxn>
                <a:cxn ang="0">
                  <a:pos x="105" y="21"/>
                </a:cxn>
                <a:cxn ang="0">
                  <a:pos x="78" y="39"/>
                </a:cxn>
                <a:cxn ang="0">
                  <a:pos x="54" y="36"/>
                </a:cxn>
                <a:cxn ang="0">
                  <a:pos x="57" y="9"/>
                </a:cxn>
                <a:cxn ang="0">
                  <a:pos x="39" y="0"/>
                </a:cxn>
                <a:cxn ang="0">
                  <a:pos x="33" y="27"/>
                </a:cxn>
                <a:cxn ang="0">
                  <a:pos x="39" y="60"/>
                </a:cxn>
                <a:cxn ang="0">
                  <a:pos x="9" y="66"/>
                </a:cxn>
                <a:cxn ang="0">
                  <a:pos x="0" y="87"/>
                </a:cxn>
                <a:cxn ang="0">
                  <a:pos x="33" y="78"/>
                </a:cxn>
                <a:cxn ang="0">
                  <a:pos x="42" y="105"/>
                </a:cxn>
              </a:cxnLst>
              <a:rect l="0" t="0" r="r" b="b"/>
              <a:pathLst>
                <a:path w="144" h="105">
                  <a:moveTo>
                    <a:pt x="42" y="105"/>
                  </a:moveTo>
                  <a:lnTo>
                    <a:pt x="75" y="99"/>
                  </a:lnTo>
                  <a:lnTo>
                    <a:pt x="99" y="84"/>
                  </a:lnTo>
                  <a:lnTo>
                    <a:pt x="114" y="96"/>
                  </a:lnTo>
                  <a:lnTo>
                    <a:pt x="144" y="87"/>
                  </a:lnTo>
                  <a:lnTo>
                    <a:pt x="141" y="66"/>
                  </a:lnTo>
                  <a:lnTo>
                    <a:pt x="105" y="21"/>
                  </a:lnTo>
                  <a:lnTo>
                    <a:pt x="78" y="39"/>
                  </a:lnTo>
                  <a:lnTo>
                    <a:pt x="54" y="36"/>
                  </a:lnTo>
                  <a:lnTo>
                    <a:pt x="57" y="9"/>
                  </a:lnTo>
                  <a:lnTo>
                    <a:pt x="39" y="0"/>
                  </a:lnTo>
                  <a:lnTo>
                    <a:pt x="33" y="27"/>
                  </a:lnTo>
                  <a:lnTo>
                    <a:pt x="39" y="60"/>
                  </a:lnTo>
                  <a:lnTo>
                    <a:pt x="9" y="66"/>
                  </a:lnTo>
                  <a:lnTo>
                    <a:pt x="0" y="87"/>
                  </a:lnTo>
                  <a:lnTo>
                    <a:pt x="33" y="78"/>
                  </a:lnTo>
                  <a:lnTo>
                    <a:pt x="42" y="10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ltGray">
            <a:xfrm>
              <a:off x="4485" y="1225"/>
              <a:ext cx="339" cy="204"/>
            </a:xfrm>
            <a:custGeom>
              <a:avLst/>
              <a:gdLst/>
              <a:ahLst/>
              <a:cxnLst>
                <a:cxn ang="0">
                  <a:pos x="327" y="204"/>
                </a:cxn>
                <a:cxn ang="0">
                  <a:pos x="339" y="174"/>
                </a:cxn>
                <a:cxn ang="0">
                  <a:pos x="312" y="150"/>
                </a:cxn>
                <a:cxn ang="0">
                  <a:pos x="288" y="150"/>
                </a:cxn>
                <a:cxn ang="0">
                  <a:pos x="282" y="132"/>
                </a:cxn>
                <a:cxn ang="0">
                  <a:pos x="300" y="114"/>
                </a:cxn>
                <a:cxn ang="0">
                  <a:pos x="321" y="123"/>
                </a:cxn>
                <a:cxn ang="0">
                  <a:pos x="327" y="105"/>
                </a:cxn>
                <a:cxn ang="0">
                  <a:pos x="303" y="81"/>
                </a:cxn>
                <a:cxn ang="0">
                  <a:pos x="282" y="87"/>
                </a:cxn>
                <a:cxn ang="0">
                  <a:pos x="264" y="72"/>
                </a:cxn>
                <a:cxn ang="0">
                  <a:pos x="237" y="78"/>
                </a:cxn>
                <a:cxn ang="0">
                  <a:pos x="225" y="48"/>
                </a:cxn>
                <a:cxn ang="0">
                  <a:pos x="207" y="30"/>
                </a:cxn>
                <a:cxn ang="0">
                  <a:pos x="183" y="39"/>
                </a:cxn>
                <a:cxn ang="0">
                  <a:pos x="153" y="39"/>
                </a:cxn>
                <a:cxn ang="0">
                  <a:pos x="156" y="18"/>
                </a:cxn>
                <a:cxn ang="0">
                  <a:pos x="135" y="12"/>
                </a:cxn>
                <a:cxn ang="0">
                  <a:pos x="117" y="30"/>
                </a:cxn>
                <a:cxn ang="0">
                  <a:pos x="99" y="27"/>
                </a:cxn>
                <a:cxn ang="0">
                  <a:pos x="105" y="9"/>
                </a:cxn>
                <a:cxn ang="0">
                  <a:pos x="78" y="0"/>
                </a:cxn>
                <a:cxn ang="0">
                  <a:pos x="57" y="9"/>
                </a:cxn>
                <a:cxn ang="0">
                  <a:pos x="48" y="33"/>
                </a:cxn>
                <a:cxn ang="0">
                  <a:pos x="30" y="9"/>
                </a:cxn>
                <a:cxn ang="0">
                  <a:pos x="12" y="18"/>
                </a:cxn>
                <a:cxn ang="0">
                  <a:pos x="24" y="33"/>
                </a:cxn>
                <a:cxn ang="0">
                  <a:pos x="0" y="39"/>
                </a:cxn>
                <a:cxn ang="0">
                  <a:pos x="9" y="57"/>
                </a:cxn>
                <a:cxn ang="0">
                  <a:pos x="27" y="57"/>
                </a:cxn>
                <a:cxn ang="0">
                  <a:pos x="24" y="78"/>
                </a:cxn>
                <a:cxn ang="0">
                  <a:pos x="45" y="87"/>
                </a:cxn>
                <a:cxn ang="0">
                  <a:pos x="69" y="63"/>
                </a:cxn>
                <a:cxn ang="0">
                  <a:pos x="93" y="78"/>
                </a:cxn>
                <a:cxn ang="0">
                  <a:pos x="129" y="78"/>
                </a:cxn>
                <a:cxn ang="0">
                  <a:pos x="129" y="57"/>
                </a:cxn>
                <a:cxn ang="0">
                  <a:pos x="147" y="84"/>
                </a:cxn>
                <a:cxn ang="0">
                  <a:pos x="177" y="81"/>
                </a:cxn>
                <a:cxn ang="0">
                  <a:pos x="138" y="99"/>
                </a:cxn>
                <a:cxn ang="0">
                  <a:pos x="156" y="123"/>
                </a:cxn>
                <a:cxn ang="0">
                  <a:pos x="174" y="126"/>
                </a:cxn>
                <a:cxn ang="0">
                  <a:pos x="171" y="102"/>
                </a:cxn>
                <a:cxn ang="0">
                  <a:pos x="198" y="87"/>
                </a:cxn>
                <a:cxn ang="0">
                  <a:pos x="195" y="108"/>
                </a:cxn>
                <a:cxn ang="0">
                  <a:pos x="195" y="150"/>
                </a:cxn>
                <a:cxn ang="0">
                  <a:pos x="162" y="162"/>
                </a:cxn>
                <a:cxn ang="0">
                  <a:pos x="168" y="195"/>
                </a:cxn>
                <a:cxn ang="0">
                  <a:pos x="189" y="195"/>
                </a:cxn>
                <a:cxn ang="0">
                  <a:pos x="207" y="171"/>
                </a:cxn>
                <a:cxn ang="0">
                  <a:pos x="237" y="201"/>
                </a:cxn>
                <a:cxn ang="0">
                  <a:pos x="288" y="204"/>
                </a:cxn>
                <a:cxn ang="0">
                  <a:pos x="312" y="189"/>
                </a:cxn>
                <a:cxn ang="0">
                  <a:pos x="327" y="204"/>
                </a:cxn>
              </a:cxnLst>
              <a:rect l="0" t="0" r="r" b="b"/>
              <a:pathLst>
                <a:path w="339" h="204">
                  <a:moveTo>
                    <a:pt x="327" y="204"/>
                  </a:moveTo>
                  <a:lnTo>
                    <a:pt x="339" y="174"/>
                  </a:lnTo>
                  <a:lnTo>
                    <a:pt x="312" y="150"/>
                  </a:lnTo>
                  <a:lnTo>
                    <a:pt x="288" y="150"/>
                  </a:lnTo>
                  <a:lnTo>
                    <a:pt x="282" y="132"/>
                  </a:lnTo>
                  <a:lnTo>
                    <a:pt x="300" y="114"/>
                  </a:lnTo>
                  <a:lnTo>
                    <a:pt x="321" y="123"/>
                  </a:lnTo>
                  <a:lnTo>
                    <a:pt x="327" y="105"/>
                  </a:lnTo>
                  <a:lnTo>
                    <a:pt x="303" y="81"/>
                  </a:lnTo>
                  <a:lnTo>
                    <a:pt x="282" y="87"/>
                  </a:lnTo>
                  <a:lnTo>
                    <a:pt x="264" y="72"/>
                  </a:lnTo>
                  <a:lnTo>
                    <a:pt x="237" y="78"/>
                  </a:lnTo>
                  <a:lnTo>
                    <a:pt x="225" y="48"/>
                  </a:lnTo>
                  <a:lnTo>
                    <a:pt x="207" y="30"/>
                  </a:lnTo>
                  <a:lnTo>
                    <a:pt x="183" y="39"/>
                  </a:lnTo>
                  <a:lnTo>
                    <a:pt x="153" y="39"/>
                  </a:lnTo>
                  <a:lnTo>
                    <a:pt x="156" y="18"/>
                  </a:lnTo>
                  <a:lnTo>
                    <a:pt x="135" y="12"/>
                  </a:lnTo>
                  <a:lnTo>
                    <a:pt x="117" y="30"/>
                  </a:lnTo>
                  <a:lnTo>
                    <a:pt x="99" y="27"/>
                  </a:lnTo>
                  <a:lnTo>
                    <a:pt x="105" y="9"/>
                  </a:lnTo>
                  <a:lnTo>
                    <a:pt x="78" y="0"/>
                  </a:lnTo>
                  <a:lnTo>
                    <a:pt x="57" y="9"/>
                  </a:lnTo>
                  <a:lnTo>
                    <a:pt x="48" y="33"/>
                  </a:lnTo>
                  <a:lnTo>
                    <a:pt x="30" y="9"/>
                  </a:lnTo>
                  <a:lnTo>
                    <a:pt x="12" y="18"/>
                  </a:lnTo>
                  <a:lnTo>
                    <a:pt x="24" y="33"/>
                  </a:lnTo>
                  <a:lnTo>
                    <a:pt x="0" y="39"/>
                  </a:lnTo>
                  <a:lnTo>
                    <a:pt x="9" y="57"/>
                  </a:lnTo>
                  <a:lnTo>
                    <a:pt x="27" y="57"/>
                  </a:lnTo>
                  <a:lnTo>
                    <a:pt x="24" y="78"/>
                  </a:lnTo>
                  <a:lnTo>
                    <a:pt x="45" y="87"/>
                  </a:lnTo>
                  <a:lnTo>
                    <a:pt x="69" y="63"/>
                  </a:lnTo>
                  <a:lnTo>
                    <a:pt x="93" y="78"/>
                  </a:lnTo>
                  <a:lnTo>
                    <a:pt x="129" y="78"/>
                  </a:lnTo>
                  <a:lnTo>
                    <a:pt x="129" y="57"/>
                  </a:lnTo>
                  <a:lnTo>
                    <a:pt x="147" y="84"/>
                  </a:lnTo>
                  <a:lnTo>
                    <a:pt x="177" y="81"/>
                  </a:lnTo>
                  <a:lnTo>
                    <a:pt x="138" y="99"/>
                  </a:lnTo>
                  <a:lnTo>
                    <a:pt x="156" y="123"/>
                  </a:lnTo>
                  <a:lnTo>
                    <a:pt x="174" y="126"/>
                  </a:lnTo>
                  <a:lnTo>
                    <a:pt x="171" y="102"/>
                  </a:lnTo>
                  <a:lnTo>
                    <a:pt x="198" y="87"/>
                  </a:lnTo>
                  <a:lnTo>
                    <a:pt x="195" y="108"/>
                  </a:lnTo>
                  <a:lnTo>
                    <a:pt x="195" y="150"/>
                  </a:lnTo>
                  <a:lnTo>
                    <a:pt x="162" y="162"/>
                  </a:lnTo>
                  <a:lnTo>
                    <a:pt x="168" y="195"/>
                  </a:lnTo>
                  <a:lnTo>
                    <a:pt x="189" y="195"/>
                  </a:lnTo>
                  <a:lnTo>
                    <a:pt x="207" y="171"/>
                  </a:lnTo>
                  <a:lnTo>
                    <a:pt x="237" y="201"/>
                  </a:lnTo>
                  <a:lnTo>
                    <a:pt x="288" y="204"/>
                  </a:lnTo>
                  <a:lnTo>
                    <a:pt x="312" y="189"/>
                  </a:lnTo>
                  <a:lnTo>
                    <a:pt x="327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ltGray">
            <a:xfrm>
              <a:off x="4554" y="1399"/>
              <a:ext cx="81" cy="84"/>
            </a:xfrm>
            <a:custGeom>
              <a:avLst/>
              <a:gdLst/>
              <a:ahLst/>
              <a:cxnLst>
                <a:cxn ang="0">
                  <a:pos x="81" y="33"/>
                </a:cxn>
                <a:cxn ang="0">
                  <a:pos x="63" y="15"/>
                </a:cxn>
                <a:cxn ang="0">
                  <a:pos x="45" y="24"/>
                </a:cxn>
                <a:cxn ang="0">
                  <a:pos x="30" y="3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21" y="48"/>
                </a:cxn>
                <a:cxn ang="0">
                  <a:pos x="24" y="84"/>
                </a:cxn>
                <a:cxn ang="0">
                  <a:pos x="48" y="72"/>
                </a:cxn>
                <a:cxn ang="0">
                  <a:pos x="24" y="48"/>
                </a:cxn>
                <a:cxn ang="0">
                  <a:pos x="42" y="30"/>
                </a:cxn>
                <a:cxn ang="0">
                  <a:pos x="57" y="45"/>
                </a:cxn>
                <a:cxn ang="0">
                  <a:pos x="81" y="33"/>
                </a:cxn>
              </a:cxnLst>
              <a:rect l="0" t="0" r="r" b="b"/>
              <a:pathLst>
                <a:path w="81" h="84">
                  <a:moveTo>
                    <a:pt x="81" y="33"/>
                  </a:moveTo>
                  <a:lnTo>
                    <a:pt x="63" y="15"/>
                  </a:lnTo>
                  <a:lnTo>
                    <a:pt x="45" y="24"/>
                  </a:lnTo>
                  <a:lnTo>
                    <a:pt x="30" y="3"/>
                  </a:lnTo>
                  <a:lnTo>
                    <a:pt x="3" y="0"/>
                  </a:lnTo>
                  <a:lnTo>
                    <a:pt x="0" y="33"/>
                  </a:lnTo>
                  <a:lnTo>
                    <a:pt x="21" y="48"/>
                  </a:lnTo>
                  <a:lnTo>
                    <a:pt x="24" y="84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42" y="30"/>
                  </a:lnTo>
                  <a:lnTo>
                    <a:pt x="57" y="45"/>
                  </a:lnTo>
                  <a:lnTo>
                    <a:pt x="81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ltGray">
            <a:xfrm>
              <a:off x="4449" y="1168"/>
              <a:ext cx="114" cy="47"/>
            </a:xfrm>
            <a:custGeom>
              <a:avLst/>
              <a:gdLst/>
              <a:ahLst/>
              <a:cxnLst>
                <a:cxn ang="0">
                  <a:pos x="114" y="36"/>
                </a:cxn>
                <a:cxn ang="0">
                  <a:pos x="87" y="15"/>
                </a:cxn>
                <a:cxn ang="0">
                  <a:pos x="60" y="18"/>
                </a:cxn>
                <a:cxn ang="0">
                  <a:pos x="39" y="15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3" y="21"/>
                </a:cxn>
                <a:cxn ang="0">
                  <a:pos x="21" y="27"/>
                </a:cxn>
                <a:cxn ang="0">
                  <a:pos x="27" y="48"/>
                </a:cxn>
                <a:cxn ang="0">
                  <a:pos x="54" y="42"/>
                </a:cxn>
                <a:cxn ang="0">
                  <a:pos x="69" y="27"/>
                </a:cxn>
                <a:cxn ang="0">
                  <a:pos x="90" y="39"/>
                </a:cxn>
                <a:cxn ang="0">
                  <a:pos x="114" y="36"/>
                </a:cxn>
              </a:cxnLst>
              <a:rect l="0" t="0" r="r" b="b"/>
              <a:pathLst>
                <a:path w="114" h="48">
                  <a:moveTo>
                    <a:pt x="114" y="36"/>
                  </a:moveTo>
                  <a:lnTo>
                    <a:pt x="87" y="15"/>
                  </a:lnTo>
                  <a:lnTo>
                    <a:pt x="60" y="18"/>
                  </a:lnTo>
                  <a:lnTo>
                    <a:pt x="39" y="1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21" y="27"/>
                  </a:lnTo>
                  <a:lnTo>
                    <a:pt x="27" y="48"/>
                  </a:lnTo>
                  <a:lnTo>
                    <a:pt x="54" y="42"/>
                  </a:lnTo>
                  <a:lnTo>
                    <a:pt x="69" y="27"/>
                  </a:lnTo>
                  <a:lnTo>
                    <a:pt x="90" y="39"/>
                  </a:lnTo>
                  <a:lnTo>
                    <a:pt x="114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2" name="Freeform 109"/>
            <p:cNvSpPr>
              <a:spLocks/>
            </p:cNvSpPr>
            <p:nvPr/>
          </p:nvSpPr>
          <p:spPr bwMode="ltGray">
            <a:xfrm>
              <a:off x="4371" y="1072"/>
              <a:ext cx="109" cy="74"/>
            </a:xfrm>
            <a:custGeom>
              <a:avLst/>
              <a:gdLst/>
              <a:ahLst/>
              <a:cxnLst>
                <a:cxn ang="0">
                  <a:pos x="96" y="69"/>
                </a:cxn>
                <a:cxn ang="0">
                  <a:pos x="90" y="42"/>
                </a:cxn>
                <a:cxn ang="0">
                  <a:pos x="111" y="30"/>
                </a:cxn>
                <a:cxn ang="0">
                  <a:pos x="111" y="6"/>
                </a:cxn>
                <a:cxn ang="0">
                  <a:pos x="93" y="0"/>
                </a:cxn>
                <a:cxn ang="0">
                  <a:pos x="72" y="12"/>
                </a:cxn>
                <a:cxn ang="0">
                  <a:pos x="78" y="30"/>
                </a:cxn>
                <a:cxn ang="0">
                  <a:pos x="36" y="36"/>
                </a:cxn>
                <a:cxn ang="0">
                  <a:pos x="30" y="12"/>
                </a:cxn>
                <a:cxn ang="0">
                  <a:pos x="12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21" y="66"/>
                </a:cxn>
                <a:cxn ang="0">
                  <a:pos x="6" y="78"/>
                </a:cxn>
                <a:cxn ang="0">
                  <a:pos x="39" y="78"/>
                </a:cxn>
                <a:cxn ang="0">
                  <a:pos x="66" y="66"/>
                </a:cxn>
                <a:cxn ang="0">
                  <a:pos x="96" y="69"/>
                </a:cxn>
              </a:cxnLst>
              <a:rect l="0" t="0" r="r" b="b"/>
              <a:pathLst>
                <a:path w="111" h="78">
                  <a:moveTo>
                    <a:pt x="96" y="69"/>
                  </a:moveTo>
                  <a:lnTo>
                    <a:pt x="90" y="42"/>
                  </a:lnTo>
                  <a:lnTo>
                    <a:pt x="111" y="30"/>
                  </a:lnTo>
                  <a:lnTo>
                    <a:pt x="111" y="6"/>
                  </a:lnTo>
                  <a:lnTo>
                    <a:pt x="93" y="0"/>
                  </a:lnTo>
                  <a:lnTo>
                    <a:pt x="72" y="12"/>
                  </a:lnTo>
                  <a:lnTo>
                    <a:pt x="78" y="30"/>
                  </a:lnTo>
                  <a:lnTo>
                    <a:pt x="36" y="36"/>
                  </a:lnTo>
                  <a:lnTo>
                    <a:pt x="30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21" y="66"/>
                  </a:lnTo>
                  <a:lnTo>
                    <a:pt x="6" y="78"/>
                  </a:lnTo>
                  <a:lnTo>
                    <a:pt x="39" y="78"/>
                  </a:lnTo>
                  <a:lnTo>
                    <a:pt x="66" y="66"/>
                  </a:lnTo>
                  <a:lnTo>
                    <a:pt x="96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3" name="Freeform 110"/>
            <p:cNvSpPr>
              <a:spLocks/>
            </p:cNvSpPr>
            <p:nvPr/>
          </p:nvSpPr>
          <p:spPr bwMode="ltGray">
            <a:xfrm>
              <a:off x="4314" y="1168"/>
              <a:ext cx="127" cy="45"/>
            </a:xfrm>
            <a:custGeom>
              <a:avLst/>
              <a:gdLst/>
              <a:ahLst/>
              <a:cxnLst>
                <a:cxn ang="0">
                  <a:pos x="129" y="39"/>
                </a:cxn>
                <a:cxn ang="0">
                  <a:pos x="114" y="27"/>
                </a:cxn>
                <a:cxn ang="0">
                  <a:pos x="105" y="0"/>
                </a:cxn>
                <a:cxn ang="0">
                  <a:pos x="90" y="18"/>
                </a:cxn>
                <a:cxn ang="0">
                  <a:pos x="54" y="0"/>
                </a:cxn>
                <a:cxn ang="0">
                  <a:pos x="21" y="0"/>
                </a:cxn>
                <a:cxn ang="0">
                  <a:pos x="0" y="9"/>
                </a:cxn>
                <a:cxn ang="0">
                  <a:pos x="12" y="30"/>
                </a:cxn>
                <a:cxn ang="0">
                  <a:pos x="48" y="21"/>
                </a:cxn>
                <a:cxn ang="0">
                  <a:pos x="57" y="45"/>
                </a:cxn>
                <a:cxn ang="0">
                  <a:pos x="75" y="42"/>
                </a:cxn>
                <a:cxn ang="0">
                  <a:pos x="87" y="27"/>
                </a:cxn>
                <a:cxn ang="0">
                  <a:pos x="108" y="42"/>
                </a:cxn>
                <a:cxn ang="0">
                  <a:pos x="129" y="39"/>
                </a:cxn>
              </a:cxnLst>
              <a:rect l="0" t="0" r="r" b="b"/>
              <a:pathLst>
                <a:path w="129" h="45">
                  <a:moveTo>
                    <a:pt x="129" y="39"/>
                  </a:moveTo>
                  <a:lnTo>
                    <a:pt x="114" y="27"/>
                  </a:lnTo>
                  <a:lnTo>
                    <a:pt x="105" y="0"/>
                  </a:lnTo>
                  <a:lnTo>
                    <a:pt x="90" y="18"/>
                  </a:lnTo>
                  <a:lnTo>
                    <a:pt x="54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12" y="30"/>
                  </a:lnTo>
                  <a:lnTo>
                    <a:pt x="48" y="21"/>
                  </a:lnTo>
                  <a:lnTo>
                    <a:pt x="57" y="45"/>
                  </a:lnTo>
                  <a:lnTo>
                    <a:pt x="75" y="42"/>
                  </a:lnTo>
                  <a:lnTo>
                    <a:pt x="87" y="27"/>
                  </a:lnTo>
                  <a:lnTo>
                    <a:pt x="108" y="42"/>
                  </a:lnTo>
                  <a:lnTo>
                    <a:pt x="129" y="3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ltGray">
            <a:xfrm>
              <a:off x="4398" y="1219"/>
              <a:ext cx="90" cy="69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0" y="21"/>
                </a:cxn>
                <a:cxn ang="0">
                  <a:pos x="63" y="0"/>
                </a:cxn>
                <a:cxn ang="0">
                  <a:pos x="48" y="33"/>
                </a:cxn>
                <a:cxn ang="0">
                  <a:pos x="33" y="9"/>
                </a:cxn>
                <a:cxn ang="0">
                  <a:pos x="15" y="9"/>
                </a:cxn>
                <a:cxn ang="0">
                  <a:pos x="12" y="27"/>
                </a:cxn>
                <a:cxn ang="0">
                  <a:pos x="0" y="48"/>
                </a:cxn>
                <a:cxn ang="0">
                  <a:pos x="18" y="51"/>
                </a:cxn>
                <a:cxn ang="0">
                  <a:pos x="15" y="69"/>
                </a:cxn>
                <a:cxn ang="0">
                  <a:pos x="33" y="69"/>
                </a:cxn>
                <a:cxn ang="0">
                  <a:pos x="51" y="42"/>
                </a:cxn>
                <a:cxn ang="0">
                  <a:pos x="78" y="42"/>
                </a:cxn>
              </a:cxnLst>
              <a:rect l="0" t="0" r="r" b="b"/>
              <a:pathLst>
                <a:path w="90" h="69">
                  <a:moveTo>
                    <a:pt x="78" y="42"/>
                  </a:moveTo>
                  <a:lnTo>
                    <a:pt x="90" y="21"/>
                  </a:lnTo>
                  <a:lnTo>
                    <a:pt x="63" y="0"/>
                  </a:lnTo>
                  <a:lnTo>
                    <a:pt x="48" y="33"/>
                  </a:lnTo>
                  <a:lnTo>
                    <a:pt x="33" y="9"/>
                  </a:lnTo>
                  <a:lnTo>
                    <a:pt x="15" y="9"/>
                  </a:lnTo>
                  <a:lnTo>
                    <a:pt x="12" y="27"/>
                  </a:lnTo>
                  <a:lnTo>
                    <a:pt x="0" y="48"/>
                  </a:lnTo>
                  <a:lnTo>
                    <a:pt x="18" y="51"/>
                  </a:lnTo>
                  <a:lnTo>
                    <a:pt x="15" y="69"/>
                  </a:lnTo>
                  <a:lnTo>
                    <a:pt x="33" y="69"/>
                  </a:lnTo>
                  <a:lnTo>
                    <a:pt x="51" y="42"/>
                  </a:lnTo>
                  <a:lnTo>
                    <a:pt x="78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5" name="Freeform 112"/>
            <p:cNvSpPr>
              <a:spLocks/>
            </p:cNvSpPr>
            <p:nvPr/>
          </p:nvSpPr>
          <p:spPr bwMode="ltGray">
            <a:xfrm>
              <a:off x="3894" y="1633"/>
              <a:ext cx="39" cy="69"/>
            </a:xfrm>
            <a:custGeom>
              <a:avLst/>
              <a:gdLst/>
              <a:ahLst/>
              <a:cxnLst>
                <a:cxn ang="0">
                  <a:pos x="39" y="69"/>
                </a:cxn>
                <a:cxn ang="0">
                  <a:pos x="27" y="36"/>
                </a:cxn>
                <a:cxn ang="0">
                  <a:pos x="33" y="18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36"/>
                </a:cxn>
                <a:cxn ang="0">
                  <a:pos x="15" y="48"/>
                </a:cxn>
                <a:cxn ang="0">
                  <a:pos x="39" y="69"/>
                </a:cxn>
              </a:cxnLst>
              <a:rect l="0" t="0" r="r" b="b"/>
              <a:pathLst>
                <a:path w="39" h="69">
                  <a:moveTo>
                    <a:pt x="39" y="69"/>
                  </a:moveTo>
                  <a:lnTo>
                    <a:pt x="27" y="36"/>
                  </a:lnTo>
                  <a:lnTo>
                    <a:pt x="33" y="18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36"/>
                  </a:lnTo>
                  <a:lnTo>
                    <a:pt x="15" y="48"/>
                  </a:lnTo>
                  <a:lnTo>
                    <a:pt x="39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6" name="Freeform 113"/>
            <p:cNvSpPr>
              <a:spLocks/>
            </p:cNvSpPr>
            <p:nvPr/>
          </p:nvSpPr>
          <p:spPr bwMode="ltGray">
            <a:xfrm>
              <a:off x="3660" y="1198"/>
              <a:ext cx="30" cy="24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30" y="24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21" y="0"/>
                  </a:lnTo>
                  <a:lnTo>
                    <a:pt x="0" y="21"/>
                  </a:lnTo>
                  <a:lnTo>
                    <a:pt x="30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ltGray">
            <a:xfrm>
              <a:off x="3615" y="1312"/>
              <a:ext cx="21" cy="2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21" y="2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21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ltGray">
            <a:xfrm>
              <a:off x="4962" y="3676"/>
              <a:ext cx="27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27" y="21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3" y="33"/>
                </a:cxn>
              </a:cxnLst>
              <a:rect l="0" t="0" r="r" b="b"/>
              <a:pathLst>
                <a:path w="27" h="33">
                  <a:moveTo>
                    <a:pt x="3" y="33"/>
                  </a:moveTo>
                  <a:lnTo>
                    <a:pt x="27" y="21"/>
                  </a:lnTo>
                  <a:lnTo>
                    <a:pt x="21" y="3"/>
                  </a:lnTo>
                  <a:lnTo>
                    <a:pt x="0" y="0"/>
                  </a:lnTo>
                  <a:lnTo>
                    <a:pt x="3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ltGray">
            <a:xfrm>
              <a:off x="4751" y="363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ltGray">
            <a:xfrm flipV="1">
              <a:off x="4776" y="369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1" name="Freeform 118"/>
            <p:cNvSpPr>
              <a:spLocks/>
            </p:cNvSpPr>
            <p:nvPr/>
          </p:nvSpPr>
          <p:spPr bwMode="ltGray">
            <a:xfrm>
              <a:off x="303" y="2122"/>
              <a:ext cx="1299" cy="1245"/>
            </a:xfrm>
            <a:custGeom>
              <a:avLst/>
              <a:gdLst/>
              <a:ahLst/>
              <a:cxnLst>
                <a:cxn ang="0">
                  <a:pos x="711" y="1245"/>
                </a:cxn>
                <a:cxn ang="0">
                  <a:pos x="774" y="1227"/>
                </a:cxn>
                <a:cxn ang="0">
                  <a:pos x="873" y="1182"/>
                </a:cxn>
                <a:cxn ang="0">
                  <a:pos x="948" y="1107"/>
                </a:cxn>
                <a:cxn ang="0">
                  <a:pos x="999" y="1038"/>
                </a:cxn>
                <a:cxn ang="0">
                  <a:pos x="981" y="963"/>
                </a:cxn>
                <a:cxn ang="0">
                  <a:pos x="1026" y="921"/>
                </a:cxn>
                <a:cxn ang="0">
                  <a:pos x="1092" y="831"/>
                </a:cxn>
                <a:cxn ang="0">
                  <a:pos x="1086" y="783"/>
                </a:cxn>
                <a:cxn ang="0">
                  <a:pos x="1080" y="720"/>
                </a:cxn>
                <a:cxn ang="0">
                  <a:pos x="1128" y="633"/>
                </a:cxn>
                <a:cxn ang="0">
                  <a:pos x="1239" y="537"/>
                </a:cxn>
                <a:cxn ang="0">
                  <a:pos x="1299" y="438"/>
                </a:cxn>
                <a:cxn ang="0">
                  <a:pos x="1245" y="435"/>
                </a:cxn>
                <a:cxn ang="0">
                  <a:pos x="1143" y="438"/>
                </a:cxn>
                <a:cxn ang="0">
                  <a:pos x="1068" y="366"/>
                </a:cxn>
                <a:cxn ang="0">
                  <a:pos x="1038" y="309"/>
                </a:cxn>
                <a:cxn ang="0">
                  <a:pos x="1017" y="276"/>
                </a:cxn>
                <a:cxn ang="0">
                  <a:pos x="951" y="186"/>
                </a:cxn>
                <a:cxn ang="0">
                  <a:pos x="906" y="144"/>
                </a:cxn>
                <a:cxn ang="0">
                  <a:pos x="948" y="162"/>
                </a:cxn>
                <a:cxn ang="0">
                  <a:pos x="936" y="99"/>
                </a:cxn>
                <a:cxn ang="0">
                  <a:pos x="888" y="90"/>
                </a:cxn>
                <a:cxn ang="0">
                  <a:pos x="825" y="96"/>
                </a:cxn>
                <a:cxn ang="0">
                  <a:pos x="756" y="75"/>
                </a:cxn>
                <a:cxn ang="0">
                  <a:pos x="693" y="99"/>
                </a:cxn>
                <a:cxn ang="0">
                  <a:pos x="678" y="117"/>
                </a:cxn>
                <a:cxn ang="0">
                  <a:pos x="618" y="69"/>
                </a:cxn>
                <a:cxn ang="0">
                  <a:pos x="558" y="60"/>
                </a:cxn>
                <a:cxn ang="0">
                  <a:pos x="555" y="0"/>
                </a:cxn>
                <a:cxn ang="0">
                  <a:pos x="429" y="12"/>
                </a:cxn>
                <a:cxn ang="0">
                  <a:pos x="306" y="36"/>
                </a:cxn>
                <a:cxn ang="0">
                  <a:pos x="237" y="66"/>
                </a:cxn>
                <a:cxn ang="0">
                  <a:pos x="156" y="162"/>
                </a:cxn>
                <a:cxn ang="0">
                  <a:pos x="63" y="240"/>
                </a:cxn>
                <a:cxn ang="0">
                  <a:pos x="36" y="300"/>
                </a:cxn>
                <a:cxn ang="0">
                  <a:pos x="36" y="369"/>
                </a:cxn>
                <a:cxn ang="0">
                  <a:pos x="3" y="438"/>
                </a:cxn>
                <a:cxn ang="0">
                  <a:pos x="78" y="516"/>
                </a:cxn>
                <a:cxn ang="0">
                  <a:pos x="171" y="570"/>
                </a:cxn>
                <a:cxn ang="0">
                  <a:pos x="282" y="570"/>
                </a:cxn>
                <a:cxn ang="0">
                  <a:pos x="414" y="534"/>
                </a:cxn>
                <a:cxn ang="0">
                  <a:pos x="465" y="576"/>
                </a:cxn>
                <a:cxn ang="0">
                  <a:pos x="516" y="573"/>
                </a:cxn>
                <a:cxn ang="0">
                  <a:pos x="489" y="639"/>
                </a:cxn>
                <a:cxn ang="0">
                  <a:pos x="549" y="702"/>
                </a:cxn>
                <a:cxn ang="0">
                  <a:pos x="573" y="783"/>
                </a:cxn>
                <a:cxn ang="0">
                  <a:pos x="582" y="843"/>
                </a:cxn>
                <a:cxn ang="0">
                  <a:pos x="558" y="930"/>
                </a:cxn>
                <a:cxn ang="0">
                  <a:pos x="618" y="1011"/>
                </a:cxn>
                <a:cxn ang="0">
                  <a:pos x="660" y="1122"/>
                </a:cxn>
                <a:cxn ang="0">
                  <a:pos x="675" y="1203"/>
                </a:cxn>
              </a:cxnLst>
              <a:rect l="0" t="0" r="r" b="b"/>
              <a:pathLst>
                <a:path w="1299" h="1245">
                  <a:moveTo>
                    <a:pt x="687" y="1233"/>
                  </a:moveTo>
                  <a:lnTo>
                    <a:pt x="711" y="1245"/>
                  </a:lnTo>
                  <a:lnTo>
                    <a:pt x="738" y="1221"/>
                  </a:lnTo>
                  <a:lnTo>
                    <a:pt x="774" y="1227"/>
                  </a:lnTo>
                  <a:lnTo>
                    <a:pt x="834" y="1197"/>
                  </a:lnTo>
                  <a:lnTo>
                    <a:pt x="873" y="1182"/>
                  </a:lnTo>
                  <a:lnTo>
                    <a:pt x="921" y="1125"/>
                  </a:lnTo>
                  <a:lnTo>
                    <a:pt x="948" y="1107"/>
                  </a:lnTo>
                  <a:lnTo>
                    <a:pt x="957" y="1056"/>
                  </a:lnTo>
                  <a:lnTo>
                    <a:pt x="999" y="1038"/>
                  </a:lnTo>
                  <a:lnTo>
                    <a:pt x="1005" y="975"/>
                  </a:lnTo>
                  <a:lnTo>
                    <a:pt x="981" y="963"/>
                  </a:lnTo>
                  <a:lnTo>
                    <a:pt x="1026" y="942"/>
                  </a:lnTo>
                  <a:lnTo>
                    <a:pt x="1026" y="921"/>
                  </a:lnTo>
                  <a:lnTo>
                    <a:pt x="1092" y="894"/>
                  </a:lnTo>
                  <a:lnTo>
                    <a:pt x="1092" y="831"/>
                  </a:lnTo>
                  <a:lnTo>
                    <a:pt x="1104" y="798"/>
                  </a:lnTo>
                  <a:lnTo>
                    <a:pt x="1086" y="783"/>
                  </a:lnTo>
                  <a:lnTo>
                    <a:pt x="1101" y="735"/>
                  </a:lnTo>
                  <a:lnTo>
                    <a:pt x="1080" y="720"/>
                  </a:lnTo>
                  <a:lnTo>
                    <a:pt x="1080" y="702"/>
                  </a:lnTo>
                  <a:lnTo>
                    <a:pt x="1128" y="633"/>
                  </a:lnTo>
                  <a:lnTo>
                    <a:pt x="1209" y="570"/>
                  </a:lnTo>
                  <a:lnTo>
                    <a:pt x="1239" y="537"/>
                  </a:lnTo>
                  <a:lnTo>
                    <a:pt x="1260" y="495"/>
                  </a:lnTo>
                  <a:lnTo>
                    <a:pt x="1299" y="438"/>
                  </a:lnTo>
                  <a:lnTo>
                    <a:pt x="1284" y="408"/>
                  </a:lnTo>
                  <a:lnTo>
                    <a:pt x="1245" y="435"/>
                  </a:lnTo>
                  <a:lnTo>
                    <a:pt x="1173" y="435"/>
                  </a:lnTo>
                  <a:lnTo>
                    <a:pt x="1143" y="438"/>
                  </a:lnTo>
                  <a:lnTo>
                    <a:pt x="1134" y="405"/>
                  </a:lnTo>
                  <a:lnTo>
                    <a:pt x="1068" y="366"/>
                  </a:lnTo>
                  <a:lnTo>
                    <a:pt x="1059" y="339"/>
                  </a:lnTo>
                  <a:lnTo>
                    <a:pt x="1038" y="309"/>
                  </a:lnTo>
                  <a:lnTo>
                    <a:pt x="1017" y="312"/>
                  </a:lnTo>
                  <a:lnTo>
                    <a:pt x="1017" y="276"/>
                  </a:lnTo>
                  <a:lnTo>
                    <a:pt x="972" y="213"/>
                  </a:lnTo>
                  <a:lnTo>
                    <a:pt x="951" y="186"/>
                  </a:lnTo>
                  <a:lnTo>
                    <a:pt x="921" y="165"/>
                  </a:lnTo>
                  <a:lnTo>
                    <a:pt x="906" y="144"/>
                  </a:lnTo>
                  <a:lnTo>
                    <a:pt x="924" y="135"/>
                  </a:lnTo>
                  <a:lnTo>
                    <a:pt x="948" y="162"/>
                  </a:lnTo>
                  <a:lnTo>
                    <a:pt x="954" y="141"/>
                  </a:lnTo>
                  <a:lnTo>
                    <a:pt x="936" y="99"/>
                  </a:lnTo>
                  <a:lnTo>
                    <a:pt x="912" y="99"/>
                  </a:lnTo>
                  <a:lnTo>
                    <a:pt x="888" y="90"/>
                  </a:lnTo>
                  <a:lnTo>
                    <a:pt x="852" y="114"/>
                  </a:lnTo>
                  <a:lnTo>
                    <a:pt x="825" y="96"/>
                  </a:lnTo>
                  <a:lnTo>
                    <a:pt x="798" y="102"/>
                  </a:lnTo>
                  <a:lnTo>
                    <a:pt x="756" y="75"/>
                  </a:lnTo>
                  <a:lnTo>
                    <a:pt x="711" y="75"/>
                  </a:lnTo>
                  <a:lnTo>
                    <a:pt x="693" y="99"/>
                  </a:lnTo>
                  <a:lnTo>
                    <a:pt x="699" y="117"/>
                  </a:lnTo>
                  <a:lnTo>
                    <a:pt x="678" y="117"/>
                  </a:lnTo>
                  <a:lnTo>
                    <a:pt x="630" y="93"/>
                  </a:lnTo>
                  <a:lnTo>
                    <a:pt x="618" y="69"/>
                  </a:lnTo>
                  <a:lnTo>
                    <a:pt x="573" y="72"/>
                  </a:lnTo>
                  <a:lnTo>
                    <a:pt x="558" y="60"/>
                  </a:lnTo>
                  <a:lnTo>
                    <a:pt x="573" y="18"/>
                  </a:lnTo>
                  <a:lnTo>
                    <a:pt x="555" y="0"/>
                  </a:lnTo>
                  <a:lnTo>
                    <a:pt x="528" y="9"/>
                  </a:lnTo>
                  <a:lnTo>
                    <a:pt x="429" y="12"/>
                  </a:lnTo>
                  <a:lnTo>
                    <a:pt x="345" y="39"/>
                  </a:lnTo>
                  <a:lnTo>
                    <a:pt x="306" y="36"/>
                  </a:lnTo>
                  <a:lnTo>
                    <a:pt x="276" y="57"/>
                  </a:lnTo>
                  <a:lnTo>
                    <a:pt x="237" y="66"/>
                  </a:lnTo>
                  <a:lnTo>
                    <a:pt x="198" y="120"/>
                  </a:lnTo>
                  <a:lnTo>
                    <a:pt x="156" y="162"/>
                  </a:lnTo>
                  <a:lnTo>
                    <a:pt x="108" y="189"/>
                  </a:lnTo>
                  <a:lnTo>
                    <a:pt x="63" y="240"/>
                  </a:lnTo>
                  <a:lnTo>
                    <a:pt x="18" y="282"/>
                  </a:lnTo>
                  <a:lnTo>
                    <a:pt x="36" y="300"/>
                  </a:lnTo>
                  <a:lnTo>
                    <a:pt x="27" y="336"/>
                  </a:lnTo>
                  <a:lnTo>
                    <a:pt x="36" y="369"/>
                  </a:lnTo>
                  <a:lnTo>
                    <a:pt x="0" y="396"/>
                  </a:lnTo>
                  <a:lnTo>
                    <a:pt x="3" y="438"/>
                  </a:lnTo>
                  <a:lnTo>
                    <a:pt x="66" y="480"/>
                  </a:lnTo>
                  <a:lnTo>
                    <a:pt x="78" y="516"/>
                  </a:lnTo>
                  <a:lnTo>
                    <a:pt x="123" y="540"/>
                  </a:lnTo>
                  <a:lnTo>
                    <a:pt x="171" y="570"/>
                  </a:lnTo>
                  <a:lnTo>
                    <a:pt x="228" y="552"/>
                  </a:lnTo>
                  <a:lnTo>
                    <a:pt x="282" y="570"/>
                  </a:lnTo>
                  <a:lnTo>
                    <a:pt x="366" y="528"/>
                  </a:lnTo>
                  <a:lnTo>
                    <a:pt x="414" y="534"/>
                  </a:lnTo>
                  <a:lnTo>
                    <a:pt x="435" y="564"/>
                  </a:lnTo>
                  <a:lnTo>
                    <a:pt x="465" y="576"/>
                  </a:lnTo>
                  <a:lnTo>
                    <a:pt x="498" y="552"/>
                  </a:lnTo>
                  <a:lnTo>
                    <a:pt x="516" y="573"/>
                  </a:lnTo>
                  <a:lnTo>
                    <a:pt x="507" y="618"/>
                  </a:lnTo>
                  <a:lnTo>
                    <a:pt x="489" y="639"/>
                  </a:lnTo>
                  <a:lnTo>
                    <a:pt x="531" y="690"/>
                  </a:lnTo>
                  <a:lnTo>
                    <a:pt x="549" y="702"/>
                  </a:lnTo>
                  <a:lnTo>
                    <a:pt x="591" y="762"/>
                  </a:lnTo>
                  <a:lnTo>
                    <a:pt x="573" y="783"/>
                  </a:lnTo>
                  <a:lnTo>
                    <a:pt x="585" y="813"/>
                  </a:lnTo>
                  <a:lnTo>
                    <a:pt x="582" y="843"/>
                  </a:lnTo>
                  <a:lnTo>
                    <a:pt x="558" y="861"/>
                  </a:lnTo>
                  <a:lnTo>
                    <a:pt x="558" y="930"/>
                  </a:lnTo>
                  <a:lnTo>
                    <a:pt x="594" y="987"/>
                  </a:lnTo>
                  <a:lnTo>
                    <a:pt x="618" y="1011"/>
                  </a:lnTo>
                  <a:lnTo>
                    <a:pt x="618" y="1083"/>
                  </a:lnTo>
                  <a:lnTo>
                    <a:pt x="660" y="1122"/>
                  </a:lnTo>
                  <a:lnTo>
                    <a:pt x="687" y="1167"/>
                  </a:lnTo>
                  <a:lnTo>
                    <a:pt x="675" y="1203"/>
                  </a:lnTo>
                  <a:lnTo>
                    <a:pt x="687" y="12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2" name="Freeform 119"/>
            <p:cNvSpPr>
              <a:spLocks/>
            </p:cNvSpPr>
            <p:nvPr/>
          </p:nvSpPr>
          <p:spPr bwMode="ltGray">
            <a:xfrm>
              <a:off x="501" y="1657"/>
              <a:ext cx="777" cy="486"/>
            </a:xfrm>
            <a:custGeom>
              <a:avLst/>
              <a:gdLst/>
              <a:ahLst/>
              <a:cxnLst>
                <a:cxn ang="0">
                  <a:pos x="63" y="459"/>
                </a:cxn>
                <a:cxn ang="0">
                  <a:pos x="12" y="450"/>
                </a:cxn>
                <a:cxn ang="0">
                  <a:pos x="0" y="390"/>
                </a:cxn>
                <a:cxn ang="0">
                  <a:pos x="18" y="348"/>
                </a:cxn>
                <a:cxn ang="0">
                  <a:pos x="75" y="300"/>
                </a:cxn>
                <a:cxn ang="0">
                  <a:pos x="129" y="318"/>
                </a:cxn>
                <a:cxn ang="0">
                  <a:pos x="129" y="258"/>
                </a:cxn>
                <a:cxn ang="0">
                  <a:pos x="93" y="231"/>
                </a:cxn>
                <a:cxn ang="0">
                  <a:pos x="153" y="213"/>
                </a:cxn>
                <a:cxn ang="0">
                  <a:pos x="237" y="162"/>
                </a:cxn>
                <a:cxn ang="0">
                  <a:pos x="282" y="141"/>
                </a:cxn>
                <a:cxn ang="0">
                  <a:pos x="315" y="99"/>
                </a:cxn>
                <a:cxn ang="0">
                  <a:pos x="339" y="51"/>
                </a:cxn>
                <a:cxn ang="0">
                  <a:pos x="345" y="132"/>
                </a:cxn>
                <a:cxn ang="0">
                  <a:pos x="369" y="129"/>
                </a:cxn>
                <a:cxn ang="0">
                  <a:pos x="426" y="117"/>
                </a:cxn>
                <a:cxn ang="0">
                  <a:pos x="501" y="102"/>
                </a:cxn>
                <a:cxn ang="0">
                  <a:pos x="513" y="51"/>
                </a:cxn>
                <a:cxn ang="0">
                  <a:pos x="555" y="42"/>
                </a:cxn>
                <a:cxn ang="0">
                  <a:pos x="582" y="24"/>
                </a:cxn>
                <a:cxn ang="0">
                  <a:pos x="624" y="18"/>
                </a:cxn>
                <a:cxn ang="0">
                  <a:pos x="618" y="51"/>
                </a:cxn>
                <a:cxn ang="0">
                  <a:pos x="606" y="96"/>
                </a:cxn>
                <a:cxn ang="0">
                  <a:pos x="660" y="102"/>
                </a:cxn>
                <a:cxn ang="0">
                  <a:pos x="681" y="156"/>
                </a:cxn>
                <a:cxn ang="0">
                  <a:pos x="720" y="171"/>
                </a:cxn>
                <a:cxn ang="0">
                  <a:pos x="765" y="201"/>
                </a:cxn>
                <a:cxn ang="0">
                  <a:pos x="768" y="252"/>
                </a:cxn>
                <a:cxn ang="0">
                  <a:pos x="738" y="285"/>
                </a:cxn>
                <a:cxn ang="0">
                  <a:pos x="690" y="285"/>
                </a:cxn>
                <a:cxn ang="0">
                  <a:pos x="645" y="306"/>
                </a:cxn>
                <a:cxn ang="0">
                  <a:pos x="597" y="348"/>
                </a:cxn>
                <a:cxn ang="0">
                  <a:pos x="612" y="393"/>
                </a:cxn>
                <a:cxn ang="0">
                  <a:pos x="552" y="381"/>
                </a:cxn>
                <a:cxn ang="0">
                  <a:pos x="558" y="423"/>
                </a:cxn>
                <a:cxn ang="0">
                  <a:pos x="525" y="450"/>
                </a:cxn>
                <a:cxn ang="0">
                  <a:pos x="519" y="411"/>
                </a:cxn>
                <a:cxn ang="0">
                  <a:pos x="483" y="384"/>
                </a:cxn>
                <a:cxn ang="0">
                  <a:pos x="474" y="351"/>
                </a:cxn>
                <a:cxn ang="0">
                  <a:pos x="417" y="318"/>
                </a:cxn>
                <a:cxn ang="0">
                  <a:pos x="381" y="303"/>
                </a:cxn>
                <a:cxn ang="0">
                  <a:pos x="369" y="327"/>
                </a:cxn>
                <a:cxn ang="0">
                  <a:pos x="423" y="354"/>
                </a:cxn>
                <a:cxn ang="0">
                  <a:pos x="450" y="381"/>
                </a:cxn>
                <a:cxn ang="0">
                  <a:pos x="435" y="396"/>
                </a:cxn>
                <a:cxn ang="0">
                  <a:pos x="417" y="432"/>
                </a:cxn>
                <a:cxn ang="0">
                  <a:pos x="360" y="441"/>
                </a:cxn>
                <a:cxn ang="0">
                  <a:pos x="405" y="423"/>
                </a:cxn>
                <a:cxn ang="0">
                  <a:pos x="405" y="369"/>
                </a:cxn>
                <a:cxn ang="0">
                  <a:pos x="345" y="348"/>
                </a:cxn>
                <a:cxn ang="0">
                  <a:pos x="294" y="315"/>
                </a:cxn>
                <a:cxn ang="0">
                  <a:pos x="225" y="342"/>
                </a:cxn>
                <a:cxn ang="0">
                  <a:pos x="180" y="375"/>
                </a:cxn>
                <a:cxn ang="0">
                  <a:pos x="174" y="393"/>
                </a:cxn>
                <a:cxn ang="0">
                  <a:pos x="153" y="456"/>
                </a:cxn>
                <a:cxn ang="0">
                  <a:pos x="66" y="486"/>
                </a:cxn>
              </a:cxnLst>
              <a:rect l="0" t="0" r="r" b="b"/>
              <a:pathLst>
                <a:path w="780" h="486">
                  <a:moveTo>
                    <a:pt x="66" y="486"/>
                  </a:moveTo>
                  <a:lnTo>
                    <a:pt x="63" y="459"/>
                  </a:lnTo>
                  <a:lnTo>
                    <a:pt x="36" y="444"/>
                  </a:lnTo>
                  <a:lnTo>
                    <a:pt x="12" y="450"/>
                  </a:lnTo>
                  <a:lnTo>
                    <a:pt x="15" y="414"/>
                  </a:lnTo>
                  <a:lnTo>
                    <a:pt x="0" y="390"/>
                  </a:lnTo>
                  <a:lnTo>
                    <a:pt x="24" y="372"/>
                  </a:lnTo>
                  <a:lnTo>
                    <a:pt x="18" y="348"/>
                  </a:lnTo>
                  <a:lnTo>
                    <a:pt x="27" y="312"/>
                  </a:lnTo>
                  <a:lnTo>
                    <a:pt x="75" y="300"/>
                  </a:lnTo>
                  <a:lnTo>
                    <a:pt x="111" y="318"/>
                  </a:lnTo>
                  <a:lnTo>
                    <a:pt x="129" y="318"/>
                  </a:lnTo>
                  <a:lnTo>
                    <a:pt x="141" y="276"/>
                  </a:lnTo>
                  <a:lnTo>
                    <a:pt x="129" y="258"/>
                  </a:lnTo>
                  <a:lnTo>
                    <a:pt x="111" y="240"/>
                  </a:lnTo>
                  <a:lnTo>
                    <a:pt x="93" y="231"/>
                  </a:lnTo>
                  <a:lnTo>
                    <a:pt x="105" y="213"/>
                  </a:lnTo>
                  <a:lnTo>
                    <a:pt x="153" y="213"/>
                  </a:lnTo>
                  <a:lnTo>
                    <a:pt x="216" y="198"/>
                  </a:lnTo>
                  <a:lnTo>
                    <a:pt x="237" y="162"/>
                  </a:lnTo>
                  <a:lnTo>
                    <a:pt x="270" y="156"/>
                  </a:lnTo>
                  <a:lnTo>
                    <a:pt x="282" y="141"/>
                  </a:lnTo>
                  <a:lnTo>
                    <a:pt x="315" y="129"/>
                  </a:lnTo>
                  <a:lnTo>
                    <a:pt x="315" y="99"/>
                  </a:lnTo>
                  <a:lnTo>
                    <a:pt x="318" y="57"/>
                  </a:lnTo>
                  <a:lnTo>
                    <a:pt x="339" y="51"/>
                  </a:lnTo>
                  <a:lnTo>
                    <a:pt x="348" y="84"/>
                  </a:lnTo>
                  <a:lnTo>
                    <a:pt x="345" y="132"/>
                  </a:lnTo>
                  <a:lnTo>
                    <a:pt x="360" y="105"/>
                  </a:lnTo>
                  <a:lnTo>
                    <a:pt x="369" y="129"/>
                  </a:lnTo>
                  <a:lnTo>
                    <a:pt x="399" y="141"/>
                  </a:lnTo>
                  <a:lnTo>
                    <a:pt x="426" y="117"/>
                  </a:lnTo>
                  <a:lnTo>
                    <a:pt x="480" y="120"/>
                  </a:lnTo>
                  <a:lnTo>
                    <a:pt x="501" y="102"/>
                  </a:lnTo>
                  <a:lnTo>
                    <a:pt x="489" y="72"/>
                  </a:lnTo>
                  <a:lnTo>
                    <a:pt x="513" y="51"/>
                  </a:lnTo>
                  <a:lnTo>
                    <a:pt x="537" y="69"/>
                  </a:lnTo>
                  <a:lnTo>
                    <a:pt x="555" y="42"/>
                  </a:lnTo>
                  <a:lnTo>
                    <a:pt x="552" y="15"/>
                  </a:lnTo>
                  <a:lnTo>
                    <a:pt x="582" y="24"/>
                  </a:lnTo>
                  <a:lnTo>
                    <a:pt x="597" y="0"/>
                  </a:lnTo>
                  <a:lnTo>
                    <a:pt x="624" y="18"/>
                  </a:lnTo>
                  <a:lnTo>
                    <a:pt x="606" y="36"/>
                  </a:lnTo>
                  <a:lnTo>
                    <a:pt x="618" y="51"/>
                  </a:lnTo>
                  <a:lnTo>
                    <a:pt x="597" y="78"/>
                  </a:lnTo>
                  <a:lnTo>
                    <a:pt x="606" y="96"/>
                  </a:lnTo>
                  <a:lnTo>
                    <a:pt x="642" y="108"/>
                  </a:lnTo>
                  <a:lnTo>
                    <a:pt x="660" y="102"/>
                  </a:lnTo>
                  <a:lnTo>
                    <a:pt x="678" y="129"/>
                  </a:lnTo>
                  <a:lnTo>
                    <a:pt x="681" y="156"/>
                  </a:lnTo>
                  <a:lnTo>
                    <a:pt x="690" y="183"/>
                  </a:lnTo>
                  <a:lnTo>
                    <a:pt x="720" y="171"/>
                  </a:lnTo>
                  <a:lnTo>
                    <a:pt x="738" y="201"/>
                  </a:lnTo>
                  <a:lnTo>
                    <a:pt x="765" y="201"/>
                  </a:lnTo>
                  <a:lnTo>
                    <a:pt x="780" y="234"/>
                  </a:lnTo>
                  <a:lnTo>
                    <a:pt x="768" y="252"/>
                  </a:lnTo>
                  <a:lnTo>
                    <a:pt x="732" y="267"/>
                  </a:lnTo>
                  <a:lnTo>
                    <a:pt x="738" y="285"/>
                  </a:lnTo>
                  <a:lnTo>
                    <a:pt x="732" y="309"/>
                  </a:lnTo>
                  <a:lnTo>
                    <a:pt x="690" y="285"/>
                  </a:lnTo>
                  <a:lnTo>
                    <a:pt x="666" y="273"/>
                  </a:lnTo>
                  <a:lnTo>
                    <a:pt x="645" y="306"/>
                  </a:lnTo>
                  <a:lnTo>
                    <a:pt x="618" y="312"/>
                  </a:lnTo>
                  <a:lnTo>
                    <a:pt x="597" y="348"/>
                  </a:lnTo>
                  <a:lnTo>
                    <a:pt x="621" y="369"/>
                  </a:lnTo>
                  <a:lnTo>
                    <a:pt x="612" y="393"/>
                  </a:lnTo>
                  <a:lnTo>
                    <a:pt x="588" y="387"/>
                  </a:lnTo>
                  <a:lnTo>
                    <a:pt x="552" y="381"/>
                  </a:lnTo>
                  <a:lnTo>
                    <a:pt x="549" y="402"/>
                  </a:lnTo>
                  <a:lnTo>
                    <a:pt x="558" y="423"/>
                  </a:lnTo>
                  <a:lnTo>
                    <a:pt x="552" y="459"/>
                  </a:lnTo>
                  <a:lnTo>
                    <a:pt x="525" y="450"/>
                  </a:lnTo>
                  <a:lnTo>
                    <a:pt x="504" y="435"/>
                  </a:lnTo>
                  <a:lnTo>
                    <a:pt x="519" y="411"/>
                  </a:lnTo>
                  <a:lnTo>
                    <a:pt x="501" y="387"/>
                  </a:lnTo>
                  <a:lnTo>
                    <a:pt x="483" y="384"/>
                  </a:lnTo>
                  <a:lnTo>
                    <a:pt x="468" y="369"/>
                  </a:lnTo>
                  <a:lnTo>
                    <a:pt x="474" y="351"/>
                  </a:lnTo>
                  <a:lnTo>
                    <a:pt x="438" y="336"/>
                  </a:lnTo>
                  <a:lnTo>
                    <a:pt x="417" y="318"/>
                  </a:lnTo>
                  <a:lnTo>
                    <a:pt x="414" y="297"/>
                  </a:lnTo>
                  <a:lnTo>
                    <a:pt x="381" y="303"/>
                  </a:lnTo>
                  <a:lnTo>
                    <a:pt x="363" y="303"/>
                  </a:lnTo>
                  <a:lnTo>
                    <a:pt x="369" y="327"/>
                  </a:lnTo>
                  <a:lnTo>
                    <a:pt x="393" y="342"/>
                  </a:lnTo>
                  <a:lnTo>
                    <a:pt x="423" y="354"/>
                  </a:lnTo>
                  <a:lnTo>
                    <a:pt x="432" y="378"/>
                  </a:lnTo>
                  <a:lnTo>
                    <a:pt x="450" y="381"/>
                  </a:lnTo>
                  <a:lnTo>
                    <a:pt x="456" y="402"/>
                  </a:lnTo>
                  <a:lnTo>
                    <a:pt x="435" y="396"/>
                  </a:lnTo>
                  <a:lnTo>
                    <a:pt x="444" y="420"/>
                  </a:lnTo>
                  <a:lnTo>
                    <a:pt x="417" y="432"/>
                  </a:lnTo>
                  <a:lnTo>
                    <a:pt x="387" y="453"/>
                  </a:lnTo>
                  <a:lnTo>
                    <a:pt x="360" y="441"/>
                  </a:lnTo>
                  <a:lnTo>
                    <a:pt x="363" y="423"/>
                  </a:lnTo>
                  <a:lnTo>
                    <a:pt x="405" y="423"/>
                  </a:lnTo>
                  <a:lnTo>
                    <a:pt x="420" y="393"/>
                  </a:lnTo>
                  <a:lnTo>
                    <a:pt x="405" y="369"/>
                  </a:lnTo>
                  <a:lnTo>
                    <a:pt x="378" y="375"/>
                  </a:lnTo>
                  <a:lnTo>
                    <a:pt x="345" y="348"/>
                  </a:lnTo>
                  <a:lnTo>
                    <a:pt x="339" y="324"/>
                  </a:lnTo>
                  <a:lnTo>
                    <a:pt x="294" y="315"/>
                  </a:lnTo>
                  <a:lnTo>
                    <a:pt x="252" y="321"/>
                  </a:lnTo>
                  <a:lnTo>
                    <a:pt x="225" y="342"/>
                  </a:lnTo>
                  <a:lnTo>
                    <a:pt x="192" y="348"/>
                  </a:lnTo>
                  <a:lnTo>
                    <a:pt x="180" y="375"/>
                  </a:lnTo>
                  <a:lnTo>
                    <a:pt x="201" y="399"/>
                  </a:lnTo>
                  <a:lnTo>
                    <a:pt x="174" y="393"/>
                  </a:lnTo>
                  <a:lnTo>
                    <a:pt x="168" y="432"/>
                  </a:lnTo>
                  <a:lnTo>
                    <a:pt x="153" y="456"/>
                  </a:lnTo>
                  <a:lnTo>
                    <a:pt x="96" y="465"/>
                  </a:lnTo>
                  <a:lnTo>
                    <a:pt x="6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3" name="Freeform 120"/>
            <p:cNvSpPr>
              <a:spLocks/>
            </p:cNvSpPr>
            <p:nvPr/>
          </p:nvSpPr>
          <p:spPr bwMode="ltGray">
            <a:xfrm>
              <a:off x="773" y="1999"/>
              <a:ext cx="46" cy="84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27" y="60"/>
                </a:cxn>
                <a:cxn ang="0">
                  <a:pos x="45" y="36"/>
                </a:cxn>
                <a:cxn ang="0">
                  <a:pos x="45" y="15"/>
                </a:cxn>
                <a:cxn ang="0">
                  <a:pos x="18" y="0"/>
                </a:cxn>
                <a:cxn ang="0">
                  <a:pos x="9" y="24"/>
                </a:cxn>
                <a:cxn ang="0">
                  <a:pos x="36" y="24"/>
                </a:cxn>
                <a:cxn ang="0">
                  <a:pos x="6" y="30"/>
                </a:cxn>
                <a:cxn ang="0">
                  <a:pos x="0" y="63"/>
                </a:cxn>
                <a:cxn ang="0">
                  <a:pos x="36" y="84"/>
                </a:cxn>
              </a:cxnLst>
              <a:rect l="0" t="0" r="r" b="b"/>
              <a:pathLst>
                <a:path w="45" h="84">
                  <a:moveTo>
                    <a:pt x="36" y="84"/>
                  </a:moveTo>
                  <a:lnTo>
                    <a:pt x="27" y="60"/>
                  </a:lnTo>
                  <a:lnTo>
                    <a:pt x="45" y="36"/>
                  </a:lnTo>
                  <a:lnTo>
                    <a:pt x="45" y="15"/>
                  </a:lnTo>
                  <a:lnTo>
                    <a:pt x="18" y="0"/>
                  </a:lnTo>
                  <a:lnTo>
                    <a:pt x="9" y="24"/>
                  </a:lnTo>
                  <a:lnTo>
                    <a:pt x="36" y="24"/>
                  </a:lnTo>
                  <a:lnTo>
                    <a:pt x="6" y="30"/>
                  </a:lnTo>
                  <a:lnTo>
                    <a:pt x="0" y="63"/>
                  </a:lnTo>
                  <a:lnTo>
                    <a:pt x="36" y="8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4" name="Freeform 121"/>
            <p:cNvSpPr>
              <a:spLocks/>
            </p:cNvSpPr>
            <p:nvPr/>
          </p:nvSpPr>
          <p:spPr bwMode="ltGray">
            <a:xfrm>
              <a:off x="636" y="1624"/>
              <a:ext cx="114" cy="196"/>
            </a:xfrm>
            <a:custGeom>
              <a:avLst/>
              <a:gdLst/>
              <a:ahLst/>
              <a:cxnLst>
                <a:cxn ang="0">
                  <a:pos x="48" y="171"/>
                </a:cxn>
                <a:cxn ang="0">
                  <a:pos x="63" y="192"/>
                </a:cxn>
                <a:cxn ang="0">
                  <a:pos x="111" y="165"/>
                </a:cxn>
                <a:cxn ang="0">
                  <a:pos x="114" y="135"/>
                </a:cxn>
                <a:cxn ang="0">
                  <a:pos x="81" y="117"/>
                </a:cxn>
                <a:cxn ang="0">
                  <a:pos x="87" y="93"/>
                </a:cxn>
                <a:cxn ang="0">
                  <a:pos x="69" y="75"/>
                </a:cxn>
                <a:cxn ang="0">
                  <a:pos x="54" y="60"/>
                </a:cxn>
                <a:cxn ang="0">
                  <a:pos x="63" y="42"/>
                </a:cxn>
                <a:cxn ang="0">
                  <a:pos x="51" y="15"/>
                </a:cxn>
                <a:cxn ang="0">
                  <a:pos x="18" y="0"/>
                </a:cxn>
                <a:cxn ang="0">
                  <a:pos x="12" y="39"/>
                </a:cxn>
                <a:cxn ang="0">
                  <a:pos x="21" y="60"/>
                </a:cxn>
                <a:cxn ang="0">
                  <a:pos x="27" y="87"/>
                </a:cxn>
                <a:cxn ang="0">
                  <a:pos x="51" y="99"/>
                </a:cxn>
                <a:cxn ang="0">
                  <a:pos x="48" y="126"/>
                </a:cxn>
                <a:cxn ang="0">
                  <a:pos x="30" y="132"/>
                </a:cxn>
                <a:cxn ang="0">
                  <a:pos x="15" y="162"/>
                </a:cxn>
                <a:cxn ang="0">
                  <a:pos x="0" y="180"/>
                </a:cxn>
                <a:cxn ang="0">
                  <a:pos x="48" y="171"/>
                </a:cxn>
              </a:cxnLst>
              <a:rect l="0" t="0" r="r" b="b"/>
              <a:pathLst>
                <a:path w="114" h="192">
                  <a:moveTo>
                    <a:pt x="48" y="171"/>
                  </a:moveTo>
                  <a:lnTo>
                    <a:pt x="63" y="192"/>
                  </a:lnTo>
                  <a:lnTo>
                    <a:pt x="111" y="165"/>
                  </a:lnTo>
                  <a:lnTo>
                    <a:pt x="114" y="135"/>
                  </a:lnTo>
                  <a:lnTo>
                    <a:pt x="81" y="117"/>
                  </a:lnTo>
                  <a:lnTo>
                    <a:pt x="87" y="93"/>
                  </a:lnTo>
                  <a:lnTo>
                    <a:pt x="69" y="75"/>
                  </a:lnTo>
                  <a:lnTo>
                    <a:pt x="54" y="60"/>
                  </a:lnTo>
                  <a:lnTo>
                    <a:pt x="63" y="42"/>
                  </a:lnTo>
                  <a:lnTo>
                    <a:pt x="51" y="15"/>
                  </a:lnTo>
                  <a:lnTo>
                    <a:pt x="18" y="0"/>
                  </a:lnTo>
                  <a:lnTo>
                    <a:pt x="12" y="39"/>
                  </a:lnTo>
                  <a:lnTo>
                    <a:pt x="21" y="60"/>
                  </a:lnTo>
                  <a:lnTo>
                    <a:pt x="27" y="87"/>
                  </a:lnTo>
                  <a:lnTo>
                    <a:pt x="51" y="99"/>
                  </a:lnTo>
                  <a:lnTo>
                    <a:pt x="48" y="126"/>
                  </a:lnTo>
                  <a:lnTo>
                    <a:pt x="30" y="132"/>
                  </a:lnTo>
                  <a:lnTo>
                    <a:pt x="15" y="162"/>
                  </a:lnTo>
                  <a:lnTo>
                    <a:pt x="0" y="180"/>
                  </a:lnTo>
                  <a:lnTo>
                    <a:pt x="48" y="17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5" name="Freeform 122"/>
            <p:cNvSpPr>
              <a:spLocks/>
            </p:cNvSpPr>
            <p:nvPr/>
          </p:nvSpPr>
          <p:spPr bwMode="ltGray">
            <a:xfrm>
              <a:off x="582" y="1699"/>
              <a:ext cx="81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0" y="57"/>
                </a:cxn>
                <a:cxn ang="0">
                  <a:pos x="15" y="42"/>
                </a:cxn>
                <a:cxn ang="0">
                  <a:pos x="12" y="15"/>
                </a:cxn>
                <a:cxn ang="0">
                  <a:pos x="27" y="3"/>
                </a:cxn>
                <a:cxn ang="0">
                  <a:pos x="48" y="6"/>
                </a:cxn>
                <a:cxn ang="0">
                  <a:pos x="66" y="0"/>
                </a:cxn>
                <a:cxn ang="0">
                  <a:pos x="81" y="18"/>
                </a:cxn>
                <a:cxn ang="0">
                  <a:pos x="66" y="39"/>
                </a:cxn>
                <a:cxn ang="0">
                  <a:pos x="69" y="60"/>
                </a:cxn>
                <a:cxn ang="0">
                  <a:pos x="39" y="66"/>
                </a:cxn>
                <a:cxn ang="0">
                  <a:pos x="12" y="72"/>
                </a:cxn>
              </a:cxnLst>
              <a:rect l="0" t="0" r="r" b="b"/>
              <a:pathLst>
                <a:path w="81" h="72">
                  <a:moveTo>
                    <a:pt x="12" y="72"/>
                  </a:moveTo>
                  <a:lnTo>
                    <a:pt x="0" y="57"/>
                  </a:lnTo>
                  <a:lnTo>
                    <a:pt x="15" y="42"/>
                  </a:lnTo>
                  <a:lnTo>
                    <a:pt x="12" y="15"/>
                  </a:lnTo>
                  <a:lnTo>
                    <a:pt x="27" y="3"/>
                  </a:lnTo>
                  <a:lnTo>
                    <a:pt x="48" y="6"/>
                  </a:lnTo>
                  <a:lnTo>
                    <a:pt x="66" y="0"/>
                  </a:lnTo>
                  <a:lnTo>
                    <a:pt x="81" y="18"/>
                  </a:lnTo>
                  <a:lnTo>
                    <a:pt x="66" y="39"/>
                  </a:lnTo>
                  <a:lnTo>
                    <a:pt x="69" y="60"/>
                  </a:lnTo>
                  <a:lnTo>
                    <a:pt x="39" y="66"/>
                  </a:lnTo>
                  <a:lnTo>
                    <a:pt x="12" y="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6" name="Freeform 123"/>
            <p:cNvSpPr>
              <a:spLocks/>
            </p:cNvSpPr>
            <p:nvPr/>
          </p:nvSpPr>
          <p:spPr bwMode="ltGray">
            <a:xfrm>
              <a:off x="759" y="1378"/>
              <a:ext cx="387" cy="386"/>
            </a:xfrm>
            <a:custGeom>
              <a:avLst/>
              <a:gdLst/>
              <a:ahLst/>
              <a:cxnLst>
                <a:cxn ang="0">
                  <a:pos x="12" y="240"/>
                </a:cxn>
                <a:cxn ang="0">
                  <a:pos x="57" y="219"/>
                </a:cxn>
                <a:cxn ang="0">
                  <a:pos x="69" y="186"/>
                </a:cxn>
                <a:cxn ang="0">
                  <a:pos x="90" y="159"/>
                </a:cxn>
                <a:cxn ang="0">
                  <a:pos x="120" y="144"/>
                </a:cxn>
                <a:cxn ang="0">
                  <a:pos x="114" y="120"/>
                </a:cxn>
                <a:cxn ang="0">
                  <a:pos x="129" y="96"/>
                </a:cxn>
                <a:cxn ang="0">
                  <a:pos x="153" y="102"/>
                </a:cxn>
                <a:cxn ang="0">
                  <a:pos x="153" y="72"/>
                </a:cxn>
                <a:cxn ang="0">
                  <a:pos x="189" y="45"/>
                </a:cxn>
                <a:cxn ang="0">
                  <a:pos x="219" y="36"/>
                </a:cxn>
                <a:cxn ang="0">
                  <a:pos x="237" y="36"/>
                </a:cxn>
                <a:cxn ang="0">
                  <a:pos x="234" y="15"/>
                </a:cxn>
                <a:cxn ang="0">
                  <a:pos x="249" y="0"/>
                </a:cxn>
                <a:cxn ang="0">
                  <a:pos x="273" y="18"/>
                </a:cxn>
                <a:cxn ang="0">
                  <a:pos x="297" y="3"/>
                </a:cxn>
                <a:cxn ang="0">
                  <a:pos x="318" y="12"/>
                </a:cxn>
                <a:cxn ang="0">
                  <a:pos x="312" y="42"/>
                </a:cxn>
                <a:cxn ang="0">
                  <a:pos x="333" y="69"/>
                </a:cxn>
                <a:cxn ang="0">
                  <a:pos x="327" y="90"/>
                </a:cxn>
                <a:cxn ang="0">
                  <a:pos x="357" y="126"/>
                </a:cxn>
                <a:cxn ang="0">
                  <a:pos x="351" y="156"/>
                </a:cxn>
                <a:cxn ang="0">
                  <a:pos x="354" y="186"/>
                </a:cxn>
                <a:cxn ang="0">
                  <a:pos x="387" y="219"/>
                </a:cxn>
                <a:cxn ang="0">
                  <a:pos x="381" y="240"/>
                </a:cxn>
                <a:cxn ang="0">
                  <a:pos x="342" y="246"/>
                </a:cxn>
                <a:cxn ang="0">
                  <a:pos x="321" y="270"/>
                </a:cxn>
                <a:cxn ang="0">
                  <a:pos x="282" y="273"/>
                </a:cxn>
                <a:cxn ang="0">
                  <a:pos x="243" y="270"/>
                </a:cxn>
                <a:cxn ang="0">
                  <a:pos x="246" y="249"/>
                </a:cxn>
                <a:cxn ang="0">
                  <a:pos x="228" y="219"/>
                </a:cxn>
                <a:cxn ang="0">
                  <a:pos x="261" y="183"/>
                </a:cxn>
                <a:cxn ang="0">
                  <a:pos x="285" y="177"/>
                </a:cxn>
                <a:cxn ang="0">
                  <a:pos x="285" y="159"/>
                </a:cxn>
                <a:cxn ang="0">
                  <a:pos x="267" y="144"/>
                </a:cxn>
                <a:cxn ang="0">
                  <a:pos x="234" y="159"/>
                </a:cxn>
                <a:cxn ang="0">
                  <a:pos x="231" y="186"/>
                </a:cxn>
                <a:cxn ang="0">
                  <a:pos x="219" y="228"/>
                </a:cxn>
                <a:cxn ang="0">
                  <a:pos x="186" y="222"/>
                </a:cxn>
                <a:cxn ang="0">
                  <a:pos x="177" y="246"/>
                </a:cxn>
                <a:cxn ang="0">
                  <a:pos x="156" y="246"/>
                </a:cxn>
                <a:cxn ang="0">
                  <a:pos x="171" y="267"/>
                </a:cxn>
                <a:cxn ang="0">
                  <a:pos x="189" y="276"/>
                </a:cxn>
                <a:cxn ang="0">
                  <a:pos x="195" y="303"/>
                </a:cxn>
                <a:cxn ang="0">
                  <a:pos x="174" y="300"/>
                </a:cxn>
                <a:cxn ang="0">
                  <a:pos x="174" y="321"/>
                </a:cxn>
                <a:cxn ang="0">
                  <a:pos x="201" y="330"/>
                </a:cxn>
                <a:cxn ang="0">
                  <a:pos x="204" y="348"/>
                </a:cxn>
                <a:cxn ang="0">
                  <a:pos x="186" y="351"/>
                </a:cxn>
                <a:cxn ang="0">
                  <a:pos x="165" y="342"/>
                </a:cxn>
                <a:cxn ang="0">
                  <a:pos x="150" y="363"/>
                </a:cxn>
                <a:cxn ang="0">
                  <a:pos x="141" y="384"/>
                </a:cxn>
                <a:cxn ang="0">
                  <a:pos x="102" y="360"/>
                </a:cxn>
                <a:cxn ang="0">
                  <a:pos x="111" y="339"/>
                </a:cxn>
                <a:cxn ang="0">
                  <a:pos x="90" y="324"/>
                </a:cxn>
                <a:cxn ang="0">
                  <a:pos x="81" y="291"/>
                </a:cxn>
                <a:cxn ang="0">
                  <a:pos x="57" y="321"/>
                </a:cxn>
                <a:cxn ang="0">
                  <a:pos x="27" y="324"/>
                </a:cxn>
                <a:cxn ang="0">
                  <a:pos x="0" y="309"/>
                </a:cxn>
                <a:cxn ang="0">
                  <a:pos x="12" y="240"/>
                </a:cxn>
              </a:cxnLst>
              <a:rect l="0" t="0" r="r" b="b"/>
              <a:pathLst>
                <a:path w="387" h="384">
                  <a:moveTo>
                    <a:pt x="12" y="240"/>
                  </a:moveTo>
                  <a:lnTo>
                    <a:pt x="57" y="219"/>
                  </a:lnTo>
                  <a:lnTo>
                    <a:pt x="69" y="186"/>
                  </a:lnTo>
                  <a:lnTo>
                    <a:pt x="90" y="159"/>
                  </a:lnTo>
                  <a:lnTo>
                    <a:pt x="120" y="144"/>
                  </a:lnTo>
                  <a:lnTo>
                    <a:pt x="114" y="120"/>
                  </a:lnTo>
                  <a:lnTo>
                    <a:pt x="129" y="96"/>
                  </a:lnTo>
                  <a:lnTo>
                    <a:pt x="153" y="102"/>
                  </a:lnTo>
                  <a:lnTo>
                    <a:pt x="153" y="72"/>
                  </a:lnTo>
                  <a:lnTo>
                    <a:pt x="189" y="45"/>
                  </a:lnTo>
                  <a:lnTo>
                    <a:pt x="219" y="36"/>
                  </a:lnTo>
                  <a:lnTo>
                    <a:pt x="237" y="36"/>
                  </a:lnTo>
                  <a:lnTo>
                    <a:pt x="234" y="15"/>
                  </a:lnTo>
                  <a:lnTo>
                    <a:pt x="249" y="0"/>
                  </a:lnTo>
                  <a:lnTo>
                    <a:pt x="273" y="18"/>
                  </a:lnTo>
                  <a:lnTo>
                    <a:pt x="297" y="3"/>
                  </a:lnTo>
                  <a:lnTo>
                    <a:pt x="318" y="12"/>
                  </a:lnTo>
                  <a:lnTo>
                    <a:pt x="312" y="42"/>
                  </a:lnTo>
                  <a:lnTo>
                    <a:pt x="333" y="69"/>
                  </a:lnTo>
                  <a:lnTo>
                    <a:pt x="327" y="90"/>
                  </a:lnTo>
                  <a:lnTo>
                    <a:pt x="357" y="126"/>
                  </a:lnTo>
                  <a:lnTo>
                    <a:pt x="351" y="156"/>
                  </a:lnTo>
                  <a:lnTo>
                    <a:pt x="354" y="186"/>
                  </a:lnTo>
                  <a:lnTo>
                    <a:pt x="387" y="219"/>
                  </a:lnTo>
                  <a:lnTo>
                    <a:pt x="381" y="240"/>
                  </a:lnTo>
                  <a:lnTo>
                    <a:pt x="342" y="246"/>
                  </a:lnTo>
                  <a:lnTo>
                    <a:pt x="321" y="270"/>
                  </a:lnTo>
                  <a:lnTo>
                    <a:pt x="282" y="273"/>
                  </a:lnTo>
                  <a:lnTo>
                    <a:pt x="243" y="270"/>
                  </a:lnTo>
                  <a:lnTo>
                    <a:pt x="246" y="249"/>
                  </a:lnTo>
                  <a:lnTo>
                    <a:pt x="228" y="219"/>
                  </a:lnTo>
                  <a:lnTo>
                    <a:pt x="261" y="183"/>
                  </a:lnTo>
                  <a:lnTo>
                    <a:pt x="285" y="177"/>
                  </a:lnTo>
                  <a:lnTo>
                    <a:pt x="285" y="159"/>
                  </a:lnTo>
                  <a:lnTo>
                    <a:pt x="267" y="144"/>
                  </a:lnTo>
                  <a:lnTo>
                    <a:pt x="234" y="159"/>
                  </a:lnTo>
                  <a:lnTo>
                    <a:pt x="231" y="186"/>
                  </a:lnTo>
                  <a:lnTo>
                    <a:pt x="219" y="228"/>
                  </a:lnTo>
                  <a:lnTo>
                    <a:pt x="186" y="222"/>
                  </a:lnTo>
                  <a:lnTo>
                    <a:pt x="177" y="246"/>
                  </a:lnTo>
                  <a:lnTo>
                    <a:pt x="156" y="246"/>
                  </a:lnTo>
                  <a:lnTo>
                    <a:pt x="171" y="267"/>
                  </a:lnTo>
                  <a:lnTo>
                    <a:pt x="189" y="276"/>
                  </a:lnTo>
                  <a:lnTo>
                    <a:pt x="195" y="303"/>
                  </a:lnTo>
                  <a:lnTo>
                    <a:pt x="174" y="300"/>
                  </a:lnTo>
                  <a:lnTo>
                    <a:pt x="174" y="321"/>
                  </a:lnTo>
                  <a:lnTo>
                    <a:pt x="201" y="330"/>
                  </a:lnTo>
                  <a:lnTo>
                    <a:pt x="204" y="348"/>
                  </a:lnTo>
                  <a:lnTo>
                    <a:pt x="186" y="351"/>
                  </a:lnTo>
                  <a:lnTo>
                    <a:pt x="165" y="342"/>
                  </a:lnTo>
                  <a:lnTo>
                    <a:pt x="150" y="363"/>
                  </a:lnTo>
                  <a:lnTo>
                    <a:pt x="141" y="384"/>
                  </a:lnTo>
                  <a:lnTo>
                    <a:pt x="102" y="360"/>
                  </a:lnTo>
                  <a:lnTo>
                    <a:pt x="111" y="339"/>
                  </a:lnTo>
                  <a:lnTo>
                    <a:pt x="90" y="324"/>
                  </a:lnTo>
                  <a:lnTo>
                    <a:pt x="81" y="291"/>
                  </a:lnTo>
                  <a:lnTo>
                    <a:pt x="57" y="321"/>
                  </a:lnTo>
                  <a:lnTo>
                    <a:pt x="27" y="324"/>
                  </a:lnTo>
                  <a:lnTo>
                    <a:pt x="0" y="309"/>
                  </a:lnTo>
                  <a:lnTo>
                    <a:pt x="12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7" name="Freeform 124"/>
            <p:cNvSpPr>
              <a:spLocks/>
            </p:cNvSpPr>
            <p:nvPr/>
          </p:nvSpPr>
          <p:spPr bwMode="ltGray">
            <a:xfrm>
              <a:off x="1077" y="1036"/>
              <a:ext cx="2289" cy="1671"/>
            </a:xfrm>
            <a:custGeom>
              <a:avLst/>
              <a:gdLst/>
              <a:ahLst/>
              <a:cxnLst>
                <a:cxn ang="0">
                  <a:pos x="2130" y="108"/>
                </a:cxn>
                <a:cxn ang="0">
                  <a:pos x="1959" y="63"/>
                </a:cxn>
                <a:cxn ang="0">
                  <a:pos x="1818" y="105"/>
                </a:cxn>
                <a:cxn ang="0">
                  <a:pos x="1614" y="114"/>
                </a:cxn>
                <a:cxn ang="0">
                  <a:pos x="1473" y="84"/>
                </a:cxn>
                <a:cxn ang="0">
                  <a:pos x="1347" y="183"/>
                </a:cxn>
                <a:cxn ang="0">
                  <a:pos x="1179" y="132"/>
                </a:cxn>
                <a:cxn ang="0">
                  <a:pos x="1020" y="135"/>
                </a:cxn>
                <a:cxn ang="0">
                  <a:pos x="1002" y="57"/>
                </a:cxn>
                <a:cxn ang="0">
                  <a:pos x="849" y="3"/>
                </a:cxn>
                <a:cxn ang="0">
                  <a:pos x="762" y="99"/>
                </a:cxn>
                <a:cxn ang="0">
                  <a:pos x="660" y="207"/>
                </a:cxn>
                <a:cxn ang="0">
                  <a:pos x="702" y="276"/>
                </a:cxn>
                <a:cxn ang="0">
                  <a:pos x="579" y="291"/>
                </a:cxn>
                <a:cxn ang="0">
                  <a:pos x="633" y="420"/>
                </a:cxn>
                <a:cxn ang="0">
                  <a:pos x="519" y="249"/>
                </a:cxn>
                <a:cxn ang="0">
                  <a:pos x="426" y="354"/>
                </a:cxn>
                <a:cxn ang="0">
                  <a:pos x="312" y="399"/>
                </a:cxn>
                <a:cxn ang="0">
                  <a:pos x="222" y="450"/>
                </a:cxn>
                <a:cxn ang="0">
                  <a:pos x="132" y="531"/>
                </a:cxn>
                <a:cxn ang="0">
                  <a:pos x="171" y="453"/>
                </a:cxn>
                <a:cxn ang="0">
                  <a:pos x="6" y="417"/>
                </a:cxn>
                <a:cxn ang="0">
                  <a:pos x="54" y="621"/>
                </a:cxn>
                <a:cxn ang="0">
                  <a:pos x="117" y="750"/>
                </a:cxn>
                <a:cxn ang="0">
                  <a:pos x="183" y="864"/>
                </a:cxn>
                <a:cxn ang="0">
                  <a:pos x="246" y="993"/>
                </a:cxn>
                <a:cxn ang="0">
                  <a:pos x="21" y="1023"/>
                </a:cxn>
                <a:cxn ang="0">
                  <a:pos x="171" y="1083"/>
                </a:cxn>
                <a:cxn ang="0">
                  <a:pos x="222" y="1305"/>
                </a:cxn>
                <a:cxn ang="0">
                  <a:pos x="396" y="1437"/>
                </a:cxn>
                <a:cxn ang="0">
                  <a:pos x="546" y="1308"/>
                </a:cxn>
                <a:cxn ang="0">
                  <a:pos x="414" y="1227"/>
                </a:cxn>
                <a:cxn ang="0">
                  <a:pos x="537" y="1254"/>
                </a:cxn>
                <a:cxn ang="0">
                  <a:pos x="762" y="1356"/>
                </a:cxn>
                <a:cxn ang="0">
                  <a:pos x="891" y="1542"/>
                </a:cxn>
                <a:cxn ang="0">
                  <a:pos x="1041" y="1365"/>
                </a:cxn>
                <a:cxn ang="0">
                  <a:pos x="1167" y="1404"/>
                </a:cxn>
                <a:cxn ang="0">
                  <a:pos x="1239" y="1491"/>
                </a:cxn>
                <a:cxn ang="0">
                  <a:pos x="1347" y="1671"/>
                </a:cxn>
                <a:cxn ang="0">
                  <a:pos x="1284" y="1521"/>
                </a:cxn>
                <a:cxn ang="0">
                  <a:pos x="1425" y="1512"/>
                </a:cxn>
                <a:cxn ang="0">
                  <a:pos x="1401" y="1338"/>
                </a:cxn>
                <a:cxn ang="0">
                  <a:pos x="1485" y="1323"/>
                </a:cxn>
                <a:cxn ang="0">
                  <a:pos x="1578" y="1200"/>
                </a:cxn>
                <a:cxn ang="0">
                  <a:pos x="1563" y="1056"/>
                </a:cxn>
                <a:cxn ang="0">
                  <a:pos x="1566" y="1017"/>
                </a:cxn>
                <a:cxn ang="0">
                  <a:pos x="1665" y="1104"/>
                </a:cxn>
                <a:cxn ang="0">
                  <a:pos x="1686" y="990"/>
                </a:cxn>
                <a:cxn ang="0">
                  <a:pos x="1767" y="903"/>
                </a:cxn>
                <a:cxn ang="0">
                  <a:pos x="1800" y="711"/>
                </a:cxn>
                <a:cxn ang="0">
                  <a:pos x="1725" y="582"/>
                </a:cxn>
                <a:cxn ang="0">
                  <a:pos x="1920" y="483"/>
                </a:cxn>
                <a:cxn ang="0">
                  <a:pos x="1977" y="357"/>
                </a:cxn>
                <a:cxn ang="0">
                  <a:pos x="1968" y="591"/>
                </a:cxn>
                <a:cxn ang="0">
                  <a:pos x="2061" y="648"/>
                </a:cxn>
                <a:cxn ang="0">
                  <a:pos x="2034" y="471"/>
                </a:cxn>
                <a:cxn ang="0">
                  <a:pos x="2148" y="333"/>
                </a:cxn>
                <a:cxn ang="0">
                  <a:pos x="2091" y="231"/>
                </a:cxn>
                <a:cxn ang="0">
                  <a:pos x="2193" y="201"/>
                </a:cxn>
              </a:cxnLst>
              <a:rect l="0" t="0" r="r" b="b"/>
              <a:pathLst>
                <a:path w="2289" h="1671">
                  <a:moveTo>
                    <a:pt x="2289" y="195"/>
                  </a:moveTo>
                  <a:lnTo>
                    <a:pt x="2241" y="180"/>
                  </a:lnTo>
                  <a:lnTo>
                    <a:pt x="2253" y="150"/>
                  </a:lnTo>
                  <a:lnTo>
                    <a:pt x="2238" y="135"/>
                  </a:lnTo>
                  <a:lnTo>
                    <a:pt x="2211" y="123"/>
                  </a:lnTo>
                  <a:lnTo>
                    <a:pt x="2175" y="141"/>
                  </a:lnTo>
                  <a:lnTo>
                    <a:pt x="2130" y="108"/>
                  </a:lnTo>
                  <a:lnTo>
                    <a:pt x="2109" y="102"/>
                  </a:lnTo>
                  <a:lnTo>
                    <a:pt x="2082" y="108"/>
                  </a:lnTo>
                  <a:lnTo>
                    <a:pt x="2061" y="90"/>
                  </a:lnTo>
                  <a:lnTo>
                    <a:pt x="2034" y="93"/>
                  </a:lnTo>
                  <a:lnTo>
                    <a:pt x="2010" y="81"/>
                  </a:lnTo>
                  <a:lnTo>
                    <a:pt x="1977" y="78"/>
                  </a:lnTo>
                  <a:lnTo>
                    <a:pt x="1959" y="63"/>
                  </a:lnTo>
                  <a:lnTo>
                    <a:pt x="1914" y="69"/>
                  </a:lnTo>
                  <a:lnTo>
                    <a:pt x="1872" y="87"/>
                  </a:lnTo>
                  <a:lnTo>
                    <a:pt x="1905" y="105"/>
                  </a:lnTo>
                  <a:lnTo>
                    <a:pt x="1908" y="123"/>
                  </a:lnTo>
                  <a:lnTo>
                    <a:pt x="1884" y="126"/>
                  </a:lnTo>
                  <a:lnTo>
                    <a:pt x="1848" y="108"/>
                  </a:lnTo>
                  <a:lnTo>
                    <a:pt x="1818" y="105"/>
                  </a:lnTo>
                  <a:lnTo>
                    <a:pt x="1785" y="114"/>
                  </a:lnTo>
                  <a:lnTo>
                    <a:pt x="1779" y="135"/>
                  </a:lnTo>
                  <a:lnTo>
                    <a:pt x="1752" y="132"/>
                  </a:lnTo>
                  <a:lnTo>
                    <a:pt x="1731" y="132"/>
                  </a:lnTo>
                  <a:lnTo>
                    <a:pt x="1701" y="93"/>
                  </a:lnTo>
                  <a:lnTo>
                    <a:pt x="1638" y="93"/>
                  </a:lnTo>
                  <a:lnTo>
                    <a:pt x="1614" y="114"/>
                  </a:lnTo>
                  <a:lnTo>
                    <a:pt x="1596" y="111"/>
                  </a:lnTo>
                  <a:lnTo>
                    <a:pt x="1551" y="99"/>
                  </a:lnTo>
                  <a:lnTo>
                    <a:pt x="1554" y="75"/>
                  </a:lnTo>
                  <a:lnTo>
                    <a:pt x="1527" y="78"/>
                  </a:lnTo>
                  <a:lnTo>
                    <a:pt x="1497" y="105"/>
                  </a:lnTo>
                  <a:lnTo>
                    <a:pt x="1476" y="105"/>
                  </a:lnTo>
                  <a:lnTo>
                    <a:pt x="1473" y="84"/>
                  </a:lnTo>
                  <a:lnTo>
                    <a:pt x="1443" y="84"/>
                  </a:lnTo>
                  <a:lnTo>
                    <a:pt x="1410" y="96"/>
                  </a:lnTo>
                  <a:lnTo>
                    <a:pt x="1431" y="126"/>
                  </a:lnTo>
                  <a:lnTo>
                    <a:pt x="1419" y="144"/>
                  </a:lnTo>
                  <a:lnTo>
                    <a:pt x="1386" y="141"/>
                  </a:lnTo>
                  <a:lnTo>
                    <a:pt x="1362" y="147"/>
                  </a:lnTo>
                  <a:lnTo>
                    <a:pt x="1347" y="183"/>
                  </a:lnTo>
                  <a:lnTo>
                    <a:pt x="1323" y="174"/>
                  </a:lnTo>
                  <a:lnTo>
                    <a:pt x="1308" y="153"/>
                  </a:lnTo>
                  <a:lnTo>
                    <a:pt x="1290" y="153"/>
                  </a:lnTo>
                  <a:lnTo>
                    <a:pt x="1254" y="111"/>
                  </a:lnTo>
                  <a:lnTo>
                    <a:pt x="1212" y="111"/>
                  </a:lnTo>
                  <a:lnTo>
                    <a:pt x="1194" y="105"/>
                  </a:lnTo>
                  <a:lnTo>
                    <a:pt x="1179" y="132"/>
                  </a:lnTo>
                  <a:lnTo>
                    <a:pt x="1146" y="129"/>
                  </a:lnTo>
                  <a:lnTo>
                    <a:pt x="1134" y="144"/>
                  </a:lnTo>
                  <a:lnTo>
                    <a:pt x="1125" y="126"/>
                  </a:lnTo>
                  <a:lnTo>
                    <a:pt x="1089" y="147"/>
                  </a:lnTo>
                  <a:lnTo>
                    <a:pt x="1068" y="141"/>
                  </a:lnTo>
                  <a:lnTo>
                    <a:pt x="1050" y="135"/>
                  </a:lnTo>
                  <a:lnTo>
                    <a:pt x="1020" y="135"/>
                  </a:lnTo>
                  <a:lnTo>
                    <a:pt x="1020" y="153"/>
                  </a:lnTo>
                  <a:lnTo>
                    <a:pt x="981" y="183"/>
                  </a:lnTo>
                  <a:lnTo>
                    <a:pt x="981" y="153"/>
                  </a:lnTo>
                  <a:lnTo>
                    <a:pt x="1005" y="120"/>
                  </a:lnTo>
                  <a:lnTo>
                    <a:pt x="1002" y="102"/>
                  </a:lnTo>
                  <a:lnTo>
                    <a:pt x="1011" y="84"/>
                  </a:lnTo>
                  <a:lnTo>
                    <a:pt x="1002" y="57"/>
                  </a:lnTo>
                  <a:lnTo>
                    <a:pt x="1002" y="39"/>
                  </a:lnTo>
                  <a:lnTo>
                    <a:pt x="957" y="27"/>
                  </a:lnTo>
                  <a:lnTo>
                    <a:pt x="912" y="24"/>
                  </a:lnTo>
                  <a:lnTo>
                    <a:pt x="897" y="45"/>
                  </a:lnTo>
                  <a:lnTo>
                    <a:pt x="879" y="27"/>
                  </a:lnTo>
                  <a:lnTo>
                    <a:pt x="858" y="24"/>
                  </a:lnTo>
                  <a:lnTo>
                    <a:pt x="849" y="3"/>
                  </a:lnTo>
                  <a:lnTo>
                    <a:pt x="831" y="0"/>
                  </a:lnTo>
                  <a:lnTo>
                    <a:pt x="813" y="39"/>
                  </a:lnTo>
                  <a:lnTo>
                    <a:pt x="837" y="48"/>
                  </a:lnTo>
                  <a:lnTo>
                    <a:pt x="840" y="75"/>
                  </a:lnTo>
                  <a:lnTo>
                    <a:pt x="813" y="90"/>
                  </a:lnTo>
                  <a:lnTo>
                    <a:pt x="795" y="93"/>
                  </a:lnTo>
                  <a:lnTo>
                    <a:pt x="762" y="99"/>
                  </a:lnTo>
                  <a:lnTo>
                    <a:pt x="738" y="93"/>
                  </a:lnTo>
                  <a:lnTo>
                    <a:pt x="741" y="111"/>
                  </a:lnTo>
                  <a:lnTo>
                    <a:pt x="708" y="132"/>
                  </a:lnTo>
                  <a:lnTo>
                    <a:pt x="702" y="165"/>
                  </a:lnTo>
                  <a:lnTo>
                    <a:pt x="723" y="189"/>
                  </a:lnTo>
                  <a:lnTo>
                    <a:pt x="684" y="195"/>
                  </a:lnTo>
                  <a:lnTo>
                    <a:pt x="660" y="207"/>
                  </a:lnTo>
                  <a:lnTo>
                    <a:pt x="651" y="237"/>
                  </a:lnTo>
                  <a:lnTo>
                    <a:pt x="675" y="258"/>
                  </a:lnTo>
                  <a:lnTo>
                    <a:pt x="693" y="249"/>
                  </a:lnTo>
                  <a:lnTo>
                    <a:pt x="744" y="309"/>
                  </a:lnTo>
                  <a:lnTo>
                    <a:pt x="732" y="327"/>
                  </a:lnTo>
                  <a:lnTo>
                    <a:pt x="708" y="315"/>
                  </a:lnTo>
                  <a:lnTo>
                    <a:pt x="702" y="276"/>
                  </a:lnTo>
                  <a:lnTo>
                    <a:pt x="681" y="264"/>
                  </a:lnTo>
                  <a:lnTo>
                    <a:pt x="645" y="249"/>
                  </a:lnTo>
                  <a:lnTo>
                    <a:pt x="597" y="279"/>
                  </a:lnTo>
                  <a:lnTo>
                    <a:pt x="642" y="285"/>
                  </a:lnTo>
                  <a:lnTo>
                    <a:pt x="615" y="297"/>
                  </a:lnTo>
                  <a:lnTo>
                    <a:pt x="579" y="267"/>
                  </a:lnTo>
                  <a:lnTo>
                    <a:pt x="579" y="291"/>
                  </a:lnTo>
                  <a:lnTo>
                    <a:pt x="603" y="327"/>
                  </a:lnTo>
                  <a:lnTo>
                    <a:pt x="606" y="348"/>
                  </a:lnTo>
                  <a:lnTo>
                    <a:pt x="657" y="360"/>
                  </a:lnTo>
                  <a:lnTo>
                    <a:pt x="654" y="384"/>
                  </a:lnTo>
                  <a:lnTo>
                    <a:pt x="627" y="366"/>
                  </a:lnTo>
                  <a:lnTo>
                    <a:pt x="618" y="387"/>
                  </a:lnTo>
                  <a:lnTo>
                    <a:pt x="633" y="420"/>
                  </a:lnTo>
                  <a:lnTo>
                    <a:pt x="609" y="450"/>
                  </a:lnTo>
                  <a:lnTo>
                    <a:pt x="567" y="453"/>
                  </a:lnTo>
                  <a:lnTo>
                    <a:pt x="597" y="435"/>
                  </a:lnTo>
                  <a:lnTo>
                    <a:pt x="600" y="375"/>
                  </a:lnTo>
                  <a:lnTo>
                    <a:pt x="558" y="315"/>
                  </a:lnTo>
                  <a:lnTo>
                    <a:pt x="543" y="261"/>
                  </a:lnTo>
                  <a:lnTo>
                    <a:pt x="519" y="249"/>
                  </a:lnTo>
                  <a:lnTo>
                    <a:pt x="507" y="282"/>
                  </a:lnTo>
                  <a:lnTo>
                    <a:pt x="495" y="306"/>
                  </a:lnTo>
                  <a:lnTo>
                    <a:pt x="507" y="327"/>
                  </a:lnTo>
                  <a:lnTo>
                    <a:pt x="528" y="372"/>
                  </a:lnTo>
                  <a:lnTo>
                    <a:pt x="504" y="369"/>
                  </a:lnTo>
                  <a:lnTo>
                    <a:pt x="489" y="354"/>
                  </a:lnTo>
                  <a:lnTo>
                    <a:pt x="426" y="354"/>
                  </a:lnTo>
                  <a:lnTo>
                    <a:pt x="438" y="384"/>
                  </a:lnTo>
                  <a:lnTo>
                    <a:pt x="426" y="399"/>
                  </a:lnTo>
                  <a:lnTo>
                    <a:pt x="408" y="381"/>
                  </a:lnTo>
                  <a:lnTo>
                    <a:pt x="375" y="402"/>
                  </a:lnTo>
                  <a:lnTo>
                    <a:pt x="351" y="411"/>
                  </a:lnTo>
                  <a:lnTo>
                    <a:pt x="336" y="390"/>
                  </a:lnTo>
                  <a:lnTo>
                    <a:pt x="312" y="399"/>
                  </a:lnTo>
                  <a:lnTo>
                    <a:pt x="288" y="414"/>
                  </a:lnTo>
                  <a:lnTo>
                    <a:pt x="285" y="438"/>
                  </a:lnTo>
                  <a:lnTo>
                    <a:pt x="267" y="429"/>
                  </a:lnTo>
                  <a:lnTo>
                    <a:pt x="246" y="450"/>
                  </a:lnTo>
                  <a:lnTo>
                    <a:pt x="243" y="417"/>
                  </a:lnTo>
                  <a:lnTo>
                    <a:pt x="210" y="429"/>
                  </a:lnTo>
                  <a:lnTo>
                    <a:pt x="222" y="450"/>
                  </a:lnTo>
                  <a:lnTo>
                    <a:pt x="207" y="474"/>
                  </a:lnTo>
                  <a:lnTo>
                    <a:pt x="189" y="474"/>
                  </a:lnTo>
                  <a:lnTo>
                    <a:pt x="171" y="498"/>
                  </a:lnTo>
                  <a:lnTo>
                    <a:pt x="174" y="522"/>
                  </a:lnTo>
                  <a:lnTo>
                    <a:pt x="156" y="522"/>
                  </a:lnTo>
                  <a:lnTo>
                    <a:pt x="141" y="504"/>
                  </a:lnTo>
                  <a:lnTo>
                    <a:pt x="132" y="531"/>
                  </a:lnTo>
                  <a:lnTo>
                    <a:pt x="102" y="513"/>
                  </a:lnTo>
                  <a:lnTo>
                    <a:pt x="108" y="489"/>
                  </a:lnTo>
                  <a:lnTo>
                    <a:pt x="87" y="486"/>
                  </a:lnTo>
                  <a:lnTo>
                    <a:pt x="90" y="468"/>
                  </a:lnTo>
                  <a:lnTo>
                    <a:pt x="129" y="477"/>
                  </a:lnTo>
                  <a:lnTo>
                    <a:pt x="159" y="474"/>
                  </a:lnTo>
                  <a:lnTo>
                    <a:pt x="171" y="453"/>
                  </a:lnTo>
                  <a:lnTo>
                    <a:pt x="132" y="402"/>
                  </a:lnTo>
                  <a:lnTo>
                    <a:pt x="78" y="393"/>
                  </a:lnTo>
                  <a:lnTo>
                    <a:pt x="42" y="384"/>
                  </a:lnTo>
                  <a:lnTo>
                    <a:pt x="24" y="363"/>
                  </a:lnTo>
                  <a:lnTo>
                    <a:pt x="0" y="366"/>
                  </a:lnTo>
                  <a:lnTo>
                    <a:pt x="0" y="393"/>
                  </a:lnTo>
                  <a:lnTo>
                    <a:pt x="6" y="417"/>
                  </a:lnTo>
                  <a:lnTo>
                    <a:pt x="15" y="444"/>
                  </a:lnTo>
                  <a:lnTo>
                    <a:pt x="27" y="471"/>
                  </a:lnTo>
                  <a:lnTo>
                    <a:pt x="39" y="519"/>
                  </a:lnTo>
                  <a:lnTo>
                    <a:pt x="69" y="543"/>
                  </a:lnTo>
                  <a:lnTo>
                    <a:pt x="66" y="579"/>
                  </a:lnTo>
                  <a:lnTo>
                    <a:pt x="30" y="600"/>
                  </a:lnTo>
                  <a:lnTo>
                    <a:pt x="54" y="621"/>
                  </a:lnTo>
                  <a:lnTo>
                    <a:pt x="39" y="642"/>
                  </a:lnTo>
                  <a:lnTo>
                    <a:pt x="42" y="663"/>
                  </a:lnTo>
                  <a:lnTo>
                    <a:pt x="30" y="687"/>
                  </a:lnTo>
                  <a:lnTo>
                    <a:pt x="30" y="711"/>
                  </a:lnTo>
                  <a:lnTo>
                    <a:pt x="63" y="732"/>
                  </a:lnTo>
                  <a:lnTo>
                    <a:pt x="90" y="726"/>
                  </a:lnTo>
                  <a:lnTo>
                    <a:pt x="117" y="750"/>
                  </a:lnTo>
                  <a:lnTo>
                    <a:pt x="99" y="783"/>
                  </a:lnTo>
                  <a:lnTo>
                    <a:pt x="114" y="798"/>
                  </a:lnTo>
                  <a:lnTo>
                    <a:pt x="138" y="789"/>
                  </a:lnTo>
                  <a:lnTo>
                    <a:pt x="159" y="813"/>
                  </a:lnTo>
                  <a:lnTo>
                    <a:pt x="186" y="813"/>
                  </a:lnTo>
                  <a:lnTo>
                    <a:pt x="204" y="852"/>
                  </a:lnTo>
                  <a:lnTo>
                    <a:pt x="183" y="864"/>
                  </a:lnTo>
                  <a:lnTo>
                    <a:pt x="189" y="885"/>
                  </a:lnTo>
                  <a:lnTo>
                    <a:pt x="204" y="903"/>
                  </a:lnTo>
                  <a:lnTo>
                    <a:pt x="207" y="927"/>
                  </a:lnTo>
                  <a:lnTo>
                    <a:pt x="222" y="954"/>
                  </a:lnTo>
                  <a:lnTo>
                    <a:pt x="255" y="966"/>
                  </a:lnTo>
                  <a:lnTo>
                    <a:pt x="273" y="996"/>
                  </a:lnTo>
                  <a:lnTo>
                    <a:pt x="246" y="993"/>
                  </a:lnTo>
                  <a:lnTo>
                    <a:pt x="210" y="1017"/>
                  </a:lnTo>
                  <a:lnTo>
                    <a:pt x="180" y="993"/>
                  </a:lnTo>
                  <a:lnTo>
                    <a:pt x="147" y="984"/>
                  </a:lnTo>
                  <a:lnTo>
                    <a:pt x="102" y="981"/>
                  </a:lnTo>
                  <a:lnTo>
                    <a:pt x="66" y="1002"/>
                  </a:lnTo>
                  <a:lnTo>
                    <a:pt x="42" y="1005"/>
                  </a:lnTo>
                  <a:lnTo>
                    <a:pt x="21" y="1023"/>
                  </a:lnTo>
                  <a:lnTo>
                    <a:pt x="21" y="1047"/>
                  </a:lnTo>
                  <a:lnTo>
                    <a:pt x="42" y="1071"/>
                  </a:lnTo>
                  <a:lnTo>
                    <a:pt x="54" y="1089"/>
                  </a:lnTo>
                  <a:lnTo>
                    <a:pt x="93" y="1086"/>
                  </a:lnTo>
                  <a:lnTo>
                    <a:pt x="114" y="1083"/>
                  </a:lnTo>
                  <a:lnTo>
                    <a:pt x="132" y="1095"/>
                  </a:lnTo>
                  <a:lnTo>
                    <a:pt x="171" y="1083"/>
                  </a:lnTo>
                  <a:lnTo>
                    <a:pt x="168" y="1125"/>
                  </a:lnTo>
                  <a:lnTo>
                    <a:pt x="153" y="1143"/>
                  </a:lnTo>
                  <a:lnTo>
                    <a:pt x="150" y="1176"/>
                  </a:lnTo>
                  <a:lnTo>
                    <a:pt x="156" y="1206"/>
                  </a:lnTo>
                  <a:lnTo>
                    <a:pt x="183" y="1245"/>
                  </a:lnTo>
                  <a:lnTo>
                    <a:pt x="207" y="1269"/>
                  </a:lnTo>
                  <a:lnTo>
                    <a:pt x="222" y="1305"/>
                  </a:lnTo>
                  <a:lnTo>
                    <a:pt x="219" y="1326"/>
                  </a:lnTo>
                  <a:lnTo>
                    <a:pt x="252" y="1356"/>
                  </a:lnTo>
                  <a:lnTo>
                    <a:pt x="279" y="1380"/>
                  </a:lnTo>
                  <a:lnTo>
                    <a:pt x="294" y="1416"/>
                  </a:lnTo>
                  <a:lnTo>
                    <a:pt x="315" y="1461"/>
                  </a:lnTo>
                  <a:lnTo>
                    <a:pt x="363" y="1461"/>
                  </a:lnTo>
                  <a:lnTo>
                    <a:pt x="396" y="1437"/>
                  </a:lnTo>
                  <a:lnTo>
                    <a:pt x="429" y="1440"/>
                  </a:lnTo>
                  <a:lnTo>
                    <a:pt x="495" y="1404"/>
                  </a:lnTo>
                  <a:lnTo>
                    <a:pt x="546" y="1377"/>
                  </a:lnTo>
                  <a:lnTo>
                    <a:pt x="558" y="1347"/>
                  </a:lnTo>
                  <a:lnTo>
                    <a:pt x="579" y="1335"/>
                  </a:lnTo>
                  <a:lnTo>
                    <a:pt x="567" y="1314"/>
                  </a:lnTo>
                  <a:lnTo>
                    <a:pt x="546" y="1308"/>
                  </a:lnTo>
                  <a:lnTo>
                    <a:pt x="519" y="1293"/>
                  </a:lnTo>
                  <a:lnTo>
                    <a:pt x="498" y="1275"/>
                  </a:lnTo>
                  <a:lnTo>
                    <a:pt x="474" y="1293"/>
                  </a:lnTo>
                  <a:lnTo>
                    <a:pt x="450" y="1290"/>
                  </a:lnTo>
                  <a:lnTo>
                    <a:pt x="441" y="1269"/>
                  </a:lnTo>
                  <a:lnTo>
                    <a:pt x="423" y="1263"/>
                  </a:lnTo>
                  <a:lnTo>
                    <a:pt x="414" y="1227"/>
                  </a:lnTo>
                  <a:lnTo>
                    <a:pt x="393" y="1218"/>
                  </a:lnTo>
                  <a:lnTo>
                    <a:pt x="393" y="1188"/>
                  </a:lnTo>
                  <a:lnTo>
                    <a:pt x="420" y="1200"/>
                  </a:lnTo>
                  <a:lnTo>
                    <a:pt x="429" y="1221"/>
                  </a:lnTo>
                  <a:lnTo>
                    <a:pt x="480" y="1251"/>
                  </a:lnTo>
                  <a:lnTo>
                    <a:pt x="510" y="1257"/>
                  </a:lnTo>
                  <a:lnTo>
                    <a:pt x="537" y="1254"/>
                  </a:lnTo>
                  <a:lnTo>
                    <a:pt x="555" y="1275"/>
                  </a:lnTo>
                  <a:lnTo>
                    <a:pt x="603" y="1284"/>
                  </a:lnTo>
                  <a:lnTo>
                    <a:pt x="657" y="1272"/>
                  </a:lnTo>
                  <a:lnTo>
                    <a:pt x="693" y="1281"/>
                  </a:lnTo>
                  <a:lnTo>
                    <a:pt x="720" y="1305"/>
                  </a:lnTo>
                  <a:lnTo>
                    <a:pt x="747" y="1311"/>
                  </a:lnTo>
                  <a:lnTo>
                    <a:pt x="762" y="1356"/>
                  </a:lnTo>
                  <a:lnTo>
                    <a:pt x="786" y="1344"/>
                  </a:lnTo>
                  <a:lnTo>
                    <a:pt x="807" y="1353"/>
                  </a:lnTo>
                  <a:lnTo>
                    <a:pt x="801" y="1383"/>
                  </a:lnTo>
                  <a:lnTo>
                    <a:pt x="822" y="1413"/>
                  </a:lnTo>
                  <a:lnTo>
                    <a:pt x="855" y="1497"/>
                  </a:lnTo>
                  <a:lnTo>
                    <a:pt x="873" y="1524"/>
                  </a:lnTo>
                  <a:lnTo>
                    <a:pt x="891" y="1542"/>
                  </a:lnTo>
                  <a:lnTo>
                    <a:pt x="921" y="1527"/>
                  </a:lnTo>
                  <a:lnTo>
                    <a:pt x="945" y="1470"/>
                  </a:lnTo>
                  <a:lnTo>
                    <a:pt x="966" y="1455"/>
                  </a:lnTo>
                  <a:lnTo>
                    <a:pt x="966" y="1419"/>
                  </a:lnTo>
                  <a:lnTo>
                    <a:pt x="984" y="1398"/>
                  </a:lnTo>
                  <a:lnTo>
                    <a:pt x="1023" y="1386"/>
                  </a:lnTo>
                  <a:lnTo>
                    <a:pt x="1041" y="1365"/>
                  </a:lnTo>
                  <a:lnTo>
                    <a:pt x="1074" y="1335"/>
                  </a:lnTo>
                  <a:lnTo>
                    <a:pt x="1080" y="1302"/>
                  </a:lnTo>
                  <a:lnTo>
                    <a:pt x="1119" y="1332"/>
                  </a:lnTo>
                  <a:lnTo>
                    <a:pt x="1134" y="1356"/>
                  </a:lnTo>
                  <a:lnTo>
                    <a:pt x="1131" y="1377"/>
                  </a:lnTo>
                  <a:lnTo>
                    <a:pt x="1152" y="1377"/>
                  </a:lnTo>
                  <a:lnTo>
                    <a:pt x="1167" y="1404"/>
                  </a:lnTo>
                  <a:lnTo>
                    <a:pt x="1170" y="1428"/>
                  </a:lnTo>
                  <a:lnTo>
                    <a:pt x="1200" y="1449"/>
                  </a:lnTo>
                  <a:lnTo>
                    <a:pt x="1212" y="1431"/>
                  </a:lnTo>
                  <a:lnTo>
                    <a:pt x="1227" y="1419"/>
                  </a:lnTo>
                  <a:lnTo>
                    <a:pt x="1224" y="1446"/>
                  </a:lnTo>
                  <a:lnTo>
                    <a:pt x="1239" y="1467"/>
                  </a:lnTo>
                  <a:lnTo>
                    <a:pt x="1239" y="1491"/>
                  </a:lnTo>
                  <a:lnTo>
                    <a:pt x="1251" y="1515"/>
                  </a:lnTo>
                  <a:lnTo>
                    <a:pt x="1245" y="1548"/>
                  </a:lnTo>
                  <a:lnTo>
                    <a:pt x="1269" y="1563"/>
                  </a:lnTo>
                  <a:lnTo>
                    <a:pt x="1272" y="1587"/>
                  </a:lnTo>
                  <a:lnTo>
                    <a:pt x="1266" y="1608"/>
                  </a:lnTo>
                  <a:lnTo>
                    <a:pt x="1290" y="1644"/>
                  </a:lnTo>
                  <a:lnTo>
                    <a:pt x="1347" y="1671"/>
                  </a:lnTo>
                  <a:lnTo>
                    <a:pt x="1338" y="1635"/>
                  </a:lnTo>
                  <a:lnTo>
                    <a:pt x="1320" y="1623"/>
                  </a:lnTo>
                  <a:lnTo>
                    <a:pt x="1329" y="1599"/>
                  </a:lnTo>
                  <a:lnTo>
                    <a:pt x="1314" y="1578"/>
                  </a:lnTo>
                  <a:lnTo>
                    <a:pt x="1296" y="1569"/>
                  </a:lnTo>
                  <a:lnTo>
                    <a:pt x="1287" y="1548"/>
                  </a:lnTo>
                  <a:lnTo>
                    <a:pt x="1284" y="1521"/>
                  </a:lnTo>
                  <a:lnTo>
                    <a:pt x="1275" y="1491"/>
                  </a:lnTo>
                  <a:lnTo>
                    <a:pt x="1299" y="1485"/>
                  </a:lnTo>
                  <a:lnTo>
                    <a:pt x="1299" y="1509"/>
                  </a:lnTo>
                  <a:lnTo>
                    <a:pt x="1338" y="1527"/>
                  </a:lnTo>
                  <a:lnTo>
                    <a:pt x="1359" y="1551"/>
                  </a:lnTo>
                  <a:lnTo>
                    <a:pt x="1392" y="1518"/>
                  </a:lnTo>
                  <a:lnTo>
                    <a:pt x="1425" y="1512"/>
                  </a:lnTo>
                  <a:lnTo>
                    <a:pt x="1428" y="1467"/>
                  </a:lnTo>
                  <a:lnTo>
                    <a:pt x="1407" y="1458"/>
                  </a:lnTo>
                  <a:lnTo>
                    <a:pt x="1410" y="1425"/>
                  </a:lnTo>
                  <a:lnTo>
                    <a:pt x="1383" y="1419"/>
                  </a:lnTo>
                  <a:lnTo>
                    <a:pt x="1359" y="1383"/>
                  </a:lnTo>
                  <a:lnTo>
                    <a:pt x="1362" y="1365"/>
                  </a:lnTo>
                  <a:lnTo>
                    <a:pt x="1401" y="1338"/>
                  </a:lnTo>
                  <a:lnTo>
                    <a:pt x="1413" y="1371"/>
                  </a:lnTo>
                  <a:lnTo>
                    <a:pt x="1398" y="1398"/>
                  </a:lnTo>
                  <a:lnTo>
                    <a:pt x="1425" y="1413"/>
                  </a:lnTo>
                  <a:lnTo>
                    <a:pt x="1446" y="1380"/>
                  </a:lnTo>
                  <a:lnTo>
                    <a:pt x="1431" y="1344"/>
                  </a:lnTo>
                  <a:lnTo>
                    <a:pt x="1461" y="1344"/>
                  </a:lnTo>
                  <a:lnTo>
                    <a:pt x="1485" y="1323"/>
                  </a:lnTo>
                  <a:lnTo>
                    <a:pt x="1500" y="1347"/>
                  </a:lnTo>
                  <a:lnTo>
                    <a:pt x="1545" y="1302"/>
                  </a:lnTo>
                  <a:lnTo>
                    <a:pt x="1563" y="1257"/>
                  </a:lnTo>
                  <a:lnTo>
                    <a:pt x="1590" y="1254"/>
                  </a:lnTo>
                  <a:lnTo>
                    <a:pt x="1590" y="1236"/>
                  </a:lnTo>
                  <a:lnTo>
                    <a:pt x="1602" y="1206"/>
                  </a:lnTo>
                  <a:lnTo>
                    <a:pt x="1578" y="1200"/>
                  </a:lnTo>
                  <a:lnTo>
                    <a:pt x="1572" y="1179"/>
                  </a:lnTo>
                  <a:lnTo>
                    <a:pt x="1593" y="1164"/>
                  </a:lnTo>
                  <a:lnTo>
                    <a:pt x="1584" y="1140"/>
                  </a:lnTo>
                  <a:lnTo>
                    <a:pt x="1563" y="1113"/>
                  </a:lnTo>
                  <a:lnTo>
                    <a:pt x="1542" y="1107"/>
                  </a:lnTo>
                  <a:lnTo>
                    <a:pt x="1575" y="1074"/>
                  </a:lnTo>
                  <a:lnTo>
                    <a:pt x="1563" y="1056"/>
                  </a:lnTo>
                  <a:lnTo>
                    <a:pt x="1542" y="1053"/>
                  </a:lnTo>
                  <a:lnTo>
                    <a:pt x="1530" y="1068"/>
                  </a:lnTo>
                  <a:lnTo>
                    <a:pt x="1515" y="1053"/>
                  </a:lnTo>
                  <a:lnTo>
                    <a:pt x="1506" y="1026"/>
                  </a:lnTo>
                  <a:lnTo>
                    <a:pt x="1536" y="1023"/>
                  </a:lnTo>
                  <a:lnTo>
                    <a:pt x="1554" y="990"/>
                  </a:lnTo>
                  <a:lnTo>
                    <a:pt x="1566" y="1017"/>
                  </a:lnTo>
                  <a:lnTo>
                    <a:pt x="1584" y="1026"/>
                  </a:lnTo>
                  <a:lnTo>
                    <a:pt x="1611" y="999"/>
                  </a:lnTo>
                  <a:lnTo>
                    <a:pt x="1632" y="1014"/>
                  </a:lnTo>
                  <a:lnTo>
                    <a:pt x="1629" y="1047"/>
                  </a:lnTo>
                  <a:lnTo>
                    <a:pt x="1656" y="1059"/>
                  </a:lnTo>
                  <a:lnTo>
                    <a:pt x="1668" y="1077"/>
                  </a:lnTo>
                  <a:lnTo>
                    <a:pt x="1665" y="1104"/>
                  </a:lnTo>
                  <a:lnTo>
                    <a:pt x="1698" y="1110"/>
                  </a:lnTo>
                  <a:lnTo>
                    <a:pt x="1713" y="1098"/>
                  </a:lnTo>
                  <a:lnTo>
                    <a:pt x="1710" y="1080"/>
                  </a:lnTo>
                  <a:lnTo>
                    <a:pt x="1689" y="1050"/>
                  </a:lnTo>
                  <a:lnTo>
                    <a:pt x="1668" y="1026"/>
                  </a:lnTo>
                  <a:lnTo>
                    <a:pt x="1665" y="999"/>
                  </a:lnTo>
                  <a:lnTo>
                    <a:pt x="1686" y="990"/>
                  </a:lnTo>
                  <a:lnTo>
                    <a:pt x="1698" y="975"/>
                  </a:lnTo>
                  <a:lnTo>
                    <a:pt x="1692" y="954"/>
                  </a:lnTo>
                  <a:lnTo>
                    <a:pt x="1701" y="927"/>
                  </a:lnTo>
                  <a:lnTo>
                    <a:pt x="1728" y="930"/>
                  </a:lnTo>
                  <a:lnTo>
                    <a:pt x="1728" y="948"/>
                  </a:lnTo>
                  <a:lnTo>
                    <a:pt x="1758" y="930"/>
                  </a:lnTo>
                  <a:lnTo>
                    <a:pt x="1767" y="903"/>
                  </a:lnTo>
                  <a:lnTo>
                    <a:pt x="1788" y="894"/>
                  </a:lnTo>
                  <a:lnTo>
                    <a:pt x="1806" y="873"/>
                  </a:lnTo>
                  <a:lnTo>
                    <a:pt x="1806" y="837"/>
                  </a:lnTo>
                  <a:lnTo>
                    <a:pt x="1812" y="801"/>
                  </a:lnTo>
                  <a:lnTo>
                    <a:pt x="1812" y="762"/>
                  </a:lnTo>
                  <a:lnTo>
                    <a:pt x="1812" y="726"/>
                  </a:lnTo>
                  <a:lnTo>
                    <a:pt x="1800" y="711"/>
                  </a:lnTo>
                  <a:lnTo>
                    <a:pt x="1794" y="669"/>
                  </a:lnTo>
                  <a:lnTo>
                    <a:pt x="1761" y="657"/>
                  </a:lnTo>
                  <a:lnTo>
                    <a:pt x="1749" y="678"/>
                  </a:lnTo>
                  <a:lnTo>
                    <a:pt x="1707" y="684"/>
                  </a:lnTo>
                  <a:lnTo>
                    <a:pt x="1722" y="654"/>
                  </a:lnTo>
                  <a:lnTo>
                    <a:pt x="1695" y="645"/>
                  </a:lnTo>
                  <a:lnTo>
                    <a:pt x="1725" y="582"/>
                  </a:lnTo>
                  <a:lnTo>
                    <a:pt x="1728" y="540"/>
                  </a:lnTo>
                  <a:lnTo>
                    <a:pt x="1749" y="516"/>
                  </a:lnTo>
                  <a:lnTo>
                    <a:pt x="1782" y="510"/>
                  </a:lnTo>
                  <a:lnTo>
                    <a:pt x="1824" y="483"/>
                  </a:lnTo>
                  <a:lnTo>
                    <a:pt x="1866" y="480"/>
                  </a:lnTo>
                  <a:lnTo>
                    <a:pt x="1863" y="507"/>
                  </a:lnTo>
                  <a:lnTo>
                    <a:pt x="1920" y="483"/>
                  </a:lnTo>
                  <a:lnTo>
                    <a:pt x="1899" y="471"/>
                  </a:lnTo>
                  <a:lnTo>
                    <a:pt x="1899" y="435"/>
                  </a:lnTo>
                  <a:lnTo>
                    <a:pt x="1923" y="417"/>
                  </a:lnTo>
                  <a:lnTo>
                    <a:pt x="1941" y="399"/>
                  </a:lnTo>
                  <a:lnTo>
                    <a:pt x="1950" y="417"/>
                  </a:lnTo>
                  <a:lnTo>
                    <a:pt x="1974" y="384"/>
                  </a:lnTo>
                  <a:lnTo>
                    <a:pt x="1977" y="357"/>
                  </a:lnTo>
                  <a:lnTo>
                    <a:pt x="1995" y="384"/>
                  </a:lnTo>
                  <a:lnTo>
                    <a:pt x="1986" y="405"/>
                  </a:lnTo>
                  <a:lnTo>
                    <a:pt x="1998" y="423"/>
                  </a:lnTo>
                  <a:lnTo>
                    <a:pt x="1974" y="468"/>
                  </a:lnTo>
                  <a:lnTo>
                    <a:pt x="1974" y="510"/>
                  </a:lnTo>
                  <a:lnTo>
                    <a:pt x="1959" y="540"/>
                  </a:lnTo>
                  <a:lnTo>
                    <a:pt x="1968" y="591"/>
                  </a:lnTo>
                  <a:lnTo>
                    <a:pt x="1980" y="624"/>
                  </a:lnTo>
                  <a:lnTo>
                    <a:pt x="1995" y="660"/>
                  </a:lnTo>
                  <a:lnTo>
                    <a:pt x="2022" y="675"/>
                  </a:lnTo>
                  <a:lnTo>
                    <a:pt x="2028" y="711"/>
                  </a:lnTo>
                  <a:lnTo>
                    <a:pt x="2058" y="705"/>
                  </a:lnTo>
                  <a:lnTo>
                    <a:pt x="2070" y="675"/>
                  </a:lnTo>
                  <a:lnTo>
                    <a:pt x="2061" y="648"/>
                  </a:lnTo>
                  <a:lnTo>
                    <a:pt x="2079" y="630"/>
                  </a:lnTo>
                  <a:lnTo>
                    <a:pt x="2073" y="600"/>
                  </a:lnTo>
                  <a:lnTo>
                    <a:pt x="2058" y="573"/>
                  </a:lnTo>
                  <a:lnTo>
                    <a:pt x="2070" y="540"/>
                  </a:lnTo>
                  <a:lnTo>
                    <a:pt x="2055" y="498"/>
                  </a:lnTo>
                  <a:lnTo>
                    <a:pt x="2025" y="504"/>
                  </a:lnTo>
                  <a:lnTo>
                    <a:pt x="2034" y="471"/>
                  </a:lnTo>
                  <a:lnTo>
                    <a:pt x="2025" y="435"/>
                  </a:lnTo>
                  <a:lnTo>
                    <a:pt x="2061" y="405"/>
                  </a:lnTo>
                  <a:lnTo>
                    <a:pt x="2094" y="414"/>
                  </a:lnTo>
                  <a:lnTo>
                    <a:pt x="2118" y="441"/>
                  </a:lnTo>
                  <a:lnTo>
                    <a:pt x="2133" y="405"/>
                  </a:lnTo>
                  <a:lnTo>
                    <a:pt x="2130" y="354"/>
                  </a:lnTo>
                  <a:lnTo>
                    <a:pt x="2148" y="333"/>
                  </a:lnTo>
                  <a:lnTo>
                    <a:pt x="2187" y="315"/>
                  </a:lnTo>
                  <a:lnTo>
                    <a:pt x="2166" y="303"/>
                  </a:lnTo>
                  <a:lnTo>
                    <a:pt x="2166" y="282"/>
                  </a:lnTo>
                  <a:lnTo>
                    <a:pt x="2133" y="282"/>
                  </a:lnTo>
                  <a:lnTo>
                    <a:pt x="2115" y="255"/>
                  </a:lnTo>
                  <a:lnTo>
                    <a:pt x="2079" y="246"/>
                  </a:lnTo>
                  <a:lnTo>
                    <a:pt x="2091" y="231"/>
                  </a:lnTo>
                  <a:lnTo>
                    <a:pt x="2133" y="246"/>
                  </a:lnTo>
                  <a:lnTo>
                    <a:pt x="2145" y="222"/>
                  </a:lnTo>
                  <a:lnTo>
                    <a:pt x="2127" y="213"/>
                  </a:lnTo>
                  <a:lnTo>
                    <a:pt x="2118" y="189"/>
                  </a:lnTo>
                  <a:lnTo>
                    <a:pt x="2142" y="183"/>
                  </a:lnTo>
                  <a:lnTo>
                    <a:pt x="2154" y="201"/>
                  </a:lnTo>
                  <a:lnTo>
                    <a:pt x="2193" y="201"/>
                  </a:lnTo>
                  <a:lnTo>
                    <a:pt x="2208" y="216"/>
                  </a:lnTo>
                  <a:lnTo>
                    <a:pt x="2247" y="222"/>
                  </a:lnTo>
                  <a:lnTo>
                    <a:pt x="2289" y="19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8" name="Freeform 125"/>
            <p:cNvSpPr>
              <a:spLocks/>
            </p:cNvSpPr>
            <p:nvPr/>
          </p:nvSpPr>
          <p:spPr bwMode="ltGray">
            <a:xfrm>
              <a:off x="2814" y="1993"/>
              <a:ext cx="163" cy="169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15" y="129"/>
                </a:cxn>
                <a:cxn ang="0">
                  <a:pos x="39" y="123"/>
                </a:cxn>
                <a:cxn ang="0">
                  <a:pos x="66" y="111"/>
                </a:cxn>
                <a:cxn ang="0">
                  <a:pos x="72" y="93"/>
                </a:cxn>
                <a:cxn ang="0">
                  <a:pos x="105" y="78"/>
                </a:cxn>
                <a:cxn ang="0">
                  <a:pos x="111" y="60"/>
                </a:cxn>
                <a:cxn ang="0">
                  <a:pos x="111" y="21"/>
                </a:cxn>
                <a:cxn ang="0">
                  <a:pos x="108" y="0"/>
                </a:cxn>
                <a:cxn ang="0">
                  <a:pos x="144" y="15"/>
                </a:cxn>
                <a:cxn ang="0">
                  <a:pos x="153" y="54"/>
                </a:cxn>
                <a:cxn ang="0">
                  <a:pos x="138" y="78"/>
                </a:cxn>
                <a:cxn ang="0">
                  <a:pos x="141" y="102"/>
                </a:cxn>
                <a:cxn ang="0">
                  <a:pos x="162" y="114"/>
                </a:cxn>
                <a:cxn ang="0">
                  <a:pos x="138" y="138"/>
                </a:cxn>
                <a:cxn ang="0">
                  <a:pos x="111" y="153"/>
                </a:cxn>
                <a:cxn ang="0">
                  <a:pos x="93" y="147"/>
                </a:cxn>
                <a:cxn ang="0">
                  <a:pos x="87" y="171"/>
                </a:cxn>
                <a:cxn ang="0">
                  <a:pos x="60" y="150"/>
                </a:cxn>
                <a:cxn ang="0">
                  <a:pos x="42" y="150"/>
                </a:cxn>
                <a:cxn ang="0">
                  <a:pos x="0" y="153"/>
                </a:cxn>
              </a:cxnLst>
              <a:rect l="0" t="0" r="r" b="b"/>
              <a:pathLst>
                <a:path w="162" h="171">
                  <a:moveTo>
                    <a:pt x="0" y="153"/>
                  </a:moveTo>
                  <a:lnTo>
                    <a:pt x="15" y="129"/>
                  </a:lnTo>
                  <a:lnTo>
                    <a:pt x="39" y="123"/>
                  </a:lnTo>
                  <a:lnTo>
                    <a:pt x="66" y="111"/>
                  </a:lnTo>
                  <a:lnTo>
                    <a:pt x="72" y="93"/>
                  </a:lnTo>
                  <a:lnTo>
                    <a:pt x="105" y="78"/>
                  </a:lnTo>
                  <a:lnTo>
                    <a:pt x="111" y="60"/>
                  </a:lnTo>
                  <a:lnTo>
                    <a:pt x="111" y="21"/>
                  </a:lnTo>
                  <a:lnTo>
                    <a:pt x="108" y="0"/>
                  </a:lnTo>
                  <a:lnTo>
                    <a:pt x="144" y="15"/>
                  </a:lnTo>
                  <a:lnTo>
                    <a:pt x="153" y="54"/>
                  </a:lnTo>
                  <a:lnTo>
                    <a:pt x="138" y="78"/>
                  </a:lnTo>
                  <a:lnTo>
                    <a:pt x="141" y="102"/>
                  </a:lnTo>
                  <a:lnTo>
                    <a:pt x="162" y="114"/>
                  </a:lnTo>
                  <a:lnTo>
                    <a:pt x="138" y="138"/>
                  </a:lnTo>
                  <a:lnTo>
                    <a:pt x="111" y="153"/>
                  </a:lnTo>
                  <a:lnTo>
                    <a:pt x="93" y="147"/>
                  </a:lnTo>
                  <a:lnTo>
                    <a:pt x="87" y="171"/>
                  </a:lnTo>
                  <a:lnTo>
                    <a:pt x="60" y="150"/>
                  </a:lnTo>
                  <a:lnTo>
                    <a:pt x="42" y="150"/>
                  </a:lnTo>
                  <a:lnTo>
                    <a:pt x="0" y="15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9" name="Freeform 126"/>
            <p:cNvSpPr>
              <a:spLocks/>
            </p:cNvSpPr>
            <p:nvPr/>
          </p:nvSpPr>
          <p:spPr bwMode="ltGray">
            <a:xfrm>
              <a:off x="2922" y="1909"/>
              <a:ext cx="94" cy="87"/>
            </a:xfrm>
            <a:custGeom>
              <a:avLst/>
              <a:gdLst/>
              <a:ahLst/>
              <a:cxnLst>
                <a:cxn ang="0">
                  <a:pos x="93" y="36"/>
                </a:cxn>
                <a:cxn ang="0">
                  <a:pos x="72" y="18"/>
                </a:cxn>
                <a:cxn ang="0">
                  <a:pos x="51" y="24"/>
                </a:cxn>
                <a:cxn ang="0">
                  <a:pos x="30" y="6"/>
                </a:cxn>
                <a:cxn ang="0">
                  <a:pos x="6" y="0"/>
                </a:cxn>
                <a:cxn ang="0">
                  <a:pos x="12" y="45"/>
                </a:cxn>
                <a:cxn ang="0">
                  <a:pos x="0" y="72"/>
                </a:cxn>
                <a:cxn ang="0">
                  <a:pos x="39" y="66"/>
                </a:cxn>
                <a:cxn ang="0">
                  <a:pos x="45" y="87"/>
                </a:cxn>
                <a:cxn ang="0">
                  <a:pos x="66" y="75"/>
                </a:cxn>
                <a:cxn ang="0">
                  <a:pos x="66" y="57"/>
                </a:cxn>
                <a:cxn ang="0">
                  <a:pos x="93" y="36"/>
                </a:cxn>
              </a:cxnLst>
              <a:rect l="0" t="0" r="r" b="b"/>
              <a:pathLst>
                <a:path w="93" h="87">
                  <a:moveTo>
                    <a:pt x="93" y="36"/>
                  </a:moveTo>
                  <a:lnTo>
                    <a:pt x="72" y="18"/>
                  </a:lnTo>
                  <a:lnTo>
                    <a:pt x="51" y="24"/>
                  </a:lnTo>
                  <a:lnTo>
                    <a:pt x="30" y="6"/>
                  </a:lnTo>
                  <a:lnTo>
                    <a:pt x="6" y="0"/>
                  </a:lnTo>
                  <a:lnTo>
                    <a:pt x="12" y="45"/>
                  </a:lnTo>
                  <a:lnTo>
                    <a:pt x="0" y="72"/>
                  </a:lnTo>
                  <a:lnTo>
                    <a:pt x="39" y="66"/>
                  </a:lnTo>
                  <a:lnTo>
                    <a:pt x="45" y="87"/>
                  </a:lnTo>
                  <a:lnTo>
                    <a:pt x="66" y="75"/>
                  </a:lnTo>
                  <a:lnTo>
                    <a:pt x="66" y="57"/>
                  </a:lnTo>
                  <a:lnTo>
                    <a:pt x="93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0" name="Freeform 127"/>
            <p:cNvSpPr>
              <a:spLocks/>
            </p:cNvSpPr>
            <p:nvPr/>
          </p:nvSpPr>
          <p:spPr bwMode="ltGray">
            <a:xfrm>
              <a:off x="2874" y="1690"/>
              <a:ext cx="84" cy="213"/>
            </a:xfrm>
            <a:custGeom>
              <a:avLst/>
              <a:gdLst/>
              <a:ahLst/>
              <a:cxnLst>
                <a:cxn ang="0">
                  <a:pos x="63" y="114"/>
                </a:cxn>
                <a:cxn ang="0">
                  <a:pos x="36" y="90"/>
                </a:cxn>
                <a:cxn ang="0">
                  <a:pos x="42" y="54"/>
                </a:cxn>
                <a:cxn ang="0">
                  <a:pos x="33" y="33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15" y="27"/>
                </a:cxn>
                <a:cxn ang="0">
                  <a:pos x="18" y="48"/>
                </a:cxn>
                <a:cxn ang="0">
                  <a:pos x="6" y="81"/>
                </a:cxn>
                <a:cxn ang="0">
                  <a:pos x="24" y="84"/>
                </a:cxn>
                <a:cxn ang="0">
                  <a:pos x="21" y="114"/>
                </a:cxn>
                <a:cxn ang="0">
                  <a:pos x="36" y="129"/>
                </a:cxn>
                <a:cxn ang="0">
                  <a:pos x="24" y="162"/>
                </a:cxn>
                <a:cxn ang="0">
                  <a:pos x="39" y="183"/>
                </a:cxn>
                <a:cxn ang="0">
                  <a:pos x="36" y="210"/>
                </a:cxn>
                <a:cxn ang="0">
                  <a:pos x="57" y="204"/>
                </a:cxn>
                <a:cxn ang="0">
                  <a:pos x="51" y="183"/>
                </a:cxn>
                <a:cxn ang="0">
                  <a:pos x="81" y="213"/>
                </a:cxn>
                <a:cxn ang="0">
                  <a:pos x="84" y="186"/>
                </a:cxn>
                <a:cxn ang="0">
                  <a:pos x="63" y="180"/>
                </a:cxn>
                <a:cxn ang="0">
                  <a:pos x="63" y="159"/>
                </a:cxn>
                <a:cxn ang="0">
                  <a:pos x="45" y="141"/>
                </a:cxn>
                <a:cxn ang="0">
                  <a:pos x="66" y="132"/>
                </a:cxn>
                <a:cxn ang="0">
                  <a:pos x="63" y="114"/>
                </a:cxn>
              </a:cxnLst>
              <a:rect l="0" t="0" r="r" b="b"/>
              <a:pathLst>
                <a:path w="84" h="213">
                  <a:moveTo>
                    <a:pt x="63" y="114"/>
                  </a:moveTo>
                  <a:lnTo>
                    <a:pt x="36" y="90"/>
                  </a:lnTo>
                  <a:lnTo>
                    <a:pt x="42" y="54"/>
                  </a:lnTo>
                  <a:lnTo>
                    <a:pt x="33" y="33"/>
                  </a:lnTo>
                  <a:lnTo>
                    <a:pt x="24" y="9"/>
                  </a:lnTo>
                  <a:lnTo>
                    <a:pt x="0" y="0"/>
                  </a:lnTo>
                  <a:lnTo>
                    <a:pt x="15" y="27"/>
                  </a:lnTo>
                  <a:lnTo>
                    <a:pt x="18" y="48"/>
                  </a:lnTo>
                  <a:lnTo>
                    <a:pt x="6" y="81"/>
                  </a:lnTo>
                  <a:lnTo>
                    <a:pt x="24" y="84"/>
                  </a:lnTo>
                  <a:lnTo>
                    <a:pt x="21" y="114"/>
                  </a:lnTo>
                  <a:lnTo>
                    <a:pt x="36" y="129"/>
                  </a:lnTo>
                  <a:lnTo>
                    <a:pt x="24" y="162"/>
                  </a:lnTo>
                  <a:lnTo>
                    <a:pt x="39" y="183"/>
                  </a:lnTo>
                  <a:lnTo>
                    <a:pt x="36" y="210"/>
                  </a:lnTo>
                  <a:lnTo>
                    <a:pt x="57" y="204"/>
                  </a:lnTo>
                  <a:lnTo>
                    <a:pt x="51" y="183"/>
                  </a:lnTo>
                  <a:lnTo>
                    <a:pt x="81" y="213"/>
                  </a:lnTo>
                  <a:lnTo>
                    <a:pt x="84" y="186"/>
                  </a:lnTo>
                  <a:lnTo>
                    <a:pt x="63" y="180"/>
                  </a:lnTo>
                  <a:lnTo>
                    <a:pt x="63" y="159"/>
                  </a:lnTo>
                  <a:lnTo>
                    <a:pt x="45" y="141"/>
                  </a:lnTo>
                  <a:lnTo>
                    <a:pt x="66" y="132"/>
                  </a:lnTo>
                  <a:lnTo>
                    <a:pt x="63" y="11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1" name="Freeform 128"/>
            <p:cNvSpPr>
              <a:spLocks/>
            </p:cNvSpPr>
            <p:nvPr/>
          </p:nvSpPr>
          <p:spPr bwMode="ltGray">
            <a:xfrm>
              <a:off x="2841" y="2158"/>
              <a:ext cx="39" cy="27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24" y="0"/>
                </a:cxn>
                <a:cxn ang="0">
                  <a:pos x="0" y="15"/>
                </a:cxn>
                <a:cxn ang="0">
                  <a:pos x="36" y="27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36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ltGray">
            <a:xfrm>
              <a:off x="2799" y="2167"/>
              <a:ext cx="39" cy="47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39" y="36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0" y="21"/>
                </a:cxn>
                <a:cxn ang="0">
                  <a:pos x="12" y="51"/>
                </a:cxn>
              </a:cxnLst>
              <a:rect l="0" t="0" r="r" b="b"/>
              <a:pathLst>
                <a:path w="39" h="51">
                  <a:moveTo>
                    <a:pt x="12" y="51"/>
                  </a:moveTo>
                  <a:lnTo>
                    <a:pt x="39" y="36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0" y="21"/>
                  </a:lnTo>
                  <a:lnTo>
                    <a:pt x="12" y="5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12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lIns="107287" tIns="53643" rIns="107287" bIns="53643"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AF20196F-2894-420F-9663-20042E7A9B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1409700" y="1795463"/>
            <a:ext cx="7543800" cy="4705350"/>
            <a:chOff x="303" y="1036"/>
            <a:chExt cx="5298" cy="2760"/>
          </a:xfrm>
        </p:grpSpPr>
        <p:sp>
          <p:nvSpPr>
            <p:cNvPr id="3" name="Freeform 100"/>
            <p:cNvSpPr>
              <a:spLocks/>
            </p:cNvSpPr>
            <p:nvPr/>
          </p:nvSpPr>
          <p:spPr bwMode="ltGray">
            <a:xfrm>
              <a:off x="2505" y="2935"/>
              <a:ext cx="693" cy="525"/>
            </a:xfrm>
            <a:custGeom>
              <a:avLst/>
              <a:gdLst/>
              <a:ahLst/>
              <a:cxnLst>
                <a:cxn ang="0">
                  <a:pos x="12" y="204"/>
                </a:cxn>
                <a:cxn ang="0">
                  <a:pos x="36" y="231"/>
                </a:cxn>
                <a:cxn ang="0">
                  <a:pos x="42" y="204"/>
                </a:cxn>
                <a:cxn ang="0">
                  <a:pos x="27" y="180"/>
                </a:cxn>
                <a:cxn ang="0">
                  <a:pos x="45" y="123"/>
                </a:cxn>
                <a:cxn ang="0">
                  <a:pos x="141" y="138"/>
                </a:cxn>
                <a:cxn ang="0">
                  <a:pos x="192" y="102"/>
                </a:cxn>
                <a:cxn ang="0">
                  <a:pos x="195" y="69"/>
                </a:cxn>
                <a:cxn ang="0">
                  <a:pos x="228" y="75"/>
                </a:cxn>
                <a:cxn ang="0">
                  <a:pos x="249" y="45"/>
                </a:cxn>
                <a:cxn ang="0">
                  <a:pos x="267" y="54"/>
                </a:cxn>
                <a:cxn ang="0">
                  <a:pos x="303" y="54"/>
                </a:cxn>
                <a:cxn ang="0">
                  <a:pos x="339" y="57"/>
                </a:cxn>
                <a:cxn ang="0">
                  <a:pos x="336" y="27"/>
                </a:cxn>
                <a:cxn ang="0">
                  <a:pos x="366" y="27"/>
                </a:cxn>
                <a:cxn ang="0">
                  <a:pos x="384" y="27"/>
                </a:cxn>
                <a:cxn ang="0">
                  <a:pos x="402" y="0"/>
                </a:cxn>
                <a:cxn ang="0">
                  <a:pos x="432" y="15"/>
                </a:cxn>
                <a:cxn ang="0">
                  <a:pos x="435" y="33"/>
                </a:cxn>
                <a:cxn ang="0">
                  <a:pos x="480" y="30"/>
                </a:cxn>
                <a:cxn ang="0">
                  <a:pos x="468" y="51"/>
                </a:cxn>
                <a:cxn ang="0">
                  <a:pos x="441" y="66"/>
                </a:cxn>
                <a:cxn ang="0">
                  <a:pos x="447" y="84"/>
                </a:cxn>
                <a:cxn ang="0">
                  <a:pos x="489" y="96"/>
                </a:cxn>
                <a:cxn ang="0">
                  <a:pos x="516" y="126"/>
                </a:cxn>
                <a:cxn ang="0">
                  <a:pos x="537" y="123"/>
                </a:cxn>
                <a:cxn ang="0">
                  <a:pos x="546" y="75"/>
                </a:cxn>
                <a:cxn ang="0">
                  <a:pos x="570" y="39"/>
                </a:cxn>
                <a:cxn ang="0">
                  <a:pos x="582" y="63"/>
                </a:cxn>
                <a:cxn ang="0">
                  <a:pos x="576" y="81"/>
                </a:cxn>
                <a:cxn ang="0">
                  <a:pos x="600" y="105"/>
                </a:cxn>
                <a:cxn ang="0">
                  <a:pos x="600" y="165"/>
                </a:cxn>
                <a:cxn ang="0">
                  <a:pos x="639" y="189"/>
                </a:cxn>
                <a:cxn ang="0">
                  <a:pos x="672" y="231"/>
                </a:cxn>
                <a:cxn ang="0">
                  <a:pos x="681" y="300"/>
                </a:cxn>
                <a:cxn ang="0">
                  <a:pos x="693" y="366"/>
                </a:cxn>
                <a:cxn ang="0">
                  <a:pos x="645" y="408"/>
                </a:cxn>
                <a:cxn ang="0">
                  <a:pos x="645" y="444"/>
                </a:cxn>
                <a:cxn ang="0">
                  <a:pos x="615" y="465"/>
                </a:cxn>
                <a:cxn ang="0">
                  <a:pos x="579" y="525"/>
                </a:cxn>
                <a:cxn ang="0">
                  <a:pos x="492" y="525"/>
                </a:cxn>
                <a:cxn ang="0">
                  <a:pos x="489" y="507"/>
                </a:cxn>
                <a:cxn ang="0">
                  <a:pos x="453" y="510"/>
                </a:cxn>
                <a:cxn ang="0">
                  <a:pos x="402" y="477"/>
                </a:cxn>
                <a:cxn ang="0">
                  <a:pos x="426" y="435"/>
                </a:cxn>
                <a:cxn ang="0">
                  <a:pos x="387" y="438"/>
                </a:cxn>
                <a:cxn ang="0">
                  <a:pos x="411" y="417"/>
                </a:cxn>
                <a:cxn ang="0">
                  <a:pos x="375" y="426"/>
                </a:cxn>
                <a:cxn ang="0">
                  <a:pos x="393" y="390"/>
                </a:cxn>
                <a:cxn ang="0">
                  <a:pos x="354" y="402"/>
                </a:cxn>
                <a:cxn ang="0">
                  <a:pos x="294" y="339"/>
                </a:cxn>
                <a:cxn ang="0">
                  <a:pos x="171" y="348"/>
                </a:cxn>
                <a:cxn ang="0">
                  <a:pos x="165" y="372"/>
                </a:cxn>
                <a:cxn ang="0">
                  <a:pos x="126" y="375"/>
                </a:cxn>
                <a:cxn ang="0">
                  <a:pos x="96" y="360"/>
                </a:cxn>
                <a:cxn ang="0">
                  <a:pos x="48" y="381"/>
                </a:cxn>
                <a:cxn ang="0">
                  <a:pos x="0" y="351"/>
                </a:cxn>
                <a:cxn ang="0">
                  <a:pos x="27" y="321"/>
                </a:cxn>
                <a:cxn ang="0">
                  <a:pos x="9" y="234"/>
                </a:cxn>
                <a:cxn ang="0">
                  <a:pos x="12" y="204"/>
                </a:cxn>
              </a:cxnLst>
              <a:rect l="0" t="0" r="r" b="b"/>
              <a:pathLst>
                <a:path w="693" h="525">
                  <a:moveTo>
                    <a:pt x="12" y="204"/>
                  </a:moveTo>
                  <a:lnTo>
                    <a:pt x="36" y="231"/>
                  </a:lnTo>
                  <a:lnTo>
                    <a:pt x="42" y="204"/>
                  </a:lnTo>
                  <a:lnTo>
                    <a:pt x="27" y="180"/>
                  </a:lnTo>
                  <a:lnTo>
                    <a:pt x="45" y="123"/>
                  </a:lnTo>
                  <a:lnTo>
                    <a:pt x="141" y="138"/>
                  </a:lnTo>
                  <a:lnTo>
                    <a:pt x="192" y="102"/>
                  </a:lnTo>
                  <a:lnTo>
                    <a:pt x="195" y="69"/>
                  </a:lnTo>
                  <a:lnTo>
                    <a:pt x="228" y="75"/>
                  </a:lnTo>
                  <a:lnTo>
                    <a:pt x="249" y="45"/>
                  </a:lnTo>
                  <a:lnTo>
                    <a:pt x="267" y="54"/>
                  </a:lnTo>
                  <a:lnTo>
                    <a:pt x="303" y="54"/>
                  </a:lnTo>
                  <a:lnTo>
                    <a:pt x="339" y="57"/>
                  </a:lnTo>
                  <a:lnTo>
                    <a:pt x="336" y="27"/>
                  </a:lnTo>
                  <a:lnTo>
                    <a:pt x="366" y="27"/>
                  </a:lnTo>
                  <a:lnTo>
                    <a:pt x="384" y="27"/>
                  </a:lnTo>
                  <a:lnTo>
                    <a:pt x="402" y="0"/>
                  </a:lnTo>
                  <a:lnTo>
                    <a:pt x="432" y="15"/>
                  </a:lnTo>
                  <a:lnTo>
                    <a:pt x="435" y="33"/>
                  </a:lnTo>
                  <a:lnTo>
                    <a:pt x="480" y="30"/>
                  </a:lnTo>
                  <a:lnTo>
                    <a:pt x="468" y="51"/>
                  </a:lnTo>
                  <a:lnTo>
                    <a:pt x="441" y="66"/>
                  </a:lnTo>
                  <a:lnTo>
                    <a:pt x="447" y="84"/>
                  </a:lnTo>
                  <a:lnTo>
                    <a:pt x="489" y="96"/>
                  </a:lnTo>
                  <a:lnTo>
                    <a:pt x="516" y="126"/>
                  </a:lnTo>
                  <a:lnTo>
                    <a:pt x="537" y="123"/>
                  </a:lnTo>
                  <a:lnTo>
                    <a:pt x="546" y="75"/>
                  </a:lnTo>
                  <a:lnTo>
                    <a:pt x="570" y="39"/>
                  </a:lnTo>
                  <a:lnTo>
                    <a:pt x="582" y="63"/>
                  </a:lnTo>
                  <a:lnTo>
                    <a:pt x="576" y="81"/>
                  </a:lnTo>
                  <a:lnTo>
                    <a:pt x="600" y="105"/>
                  </a:lnTo>
                  <a:lnTo>
                    <a:pt x="600" y="165"/>
                  </a:lnTo>
                  <a:lnTo>
                    <a:pt x="639" y="189"/>
                  </a:lnTo>
                  <a:lnTo>
                    <a:pt x="672" y="231"/>
                  </a:lnTo>
                  <a:lnTo>
                    <a:pt x="681" y="300"/>
                  </a:lnTo>
                  <a:lnTo>
                    <a:pt x="693" y="366"/>
                  </a:lnTo>
                  <a:lnTo>
                    <a:pt x="645" y="408"/>
                  </a:lnTo>
                  <a:lnTo>
                    <a:pt x="645" y="444"/>
                  </a:lnTo>
                  <a:lnTo>
                    <a:pt x="615" y="465"/>
                  </a:lnTo>
                  <a:lnTo>
                    <a:pt x="579" y="525"/>
                  </a:lnTo>
                  <a:lnTo>
                    <a:pt x="492" y="525"/>
                  </a:lnTo>
                  <a:lnTo>
                    <a:pt x="489" y="507"/>
                  </a:lnTo>
                  <a:lnTo>
                    <a:pt x="453" y="510"/>
                  </a:lnTo>
                  <a:lnTo>
                    <a:pt x="402" y="477"/>
                  </a:lnTo>
                  <a:lnTo>
                    <a:pt x="426" y="435"/>
                  </a:lnTo>
                  <a:lnTo>
                    <a:pt x="387" y="438"/>
                  </a:lnTo>
                  <a:lnTo>
                    <a:pt x="411" y="417"/>
                  </a:lnTo>
                  <a:lnTo>
                    <a:pt x="375" y="426"/>
                  </a:lnTo>
                  <a:lnTo>
                    <a:pt x="393" y="390"/>
                  </a:lnTo>
                  <a:lnTo>
                    <a:pt x="354" y="402"/>
                  </a:lnTo>
                  <a:lnTo>
                    <a:pt x="294" y="339"/>
                  </a:lnTo>
                  <a:lnTo>
                    <a:pt x="171" y="348"/>
                  </a:lnTo>
                  <a:lnTo>
                    <a:pt x="165" y="372"/>
                  </a:lnTo>
                  <a:lnTo>
                    <a:pt x="126" y="375"/>
                  </a:lnTo>
                  <a:lnTo>
                    <a:pt x="96" y="360"/>
                  </a:lnTo>
                  <a:lnTo>
                    <a:pt x="48" y="381"/>
                  </a:lnTo>
                  <a:lnTo>
                    <a:pt x="0" y="351"/>
                  </a:lnTo>
                  <a:lnTo>
                    <a:pt x="27" y="321"/>
                  </a:lnTo>
                  <a:lnTo>
                    <a:pt x="9" y="234"/>
                  </a:lnTo>
                  <a:lnTo>
                    <a:pt x="12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4" name="Freeform 101"/>
            <p:cNvSpPr>
              <a:spLocks/>
            </p:cNvSpPr>
            <p:nvPr/>
          </p:nvSpPr>
          <p:spPr bwMode="ltGray">
            <a:xfrm>
              <a:off x="3930" y="2053"/>
              <a:ext cx="924" cy="591"/>
            </a:xfrm>
            <a:custGeom>
              <a:avLst/>
              <a:gdLst/>
              <a:ahLst/>
              <a:cxnLst>
                <a:cxn ang="0">
                  <a:pos x="45" y="102"/>
                </a:cxn>
                <a:cxn ang="0">
                  <a:pos x="3" y="18"/>
                </a:cxn>
                <a:cxn ang="0">
                  <a:pos x="33" y="9"/>
                </a:cxn>
                <a:cxn ang="0">
                  <a:pos x="72" y="39"/>
                </a:cxn>
                <a:cxn ang="0">
                  <a:pos x="165" y="66"/>
                </a:cxn>
                <a:cxn ang="0">
                  <a:pos x="195" y="63"/>
                </a:cxn>
                <a:cxn ang="0">
                  <a:pos x="264" y="93"/>
                </a:cxn>
                <a:cxn ang="0">
                  <a:pos x="291" y="144"/>
                </a:cxn>
                <a:cxn ang="0">
                  <a:pos x="333" y="126"/>
                </a:cxn>
                <a:cxn ang="0">
                  <a:pos x="387" y="201"/>
                </a:cxn>
                <a:cxn ang="0">
                  <a:pos x="420" y="243"/>
                </a:cxn>
                <a:cxn ang="0">
                  <a:pos x="390" y="297"/>
                </a:cxn>
                <a:cxn ang="0">
                  <a:pos x="426" y="348"/>
                </a:cxn>
                <a:cxn ang="0">
                  <a:pos x="495" y="378"/>
                </a:cxn>
                <a:cxn ang="0">
                  <a:pos x="540" y="354"/>
                </a:cxn>
                <a:cxn ang="0">
                  <a:pos x="588" y="306"/>
                </a:cxn>
                <a:cxn ang="0">
                  <a:pos x="669" y="294"/>
                </a:cxn>
                <a:cxn ang="0">
                  <a:pos x="645" y="333"/>
                </a:cxn>
                <a:cxn ang="0">
                  <a:pos x="636" y="369"/>
                </a:cxn>
                <a:cxn ang="0">
                  <a:pos x="636" y="420"/>
                </a:cxn>
                <a:cxn ang="0">
                  <a:pos x="681" y="417"/>
                </a:cxn>
                <a:cxn ang="0">
                  <a:pos x="732" y="408"/>
                </a:cxn>
                <a:cxn ang="0">
                  <a:pos x="774" y="432"/>
                </a:cxn>
                <a:cxn ang="0">
                  <a:pos x="750" y="540"/>
                </a:cxn>
                <a:cxn ang="0">
                  <a:pos x="822" y="555"/>
                </a:cxn>
                <a:cxn ang="0">
                  <a:pos x="870" y="522"/>
                </a:cxn>
                <a:cxn ang="0">
                  <a:pos x="924" y="543"/>
                </a:cxn>
                <a:cxn ang="0">
                  <a:pos x="870" y="552"/>
                </a:cxn>
                <a:cxn ang="0">
                  <a:pos x="864" y="576"/>
                </a:cxn>
                <a:cxn ang="0">
                  <a:pos x="768" y="579"/>
                </a:cxn>
                <a:cxn ang="0">
                  <a:pos x="678" y="507"/>
                </a:cxn>
                <a:cxn ang="0">
                  <a:pos x="609" y="480"/>
                </a:cxn>
                <a:cxn ang="0">
                  <a:pos x="543" y="468"/>
                </a:cxn>
                <a:cxn ang="0">
                  <a:pos x="492" y="426"/>
                </a:cxn>
                <a:cxn ang="0">
                  <a:pos x="414" y="426"/>
                </a:cxn>
                <a:cxn ang="0">
                  <a:pos x="285" y="378"/>
                </a:cxn>
                <a:cxn ang="0">
                  <a:pos x="189" y="327"/>
                </a:cxn>
                <a:cxn ang="0">
                  <a:pos x="174" y="201"/>
                </a:cxn>
                <a:cxn ang="0">
                  <a:pos x="120" y="159"/>
                </a:cxn>
                <a:cxn ang="0">
                  <a:pos x="96" y="126"/>
                </a:cxn>
                <a:cxn ang="0">
                  <a:pos x="45" y="48"/>
                </a:cxn>
                <a:cxn ang="0">
                  <a:pos x="81" y="120"/>
                </a:cxn>
                <a:cxn ang="0">
                  <a:pos x="105" y="195"/>
                </a:cxn>
                <a:cxn ang="0">
                  <a:pos x="120" y="225"/>
                </a:cxn>
                <a:cxn ang="0">
                  <a:pos x="57" y="207"/>
                </a:cxn>
                <a:cxn ang="0">
                  <a:pos x="51" y="162"/>
                </a:cxn>
                <a:cxn ang="0">
                  <a:pos x="21" y="108"/>
                </a:cxn>
              </a:cxnLst>
              <a:rect l="0" t="0" r="r" b="b"/>
              <a:pathLst>
                <a:path w="924" h="591">
                  <a:moveTo>
                    <a:pt x="39" y="123"/>
                  </a:moveTo>
                  <a:lnTo>
                    <a:pt x="45" y="102"/>
                  </a:lnTo>
                  <a:lnTo>
                    <a:pt x="3" y="36"/>
                  </a:lnTo>
                  <a:lnTo>
                    <a:pt x="3" y="18"/>
                  </a:lnTo>
                  <a:lnTo>
                    <a:pt x="0" y="0"/>
                  </a:lnTo>
                  <a:lnTo>
                    <a:pt x="33" y="9"/>
                  </a:lnTo>
                  <a:lnTo>
                    <a:pt x="69" y="18"/>
                  </a:lnTo>
                  <a:lnTo>
                    <a:pt x="72" y="39"/>
                  </a:lnTo>
                  <a:lnTo>
                    <a:pt x="120" y="69"/>
                  </a:lnTo>
                  <a:lnTo>
                    <a:pt x="165" y="66"/>
                  </a:lnTo>
                  <a:lnTo>
                    <a:pt x="186" y="84"/>
                  </a:lnTo>
                  <a:lnTo>
                    <a:pt x="195" y="63"/>
                  </a:lnTo>
                  <a:lnTo>
                    <a:pt x="225" y="63"/>
                  </a:lnTo>
                  <a:lnTo>
                    <a:pt x="264" y="93"/>
                  </a:lnTo>
                  <a:lnTo>
                    <a:pt x="264" y="123"/>
                  </a:lnTo>
                  <a:lnTo>
                    <a:pt x="291" y="144"/>
                  </a:lnTo>
                  <a:lnTo>
                    <a:pt x="300" y="123"/>
                  </a:lnTo>
                  <a:lnTo>
                    <a:pt x="333" y="126"/>
                  </a:lnTo>
                  <a:lnTo>
                    <a:pt x="357" y="180"/>
                  </a:lnTo>
                  <a:lnTo>
                    <a:pt x="387" y="201"/>
                  </a:lnTo>
                  <a:lnTo>
                    <a:pt x="420" y="210"/>
                  </a:lnTo>
                  <a:lnTo>
                    <a:pt x="420" y="243"/>
                  </a:lnTo>
                  <a:lnTo>
                    <a:pt x="393" y="255"/>
                  </a:lnTo>
                  <a:lnTo>
                    <a:pt x="390" y="297"/>
                  </a:lnTo>
                  <a:lnTo>
                    <a:pt x="423" y="324"/>
                  </a:lnTo>
                  <a:lnTo>
                    <a:pt x="426" y="348"/>
                  </a:lnTo>
                  <a:lnTo>
                    <a:pt x="453" y="375"/>
                  </a:lnTo>
                  <a:lnTo>
                    <a:pt x="495" y="378"/>
                  </a:lnTo>
                  <a:lnTo>
                    <a:pt x="507" y="360"/>
                  </a:lnTo>
                  <a:lnTo>
                    <a:pt x="540" y="354"/>
                  </a:lnTo>
                  <a:lnTo>
                    <a:pt x="567" y="375"/>
                  </a:lnTo>
                  <a:lnTo>
                    <a:pt x="588" y="306"/>
                  </a:lnTo>
                  <a:lnTo>
                    <a:pt x="621" y="291"/>
                  </a:lnTo>
                  <a:lnTo>
                    <a:pt x="669" y="294"/>
                  </a:lnTo>
                  <a:lnTo>
                    <a:pt x="669" y="312"/>
                  </a:lnTo>
                  <a:lnTo>
                    <a:pt x="645" y="333"/>
                  </a:lnTo>
                  <a:lnTo>
                    <a:pt x="657" y="360"/>
                  </a:lnTo>
                  <a:lnTo>
                    <a:pt x="636" y="369"/>
                  </a:lnTo>
                  <a:lnTo>
                    <a:pt x="648" y="396"/>
                  </a:lnTo>
                  <a:lnTo>
                    <a:pt x="636" y="420"/>
                  </a:lnTo>
                  <a:lnTo>
                    <a:pt x="642" y="438"/>
                  </a:lnTo>
                  <a:lnTo>
                    <a:pt x="681" y="417"/>
                  </a:lnTo>
                  <a:lnTo>
                    <a:pt x="717" y="423"/>
                  </a:lnTo>
                  <a:lnTo>
                    <a:pt x="732" y="408"/>
                  </a:lnTo>
                  <a:lnTo>
                    <a:pt x="753" y="435"/>
                  </a:lnTo>
                  <a:lnTo>
                    <a:pt x="774" y="432"/>
                  </a:lnTo>
                  <a:lnTo>
                    <a:pt x="744" y="492"/>
                  </a:lnTo>
                  <a:lnTo>
                    <a:pt x="750" y="540"/>
                  </a:lnTo>
                  <a:lnTo>
                    <a:pt x="789" y="555"/>
                  </a:lnTo>
                  <a:lnTo>
                    <a:pt x="822" y="555"/>
                  </a:lnTo>
                  <a:lnTo>
                    <a:pt x="843" y="531"/>
                  </a:lnTo>
                  <a:lnTo>
                    <a:pt x="870" y="522"/>
                  </a:lnTo>
                  <a:lnTo>
                    <a:pt x="900" y="534"/>
                  </a:lnTo>
                  <a:lnTo>
                    <a:pt x="924" y="543"/>
                  </a:lnTo>
                  <a:lnTo>
                    <a:pt x="891" y="564"/>
                  </a:lnTo>
                  <a:lnTo>
                    <a:pt x="870" y="552"/>
                  </a:lnTo>
                  <a:lnTo>
                    <a:pt x="840" y="564"/>
                  </a:lnTo>
                  <a:lnTo>
                    <a:pt x="864" y="576"/>
                  </a:lnTo>
                  <a:lnTo>
                    <a:pt x="843" y="591"/>
                  </a:lnTo>
                  <a:lnTo>
                    <a:pt x="768" y="579"/>
                  </a:lnTo>
                  <a:lnTo>
                    <a:pt x="699" y="540"/>
                  </a:lnTo>
                  <a:lnTo>
                    <a:pt x="678" y="507"/>
                  </a:lnTo>
                  <a:lnTo>
                    <a:pt x="651" y="468"/>
                  </a:lnTo>
                  <a:lnTo>
                    <a:pt x="609" y="480"/>
                  </a:lnTo>
                  <a:lnTo>
                    <a:pt x="600" y="456"/>
                  </a:lnTo>
                  <a:lnTo>
                    <a:pt x="543" y="468"/>
                  </a:lnTo>
                  <a:lnTo>
                    <a:pt x="504" y="453"/>
                  </a:lnTo>
                  <a:lnTo>
                    <a:pt x="492" y="426"/>
                  </a:lnTo>
                  <a:lnTo>
                    <a:pt x="456" y="414"/>
                  </a:lnTo>
                  <a:lnTo>
                    <a:pt x="414" y="426"/>
                  </a:lnTo>
                  <a:lnTo>
                    <a:pt x="321" y="408"/>
                  </a:lnTo>
                  <a:lnTo>
                    <a:pt x="285" y="378"/>
                  </a:lnTo>
                  <a:lnTo>
                    <a:pt x="240" y="375"/>
                  </a:lnTo>
                  <a:lnTo>
                    <a:pt x="189" y="327"/>
                  </a:lnTo>
                  <a:lnTo>
                    <a:pt x="210" y="285"/>
                  </a:lnTo>
                  <a:lnTo>
                    <a:pt x="174" y="201"/>
                  </a:lnTo>
                  <a:lnTo>
                    <a:pt x="132" y="195"/>
                  </a:lnTo>
                  <a:lnTo>
                    <a:pt x="120" y="159"/>
                  </a:lnTo>
                  <a:lnTo>
                    <a:pt x="120" y="135"/>
                  </a:lnTo>
                  <a:lnTo>
                    <a:pt x="96" y="126"/>
                  </a:lnTo>
                  <a:lnTo>
                    <a:pt x="78" y="84"/>
                  </a:lnTo>
                  <a:lnTo>
                    <a:pt x="45" y="48"/>
                  </a:lnTo>
                  <a:lnTo>
                    <a:pt x="45" y="81"/>
                  </a:lnTo>
                  <a:lnTo>
                    <a:pt x="81" y="120"/>
                  </a:lnTo>
                  <a:lnTo>
                    <a:pt x="69" y="147"/>
                  </a:lnTo>
                  <a:lnTo>
                    <a:pt x="105" y="195"/>
                  </a:lnTo>
                  <a:lnTo>
                    <a:pt x="96" y="219"/>
                  </a:lnTo>
                  <a:lnTo>
                    <a:pt x="120" y="225"/>
                  </a:lnTo>
                  <a:lnTo>
                    <a:pt x="120" y="258"/>
                  </a:lnTo>
                  <a:lnTo>
                    <a:pt x="57" y="207"/>
                  </a:lnTo>
                  <a:lnTo>
                    <a:pt x="72" y="180"/>
                  </a:lnTo>
                  <a:lnTo>
                    <a:pt x="51" y="162"/>
                  </a:lnTo>
                  <a:lnTo>
                    <a:pt x="24" y="156"/>
                  </a:lnTo>
                  <a:lnTo>
                    <a:pt x="21" y="108"/>
                  </a:lnTo>
                  <a:lnTo>
                    <a:pt x="39" y="12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5" name="Freeform 102"/>
            <p:cNvSpPr>
              <a:spLocks/>
            </p:cNvSpPr>
            <p:nvPr/>
          </p:nvSpPr>
          <p:spPr bwMode="ltGray">
            <a:xfrm>
              <a:off x="4664" y="2593"/>
              <a:ext cx="937" cy="1164"/>
            </a:xfrm>
            <a:custGeom>
              <a:avLst/>
              <a:gdLst/>
              <a:ahLst/>
              <a:cxnLst>
                <a:cxn ang="0">
                  <a:pos x="84" y="135"/>
                </a:cxn>
                <a:cxn ang="0">
                  <a:pos x="78" y="93"/>
                </a:cxn>
                <a:cxn ang="0">
                  <a:pos x="126" y="69"/>
                </a:cxn>
                <a:cxn ang="0">
                  <a:pos x="177" y="6"/>
                </a:cxn>
                <a:cxn ang="0">
                  <a:pos x="219" y="0"/>
                </a:cxn>
                <a:cxn ang="0">
                  <a:pos x="216" y="63"/>
                </a:cxn>
                <a:cxn ang="0">
                  <a:pos x="240" y="33"/>
                </a:cxn>
                <a:cxn ang="0">
                  <a:pos x="273" y="24"/>
                </a:cxn>
                <a:cxn ang="0">
                  <a:pos x="348" y="51"/>
                </a:cxn>
                <a:cxn ang="0">
                  <a:pos x="414" y="75"/>
                </a:cxn>
                <a:cxn ang="0">
                  <a:pos x="453" y="114"/>
                </a:cxn>
                <a:cxn ang="0">
                  <a:pos x="507" y="162"/>
                </a:cxn>
                <a:cxn ang="0">
                  <a:pos x="573" y="183"/>
                </a:cxn>
                <a:cxn ang="0">
                  <a:pos x="627" y="210"/>
                </a:cxn>
                <a:cxn ang="0">
                  <a:pos x="630" y="273"/>
                </a:cxn>
                <a:cxn ang="0">
                  <a:pos x="660" y="279"/>
                </a:cxn>
                <a:cxn ang="0">
                  <a:pos x="657" y="315"/>
                </a:cxn>
                <a:cxn ang="0">
                  <a:pos x="726" y="288"/>
                </a:cxn>
                <a:cxn ang="0">
                  <a:pos x="747" y="321"/>
                </a:cxn>
                <a:cxn ang="0">
                  <a:pos x="807" y="345"/>
                </a:cxn>
                <a:cxn ang="0">
                  <a:pos x="888" y="390"/>
                </a:cxn>
                <a:cxn ang="0">
                  <a:pos x="936" y="393"/>
                </a:cxn>
                <a:cxn ang="0">
                  <a:pos x="927" y="450"/>
                </a:cxn>
                <a:cxn ang="0">
                  <a:pos x="882" y="474"/>
                </a:cxn>
                <a:cxn ang="0">
                  <a:pos x="828" y="546"/>
                </a:cxn>
                <a:cxn ang="0">
                  <a:pos x="804" y="609"/>
                </a:cxn>
                <a:cxn ang="0">
                  <a:pos x="696" y="669"/>
                </a:cxn>
                <a:cxn ang="0">
                  <a:pos x="642" y="678"/>
                </a:cxn>
                <a:cxn ang="0">
                  <a:pos x="585" y="747"/>
                </a:cxn>
                <a:cxn ang="0">
                  <a:pos x="498" y="807"/>
                </a:cxn>
                <a:cxn ang="0">
                  <a:pos x="459" y="852"/>
                </a:cxn>
                <a:cxn ang="0">
                  <a:pos x="417" y="873"/>
                </a:cxn>
                <a:cxn ang="0">
                  <a:pos x="378" y="918"/>
                </a:cxn>
                <a:cxn ang="0">
                  <a:pos x="315" y="945"/>
                </a:cxn>
                <a:cxn ang="0">
                  <a:pos x="300" y="975"/>
                </a:cxn>
                <a:cxn ang="0">
                  <a:pos x="270" y="1002"/>
                </a:cxn>
                <a:cxn ang="0">
                  <a:pos x="252" y="1044"/>
                </a:cxn>
                <a:cxn ang="0">
                  <a:pos x="210" y="1098"/>
                </a:cxn>
                <a:cxn ang="0">
                  <a:pos x="183" y="1143"/>
                </a:cxn>
                <a:cxn ang="0">
                  <a:pos x="153" y="1164"/>
                </a:cxn>
                <a:cxn ang="0">
                  <a:pos x="147" y="1116"/>
                </a:cxn>
                <a:cxn ang="0">
                  <a:pos x="129" y="1053"/>
                </a:cxn>
                <a:cxn ang="0">
                  <a:pos x="120" y="1011"/>
                </a:cxn>
                <a:cxn ang="0">
                  <a:pos x="141" y="966"/>
                </a:cxn>
                <a:cxn ang="0">
                  <a:pos x="138" y="915"/>
                </a:cxn>
                <a:cxn ang="0">
                  <a:pos x="135" y="876"/>
                </a:cxn>
                <a:cxn ang="0">
                  <a:pos x="162" y="837"/>
                </a:cxn>
                <a:cxn ang="0">
                  <a:pos x="183" y="780"/>
                </a:cxn>
                <a:cxn ang="0">
                  <a:pos x="180" y="714"/>
                </a:cxn>
                <a:cxn ang="0">
                  <a:pos x="195" y="678"/>
                </a:cxn>
                <a:cxn ang="0">
                  <a:pos x="198" y="606"/>
                </a:cxn>
                <a:cxn ang="0">
                  <a:pos x="186" y="543"/>
                </a:cxn>
                <a:cxn ang="0">
                  <a:pos x="123" y="507"/>
                </a:cxn>
                <a:cxn ang="0">
                  <a:pos x="81" y="429"/>
                </a:cxn>
                <a:cxn ang="0">
                  <a:pos x="54" y="366"/>
                </a:cxn>
                <a:cxn ang="0">
                  <a:pos x="21" y="327"/>
                </a:cxn>
                <a:cxn ang="0">
                  <a:pos x="0" y="279"/>
                </a:cxn>
                <a:cxn ang="0">
                  <a:pos x="15" y="249"/>
                </a:cxn>
                <a:cxn ang="0">
                  <a:pos x="36" y="180"/>
                </a:cxn>
              </a:cxnLst>
              <a:rect l="0" t="0" r="r" b="b"/>
              <a:pathLst>
                <a:path w="936" h="1164">
                  <a:moveTo>
                    <a:pt x="90" y="162"/>
                  </a:moveTo>
                  <a:lnTo>
                    <a:pt x="84" y="135"/>
                  </a:lnTo>
                  <a:lnTo>
                    <a:pt x="102" y="105"/>
                  </a:lnTo>
                  <a:lnTo>
                    <a:pt x="78" y="93"/>
                  </a:lnTo>
                  <a:lnTo>
                    <a:pt x="105" y="60"/>
                  </a:lnTo>
                  <a:lnTo>
                    <a:pt x="126" y="69"/>
                  </a:lnTo>
                  <a:lnTo>
                    <a:pt x="138" y="27"/>
                  </a:lnTo>
                  <a:lnTo>
                    <a:pt x="177" y="6"/>
                  </a:lnTo>
                  <a:lnTo>
                    <a:pt x="195" y="12"/>
                  </a:lnTo>
                  <a:lnTo>
                    <a:pt x="219" y="0"/>
                  </a:lnTo>
                  <a:lnTo>
                    <a:pt x="207" y="33"/>
                  </a:lnTo>
                  <a:lnTo>
                    <a:pt x="216" y="63"/>
                  </a:lnTo>
                  <a:lnTo>
                    <a:pt x="222" y="39"/>
                  </a:lnTo>
                  <a:lnTo>
                    <a:pt x="240" y="33"/>
                  </a:lnTo>
                  <a:lnTo>
                    <a:pt x="246" y="12"/>
                  </a:lnTo>
                  <a:lnTo>
                    <a:pt x="273" y="24"/>
                  </a:lnTo>
                  <a:lnTo>
                    <a:pt x="288" y="48"/>
                  </a:lnTo>
                  <a:lnTo>
                    <a:pt x="348" y="51"/>
                  </a:lnTo>
                  <a:lnTo>
                    <a:pt x="405" y="51"/>
                  </a:lnTo>
                  <a:lnTo>
                    <a:pt x="414" y="75"/>
                  </a:lnTo>
                  <a:lnTo>
                    <a:pt x="444" y="93"/>
                  </a:lnTo>
                  <a:lnTo>
                    <a:pt x="453" y="114"/>
                  </a:lnTo>
                  <a:lnTo>
                    <a:pt x="483" y="129"/>
                  </a:lnTo>
                  <a:lnTo>
                    <a:pt x="507" y="162"/>
                  </a:lnTo>
                  <a:lnTo>
                    <a:pt x="543" y="156"/>
                  </a:lnTo>
                  <a:lnTo>
                    <a:pt x="573" y="183"/>
                  </a:lnTo>
                  <a:lnTo>
                    <a:pt x="603" y="177"/>
                  </a:lnTo>
                  <a:lnTo>
                    <a:pt x="627" y="210"/>
                  </a:lnTo>
                  <a:lnTo>
                    <a:pt x="654" y="252"/>
                  </a:lnTo>
                  <a:lnTo>
                    <a:pt x="630" y="273"/>
                  </a:lnTo>
                  <a:lnTo>
                    <a:pt x="618" y="291"/>
                  </a:lnTo>
                  <a:lnTo>
                    <a:pt x="660" y="279"/>
                  </a:lnTo>
                  <a:lnTo>
                    <a:pt x="678" y="285"/>
                  </a:lnTo>
                  <a:lnTo>
                    <a:pt x="657" y="315"/>
                  </a:lnTo>
                  <a:lnTo>
                    <a:pt x="705" y="297"/>
                  </a:lnTo>
                  <a:lnTo>
                    <a:pt x="726" y="288"/>
                  </a:lnTo>
                  <a:lnTo>
                    <a:pt x="747" y="303"/>
                  </a:lnTo>
                  <a:lnTo>
                    <a:pt x="747" y="321"/>
                  </a:lnTo>
                  <a:lnTo>
                    <a:pt x="798" y="324"/>
                  </a:lnTo>
                  <a:lnTo>
                    <a:pt x="807" y="345"/>
                  </a:lnTo>
                  <a:lnTo>
                    <a:pt x="831" y="333"/>
                  </a:lnTo>
                  <a:lnTo>
                    <a:pt x="888" y="390"/>
                  </a:lnTo>
                  <a:lnTo>
                    <a:pt x="915" y="372"/>
                  </a:lnTo>
                  <a:lnTo>
                    <a:pt x="936" y="393"/>
                  </a:lnTo>
                  <a:lnTo>
                    <a:pt x="915" y="414"/>
                  </a:lnTo>
                  <a:lnTo>
                    <a:pt x="927" y="450"/>
                  </a:lnTo>
                  <a:lnTo>
                    <a:pt x="909" y="462"/>
                  </a:lnTo>
                  <a:lnTo>
                    <a:pt x="882" y="474"/>
                  </a:lnTo>
                  <a:lnTo>
                    <a:pt x="831" y="513"/>
                  </a:lnTo>
                  <a:lnTo>
                    <a:pt x="828" y="546"/>
                  </a:lnTo>
                  <a:lnTo>
                    <a:pt x="810" y="579"/>
                  </a:lnTo>
                  <a:lnTo>
                    <a:pt x="804" y="609"/>
                  </a:lnTo>
                  <a:lnTo>
                    <a:pt x="738" y="675"/>
                  </a:lnTo>
                  <a:lnTo>
                    <a:pt x="696" y="669"/>
                  </a:lnTo>
                  <a:lnTo>
                    <a:pt x="666" y="687"/>
                  </a:lnTo>
                  <a:lnTo>
                    <a:pt x="642" y="678"/>
                  </a:lnTo>
                  <a:lnTo>
                    <a:pt x="600" y="702"/>
                  </a:lnTo>
                  <a:lnTo>
                    <a:pt x="585" y="747"/>
                  </a:lnTo>
                  <a:lnTo>
                    <a:pt x="531" y="813"/>
                  </a:lnTo>
                  <a:lnTo>
                    <a:pt x="498" y="807"/>
                  </a:lnTo>
                  <a:lnTo>
                    <a:pt x="486" y="831"/>
                  </a:lnTo>
                  <a:lnTo>
                    <a:pt x="459" y="852"/>
                  </a:lnTo>
                  <a:lnTo>
                    <a:pt x="405" y="843"/>
                  </a:lnTo>
                  <a:lnTo>
                    <a:pt x="417" y="873"/>
                  </a:lnTo>
                  <a:lnTo>
                    <a:pt x="405" y="909"/>
                  </a:lnTo>
                  <a:lnTo>
                    <a:pt x="378" y="918"/>
                  </a:lnTo>
                  <a:lnTo>
                    <a:pt x="327" y="918"/>
                  </a:lnTo>
                  <a:lnTo>
                    <a:pt x="315" y="945"/>
                  </a:lnTo>
                  <a:lnTo>
                    <a:pt x="279" y="957"/>
                  </a:lnTo>
                  <a:lnTo>
                    <a:pt x="300" y="975"/>
                  </a:lnTo>
                  <a:lnTo>
                    <a:pt x="267" y="981"/>
                  </a:lnTo>
                  <a:lnTo>
                    <a:pt x="270" y="1002"/>
                  </a:lnTo>
                  <a:lnTo>
                    <a:pt x="243" y="1026"/>
                  </a:lnTo>
                  <a:lnTo>
                    <a:pt x="252" y="1044"/>
                  </a:lnTo>
                  <a:lnTo>
                    <a:pt x="246" y="1068"/>
                  </a:lnTo>
                  <a:lnTo>
                    <a:pt x="210" y="1098"/>
                  </a:lnTo>
                  <a:lnTo>
                    <a:pt x="210" y="1134"/>
                  </a:lnTo>
                  <a:lnTo>
                    <a:pt x="183" y="1143"/>
                  </a:lnTo>
                  <a:lnTo>
                    <a:pt x="165" y="1134"/>
                  </a:lnTo>
                  <a:lnTo>
                    <a:pt x="153" y="1164"/>
                  </a:lnTo>
                  <a:lnTo>
                    <a:pt x="141" y="1134"/>
                  </a:lnTo>
                  <a:lnTo>
                    <a:pt x="147" y="1116"/>
                  </a:lnTo>
                  <a:lnTo>
                    <a:pt x="120" y="1089"/>
                  </a:lnTo>
                  <a:lnTo>
                    <a:pt x="129" y="1053"/>
                  </a:lnTo>
                  <a:lnTo>
                    <a:pt x="150" y="1044"/>
                  </a:lnTo>
                  <a:lnTo>
                    <a:pt x="120" y="1011"/>
                  </a:lnTo>
                  <a:lnTo>
                    <a:pt x="156" y="999"/>
                  </a:lnTo>
                  <a:lnTo>
                    <a:pt x="141" y="966"/>
                  </a:lnTo>
                  <a:lnTo>
                    <a:pt x="159" y="957"/>
                  </a:lnTo>
                  <a:lnTo>
                    <a:pt x="138" y="915"/>
                  </a:lnTo>
                  <a:lnTo>
                    <a:pt x="153" y="891"/>
                  </a:lnTo>
                  <a:lnTo>
                    <a:pt x="135" y="876"/>
                  </a:lnTo>
                  <a:lnTo>
                    <a:pt x="135" y="855"/>
                  </a:lnTo>
                  <a:lnTo>
                    <a:pt x="162" y="837"/>
                  </a:lnTo>
                  <a:lnTo>
                    <a:pt x="159" y="798"/>
                  </a:lnTo>
                  <a:lnTo>
                    <a:pt x="183" y="780"/>
                  </a:lnTo>
                  <a:lnTo>
                    <a:pt x="177" y="747"/>
                  </a:lnTo>
                  <a:lnTo>
                    <a:pt x="180" y="714"/>
                  </a:lnTo>
                  <a:lnTo>
                    <a:pt x="171" y="678"/>
                  </a:lnTo>
                  <a:lnTo>
                    <a:pt x="195" y="678"/>
                  </a:lnTo>
                  <a:lnTo>
                    <a:pt x="183" y="627"/>
                  </a:lnTo>
                  <a:lnTo>
                    <a:pt x="198" y="606"/>
                  </a:lnTo>
                  <a:lnTo>
                    <a:pt x="201" y="567"/>
                  </a:lnTo>
                  <a:lnTo>
                    <a:pt x="186" y="543"/>
                  </a:lnTo>
                  <a:lnTo>
                    <a:pt x="180" y="516"/>
                  </a:lnTo>
                  <a:lnTo>
                    <a:pt x="123" y="507"/>
                  </a:lnTo>
                  <a:lnTo>
                    <a:pt x="78" y="450"/>
                  </a:lnTo>
                  <a:lnTo>
                    <a:pt x="81" y="429"/>
                  </a:lnTo>
                  <a:lnTo>
                    <a:pt x="51" y="402"/>
                  </a:lnTo>
                  <a:lnTo>
                    <a:pt x="54" y="366"/>
                  </a:lnTo>
                  <a:lnTo>
                    <a:pt x="30" y="348"/>
                  </a:lnTo>
                  <a:lnTo>
                    <a:pt x="21" y="327"/>
                  </a:lnTo>
                  <a:lnTo>
                    <a:pt x="3" y="309"/>
                  </a:lnTo>
                  <a:lnTo>
                    <a:pt x="0" y="279"/>
                  </a:lnTo>
                  <a:lnTo>
                    <a:pt x="33" y="258"/>
                  </a:lnTo>
                  <a:lnTo>
                    <a:pt x="15" y="249"/>
                  </a:lnTo>
                  <a:lnTo>
                    <a:pt x="18" y="210"/>
                  </a:lnTo>
                  <a:lnTo>
                    <a:pt x="36" y="180"/>
                  </a:lnTo>
                  <a:lnTo>
                    <a:pt x="90" y="1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6" name="Freeform 103"/>
            <p:cNvSpPr>
              <a:spLocks/>
            </p:cNvSpPr>
            <p:nvPr/>
          </p:nvSpPr>
          <p:spPr bwMode="ltGray">
            <a:xfrm>
              <a:off x="4821" y="3727"/>
              <a:ext cx="111" cy="69"/>
            </a:xfrm>
            <a:custGeom>
              <a:avLst/>
              <a:gdLst/>
              <a:ahLst/>
              <a:cxnLst>
                <a:cxn ang="0">
                  <a:pos x="111" y="57"/>
                </a:cxn>
                <a:cxn ang="0">
                  <a:pos x="75" y="39"/>
                </a:cxn>
                <a:cxn ang="0">
                  <a:pos x="78" y="18"/>
                </a:cxn>
                <a:cxn ang="0">
                  <a:pos x="63" y="0"/>
                </a:cxn>
                <a:cxn ang="0">
                  <a:pos x="36" y="18"/>
                </a:cxn>
                <a:cxn ang="0">
                  <a:pos x="12" y="30"/>
                </a:cxn>
                <a:cxn ang="0">
                  <a:pos x="0" y="45"/>
                </a:cxn>
                <a:cxn ang="0">
                  <a:pos x="36" y="39"/>
                </a:cxn>
                <a:cxn ang="0">
                  <a:pos x="39" y="63"/>
                </a:cxn>
                <a:cxn ang="0">
                  <a:pos x="60" y="69"/>
                </a:cxn>
                <a:cxn ang="0">
                  <a:pos x="63" y="51"/>
                </a:cxn>
                <a:cxn ang="0">
                  <a:pos x="90" y="69"/>
                </a:cxn>
                <a:cxn ang="0">
                  <a:pos x="111" y="57"/>
                </a:cxn>
              </a:cxnLst>
              <a:rect l="0" t="0" r="r" b="b"/>
              <a:pathLst>
                <a:path w="111" h="69">
                  <a:moveTo>
                    <a:pt x="111" y="57"/>
                  </a:moveTo>
                  <a:lnTo>
                    <a:pt x="75" y="39"/>
                  </a:lnTo>
                  <a:lnTo>
                    <a:pt x="78" y="18"/>
                  </a:lnTo>
                  <a:lnTo>
                    <a:pt x="63" y="0"/>
                  </a:lnTo>
                  <a:lnTo>
                    <a:pt x="36" y="18"/>
                  </a:lnTo>
                  <a:lnTo>
                    <a:pt x="12" y="30"/>
                  </a:lnTo>
                  <a:lnTo>
                    <a:pt x="0" y="45"/>
                  </a:lnTo>
                  <a:lnTo>
                    <a:pt x="36" y="39"/>
                  </a:lnTo>
                  <a:lnTo>
                    <a:pt x="39" y="63"/>
                  </a:lnTo>
                  <a:lnTo>
                    <a:pt x="60" y="69"/>
                  </a:lnTo>
                  <a:lnTo>
                    <a:pt x="63" y="51"/>
                  </a:lnTo>
                  <a:lnTo>
                    <a:pt x="90" y="69"/>
                  </a:lnTo>
                  <a:lnTo>
                    <a:pt x="111" y="5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7" name="Freeform 104"/>
            <p:cNvSpPr>
              <a:spLocks/>
            </p:cNvSpPr>
            <p:nvPr/>
          </p:nvSpPr>
          <p:spPr bwMode="ltGray">
            <a:xfrm>
              <a:off x="3651" y="1108"/>
              <a:ext cx="1401" cy="1164"/>
            </a:xfrm>
            <a:custGeom>
              <a:avLst/>
              <a:gdLst/>
              <a:ahLst/>
              <a:cxnLst>
                <a:cxn ang="0">
                  <a:pos x="51" y="192"/>
                </a:cxn>
                <a:cxn ang="0">
                  <a:pos x="81" y="108"/>
                </a:cxn>
                <a:cxn ang="0">
                  <a:pos x="177" y="87"/>
                </a:cxn>
                <a:cxn ang="0">
                  <a:pos x="198" y="42"/>
                </a:cxn>
                <a:cxn ang="0">
                  <a:pos x="246" y="24"/>
                </a:cxn>
                <a:cxn ang="0">
                  <a:pos x="315" y="9"/>
                </a:cxn>
                <a:cxn ang="0">
                  <a:pos x="390" y="75"/>
                </a:cxn>
                <a:cxn ang="0">
                  <a:pos x="480" y="138"/>
                </a:cxn>
                <a:cxn ang="0">
                  <a:pos x="576" y="180"/>
                </a:cxn>
                <a:cxn ang="0">
                  <a:pos x="684" y="234"/>
                </a:cxn>
                <a:cxn ang="0">
                  <a:pos x="648" y="222"/>
                </a:cxn>
                <a:cxn ang="0">
                  <a:pos x="621" y="141"/>
                </a:cxn>
                <a:cxn ang="0">
                  <a:pos x="555" y="123"/>
                </a:cxn>
                <a:cxn ang="0">
                  <a:pos x="642" y="111"/>
                </a:cxn>
                <a:cxn ang="0">
                  <a:pos x="738" y="153"/>
                </a:cxn>
                <a:cxn ang="0">
                  <a:pos x="756" y="264"/>
                </a:cxn>
                <a:cxn ang="0">
                  <a:pos x="804" y="225"/>
                </a:cxn>
                <a:cxn ang="0">
                  <a:pos x="786" y="189"/>
                </a:cxn>
                <a:cxn ang="0">
                  <a:pos x="855" y="231"/>
                </a:cxn>
                <a:cxn ang="0">
                  <a:pos x="909" y="207"/>
                </a:cxn>
                <a:cxn ang="0">
                  <a:pos x="936" y="273"/>
                </a:cxn>
                <a:cxn ang="0">
                  <a:pos x="873" y="342"/>
                </a:cxn>
                <a:cxn ang="0">
                  <a:pos x="810" y="378"/>
                </a:cxn>
                <a:cxn ang="0">
                  <a:pos x="843" y="486"/>
                </a:cxn>
                <a:cxn ang="0">
                  <a:pos x="987" y="504"/>
                </a:cxn>
                <a:cxn ang="0">
                  <a:pos x="1068" y="567"/>
                </a:cxn>
                <a:cxn ang="0">
                  <a:pos x="1044" y="468"/>
                </a:cxn>
                <a:cxn ang="0">
                  <a:pos x="1029" y="393"/>
                </a:cxn>
                <a:cxn ang="0">
                  <a:pos x="1044" y="348"/>
                </a:cxn>
                <a:cxn ang="0">
                  <a:pos x="1131" y="357"/>
                </a:cxn>
                <a:cxn ang="0">
                  <a:pos x="1218" y="378"/>
                </a:cxn>
                <a:cxn ang="0">
                  <a:pos x="1323" y="408"/>
                </a:cxn>
                <a:cxn ang="0">
                  <a:pos x="1368" y="483"/>
                </a:cxn>
                <a:cxn ang="0">
                  <a:pos x="1308" y="555"/>
                </a:cxn>
                <a:cxn ang="0">
                  <a:pos x="1251" y="585"/>
                </a:cxn>
                <a:cxn ang="0">
                  <a:pos x="1290" y="567"/>
                </a:cxn>
                <a:cxn ang="0">
                  <a:pos x="1341" y="585"/>
                </a:cxn>
                <a:cxn ang="0">
                  <a:pos x="1380" y="576"/>
                </a:cxn>
                <a:cxn ang="0">
                  <a:pos x="1338" y="678"/>
                </a:cxn>
                <a:cxn ang="0">
                  <a:pos x="1257" y="705"/>
                </a:cxn>
                <a:cxn ang="0">
                  <a:pos x="1224" y="774"/>
                </a:cxn>
                <a:cxn ang="0">
                  <a:pos x="1167" y="834"/>
                </a:cxn>
                <a:cxn ang="0">
                  <a:pos x="1182" y="915"/>
                </a:cxn>
                <a:cxn ang="0">
                  <a:pos x="1095" y="990"/>
                </a:cxn>
                <a:cxn ang="0">
                  <a:pos x="1116" y="1131"/>
                </a:cxn>
                <a:cxn ang="0">
                  <a:pos x="1047" y="1107"/>
                </a:cxn>
                <a:cxn ang="0">
                  <a:pos x="957" y="1053"/>
                </a:cxn>
                <a:cxn ang="0">
                  <a:pos x="852" y="1092"/>
                </a:cxn>
                <a:cxn ang="0">
                  <a:pos x="705" y="1137"/>
                </a:cxn>
                <a:cxn ang="0">
                  <a:pos x="387" y="1035"/>
                </a:cxn>
                <a:cxn ang="0">
                  <a:pos x="231" y="870"/>
                </a:cxn>
                <a:cxn ang="0">
                  <a:pos x="237" y="699"/>
                </a:cxn>
                <a:cxn ang="0">
                  <a:pos x="318" y="609"/>
                </a:cxn>
                <a:cxn ang="0">
                  <a:pos x="303" y="483"/>
                </a:cxn>
                <a:cxn ang="0">
                  <a:pos x="279" y="339"/>
                </a:cxn>
                <a:cxn ang="0">
                  <a:pos x="201" y="225"/>
                </a:cxn>
                <a:cxn ang="0">
                  <a:pos x="105" y="216"/>
                </a:cxn>
              </a:cxnLst>
              <a:rect l="0" t="0" r="r" b="b"/>
              <a:pathLst>
                <a:path w="1401" h="1164">
                  <a:moveTo>
                    <a:pt x="0" y="240"/>
                  </a:moveTo>
                  <a:lnTo>
                    <a:pt x="27" y="219"/>
                  </a:lnTo>
                  <a:lnTo>
                    <a:pt x="66" y="219"/>
                  </a:lnTo>
                  <a:lnTo>
                    <a:pt x="51" y="192"/>
                  </a:lnTo>
                  <a:lnTo>
                    <a:pt x="42" y="171"/>
                  </a:lnTo>
                  <a:lnTo>
                    <a:pt x="54" y="156"/>
                  </a:lnTo>
                  <a:lnTo>
                    <a:pt x="51" y="135"/>
                  </a:lnTo>
                  <a:lnTo>
                    <a:pt x="81" y="108"/>
                  </a:lnTo>
                  <a:lnTo>
                    <a:pt x="90" y="81"/>
                  </a:lnTo>
                  <a:lnTo>
                    <a:pt x="123" y="87"/>
                  </a:lnTo>
                  <a:lnTo>
                    <a:pt x="138" y="105"/>
                  </a:lnTo>
                  <a:lnTo>
                    <a:pt x="177" y="87"/>
                  </a:lnTo>
                  <a:lnTo>
                    <a:pt x="150" y="75"/>
                  </a:lnTo>
                  <a:lnTo>
                    <a:pt x="153" y="54"/>
                  </a:lnTo>
                  <a:lnTo>
                    <a:pt x="180" y="21"/>
                  </a:lnTo>
                  <a:lnTo>
                    <a:pt x="198" y="42"/>
                  </a:lnTo>
                  <a:lnTo>
                    <a:pt x="204" y="60"/>
                  </a:lnTo>
                  <a:lnTo>
                    <a:pt x="222" y="69"/>
                  </a:lnTo>
                  <a:lnTo>
                    <a:pt x="228" y="45"/>
                  </a:lnTo>
                  <a:lnTo>
                    <a:pt x="246" y="24"/>
                  </a:lnTo>
                  <a:lnTo>
                    <a:pt x="249" y="0"/>
                  </a:lnTo>
                  <a:lnTo>
                    <a:pt x="285" y="24"/>
                  </a:lnTo>
                  <a:lnTo>
                    <a:pt x="303" y="27"/>
                  </a:lnTo>
                  <a:lnTo>
                    <a:pt x="315" y="9"/>
                  </a:lnTo>
                  <a:lnTo>
                    <a:pt x="342" y="18"/>
                  </a:lnTo>
                  <a:lnTo>
                    <a:pt x="363" y="39"/>
                  </a:lnTo>
                  <a:lnTo>
                    <a:pt x="363" y="66"/>
                  </a:lnTo>
                  <a:lnTo>
                    <a:pt x="390" y="75"/>
                  </a:lnTo>
                  <a:lnTo>
                    <a:pt x="396" y="99"/>
                  </a:lnTo>
                  <a:lnTo>
                    <a:pt x="420" y="114"/>
                  </a:lnTo>
                  <a:lnTo>
                    <a:pt x="432" y="150"/>
                  </a:lnTo>
                  <a:lnTo>
                    <a:pt x="480" y="138"/>
                  </a:lnTo>
                  <a:lnTo>
                    <a:pt x="498" y="156"/>
                  </a:lnTo>
                  <a:lnTo>
                    <a:pt x="540" y="144"/>
                  </a:lnTo>
                  <a:lnTo>
                    <a:pt x="540" y="171"/>
                  </a:lnTo>
                  <a:lnTo>
                    <a:pt x="576" y="180"/>
                  </a:lnTo>
                  <a:lnTo>
                    <a:pt x="585" y="207"/>
                  </a:lnTo>
                  <a:lnTo>
                    <a:pt x="618" y="207"/>
                  </a:lnTo>
                  <a:lnTo>
                    <a:pt x="627" y="228"/>
                  </a:lnTo>
                  <a:lnTo>
                    <a:pt x="684" y="234"/>
                  </a:lnTo>
                  <a:lnTo>
                    <a:pt x="684" y="252"/>
                  </a:lnTo>
                  <a:lnTo>
                    <a:pt x="714" y="228"/>
                  </a:lnTo>
                  <a:lnTo>
                    <a:pt x="693" y="213"/>
                  </a:lnTo>
                  <a:lnTo>
                    <a:pt x="648" y="222"/>
                  </a:lnTo>
                  <a:lnTo>
                    <a:pt x="624" y="189"/>
                  </a:lnTo>
                  <a:lnTo>
                    <a:pt x="636" y="174"/>
                  </a:lnTo>
                  <a:lnTo>
                    <a:pt x="615" y="159"/>
                  </a:lnTo>
                  <a:lnTo>
                    <a:pt x="621" y="141"/>
                  </a:lnTo>
                  <a:lnTo>
                    <a:pt x="603" y="126"/>
                  </a:lnTo>
                  <a:lnTo>
                    <a:pt x="591" y="153"/>
                  </a:lnTo>
                  <a:lnTo>
                    <a:pt x="567" y="153"/>
                  </a:lnTo>
                  <a:lnTo>
                    <a:pt x="555" y="123"/>
                  </a:lnTo>
                  <a:lnTo>
                    <a:pt x="588" y="108"/>
                  </a:lnTo>
                  <a:lnTo>
                    <a:pt x="597" y="84"/>
                  </a:lnTo>
                  <a:lnTo>
                    <a:pt x="624" y="75"/>
                  </a:lnTo>
                  <a:lnTo>
                    <a:pt x="642" y="111"/>
                  </a:lnTo>
                  <a:lnTo>
                    <a:pt x="675" y="135"/>
                  </a:lnTo>
                  <a:lnTo>
                    <a:pt x="696" y="135"/>
                  </a:lnTo>
                  <a:lnTo>
                    <a:pt x="720" y="129"/>
                  </a:lnTo>
                  <a:lnTo>
                    <a:pt x="738" y="153"/>
                  </a:lnTo>
                  <a:lnTo>
                    <a:pt x="720" y="174"/>
                  </a:lnTo>
                  <a:lnTo>
                    <a:pt x="747" y="204"/>
                  </a:lnTo>
                  <a:lnTo>
                    <a:pt x="723" y="249"/>
                  </a:lnTo>
                  <a:lnTo>
                    <a:pt x="756" y="264"/>
                  </a:lnTo>
                  <a:lnTo>
                    <a:pt x="777" y="246"/>
                  </a:lnTo>
                  <a:lnTo>
                    <a:pt x="756" y="225"/>
                  </a:lnTo>
                  <a:lnTo>
                    <a:pt x="792" y="210"/>
                  </a:lnTo>
                  <a:lnTo>
                    <a:pt x="804" y="225"/>
                  </a:lnTo>
                  <a:lnTo>
                    <a:pt x="798" y="243"/>
                  </a:lnTo>
                  <a:lnTo>
                    <a:pt x="828" y="237"/>
                  </a:lnTo>
                  <a:lnTo>
                    <a:pt x="819" y="210"/>
                  </a:lnTo>
                  <a:lnTo>
                    <a:pt x="786" y="189"/>
                  </a:lnTo>
                  <a:lnTo>
                    <a:pt x="804" y="171"/>
                  </a:lnTo>
                  <a:lnTo>
                    <a:pt x="840" y="189"/>
                  </a:lnTo>
                  <a:lnTo>
                    <a:pt x="843" y="216"/>
                  </a:lnTo>
                  <a:lnTo>
                    <a:pt x="855" y="231"/>
                  </a:lnTo>
                  <a:lnTo>
                    <a:pt x="876" y="228"/>
                  </a:lnTo>
                  <a:lnTo>
                    <a:pt x="882" y="258"/>
                  </a:lnTo>
                  <a:lnTo>
                    <a:pt x="900" y="246"/>
                  </a:lnTo>
                  <a:lnTo>
                    <a:pt x="909" y="207"/>
                  </a:lnTo>
                  <a:lnTo>
                    <a:pt x="927" y="201"/>
                  </a:lnTo>
                  <a:lnTo>
                    <a:pt x="936" y="234"/>
                  </a:lnTo>
                  <a:lnTo>
                    <a:pt x="948" y="258"/>
                  </a:lnTo>
                  <a:lnTo>
                    <a:pt x="936" y="273"/>
                  </a:lnTo>
                  <a:lnTo>
                    <a:pt x="888" y="276"/>
                  </a:lnTo>
                  <a:lnTo>
                    <a:pt x="882" y="297"/>
                  </a:lnTo>
                  <a:lnTo>
                    <a:pt x="888" y="324"/>
                  </a:lnTo>
                  <a:lnTo>
                    <a:pt x="873" y="342"/>
                  </a:lnTo>
                  <a:lnTo>
                    <a:pt x="852" y="336"/>
                  </a:lnTo>
                  <a:lnTo>
                    <a:pt x="846" y="363"/>
                  </a:lnTo>
                  <a:lnTo>
                    <a:pt x="831" y="378"/>
                  </a:lnTo>
                  <a:lnTo>
                    <a:pt x="810" y="378"/>
                  </a:lnTo>
                  <a:lnTo>
                    <a:pt x="804" y="423"/>
                  </a:lnTo>
                  <a:lnTo>
                    <a:pt x="804" y="441"/>
                  </a:lnTo>
                  <a:lnTo>
                    <a:pt x="831" y="453"/>
                  </a:lnTo>
                  <a:lnTo>
                    <a:pt x="843" y="486"/>
                  </a:lnTo>
                  <a:lnTo>
                    <a:pt x="879" y="486"/>
                  </a:lnTo>
                  <a:lnTo>
                    <a:pt x="924" y="492"/>
                  </a:lnTo>
                  <a:lnTo>
                    <a:pt x="951" y="513"/>
                  </a:lnTo>
                  <a:lnTo>
                    <a:pt x="987" y="504"/>
                  </a:lnTo>
                  <a:lnTo>
                    <a:pt x="996" y="528"/>
                  </a:lnTo>
                  <a:lnTo>
                    <a:pt x="1011" y="561"/>
                  </a:lnTo>
                  <a:lnTo>
                    <a:pt x="1044" y="588"/>
                  </a:lnTo>
                  <a:lnTo>
                    <a:pt x="1068" y="567"/>
                  </a:lnTo>
                  <a:lnTo>
                    <a:pt x="1050" y="543"/>
                  </a:lnTo>
                  <a:lnTo>
                    <a:pt x="1020" y="528"/>
                  </a:lnTo>
                  <a:lnTo>
                    <a:pt x="1020" y="501"/>
                  </a:lnTo>
                  <a:lnTo>
                    <a:pt x="1044" y="468"/>
                  </a:lnTo>
                  <a:lnTo>
                    <a:pt x="1032" y="432"/>
                  </a:lnTo>
                  <a:lnTo>
                    <a:pt x="1011" y="429"/>
                  </a:lnTo>
                  <a:lnTo>
                    <a:pt x="1008" y="411"/>
                  </a:lnTo>
                  <a:lnTo>
                    <a:pt x="1029" y="393"/>
                  </a:lnTo>
                  <a:lnTo>
                    <a:pt x="1011" y="381"/>
                  </a:lnTo>
                  <a:lnTo>
                    <a:pt x="1011" y="360"/>
                  </a:lnTo>
                  <a:lnTo>
                    <a:pt x="1002" y="336"/>
                  </a:lnTo>
                  <a:lnTo>
                    <a:pt x="1044" y="348"/>
                  </a:lnTo>
                  <a:lnTo>
                    <a:pt x="1071" y="330"/>
                  </a:lnTo>
                  <a:lnTo>
                    <a:pt x="1089" y="336"/>
                  </a:lnTo>
                  <a:lnTo>
                    <a:pt x="1104" y="357"/>
                  </a:lnTo>
                  <a:lnTo>
                    <a:pt x="1131" y="357"/>
                  </a:lnTo>
                  <a:lnTo>
                    <a:pt x="1146" y="390"/>
                  </a:lnTo>
                  <a:lnTo>
                    <a:pt x="1182" y="393"/>
                  </a:lnTo>
                  <a:lnTo>
                    <a:pt x="1185" y="357"/>
                  </a:lnTo>
                  <a:lnTo>
                    <a:pt x="1218" y="378"/>
                  </a:lnTo>
                  <a:lnTo>
                    <a:pt x="1251" y="372"/>
                  </a:lnTo>
                  <a:lnTo>
                    <a:pt x="1248" y="399"/>
                  </a:lnTo>
                  <a:lnTo>
                    <a:pt x="1287" y="423"/>
                  </a:lnTo>
                  <a:lnTo>
                    <a:pt x="1323" y="408"/>
                  </a:lnTo>
                  <a:lnTo>
                    <a:pt x="1362" y="420"/>
                  </a:lnTo>
                  <a:lnTo>
                    <a:pt x="1359" y="441"/>
                  </a:lnTo>
                  <a:lnTo>
                    <a:pt x="1392" y="456"/>
                  </a:lnTo>
                  <a:lnTo>
                    <a:pt x="1368" y="483"/>
                  </a:lnTo>
                  <a:lnTo>
                    <a:pt x="1356" y="516"/>
                  </a:lnTo>
                  <a:lnTo>
                    <a:pt x="1329" y="525"/>
                  </a:lnTo>
                  <a:lnTo>
                    <a:pt x="1341" y="549"/>
                  </a:lnTo>
                  <a:lnTo>
                    <a:pt x="1308" y="555"/>
                  </a:lnTo>
                  <a:lnTo>
                    <a:pt x="1290" y="534"/>
                  </a:lnTo>
                  <a:lnTo>
                    <a:pt x="1260" y="546"/>
                  </a:lnTo>
                  <a:lnTo>
                    <a:pt x="1263" y="564"/>
                  </a:lnTo>
                  <a:lnTo>
                    <a:pt x="1251" y="585"/>
                  </a:lnTo>
                  <a:lnTo>
                    <a:pt x="1209" y="612"/>
                  </a:lnTo>
                  <a:lnTo>
                    <a:pt x="1233" y="633"/>
                  </a:lnTo>
                  <a:lnTo>
                    <a:pt x="1263" y="609"/>
                  </a:lnTo>
                  <a:lnTo>
                    <a:pt x="1290" y="567"/>
                  </a:lnTo>
                  <a:lnTo>
                    <a:pt x="1314" y="573"/>
                  </a:lnTo>
                  <a:lnTo>
                    <a:pt x="1311" y="606"/>
                  </a:lnTo>
                  <a:lnTo>
                    <a:pt x="1326" y="627"/>
                  </a:lnTo>
                  <a:lnTo>
                    <a:pt x="1341" y="585"/>
                  </a:lnTo>
                  <a:lnTo>
                    <a:pt x="1350" y="624"/>
                  </a:lnTo>
                  <a:lnTo>
                    <a:pt x="1374" y="621"/>
                  </a:lnTo>
                  <a:lnTo>
                    <a:pt x="1383" y="597"/>
                  </a:lnTo>
                  <a:lnTo>
                    <a:pt x="1380" y="576"/>
                  </a:lnTo>
                  <a:lnTo>
                    <a:pt x="1398" y="600"/>
                  </a:lnTo>
                  <a:lnTo>
                    <a:pt x="1401" y="621"/>
                  </a:lnTo>
                  <a:lnTo>
                    <a:pt x="1359" y="639"/>
                  </a:lnTo>
                  <a:lnTo>
                    <a:pt x="1338" y="678"/>
                  </a:lnTo>
                  <a:lnTo>
                    <a:pt x="1320" y="654"/>
                  </a:lnTo>
                  <a:lnTo>
                    <a:pt x="1296" y="660"/>
                  </a:lnTo>
                  <a:lnTo>
                    <a:pt x="1296" y="681"/>
                  </a:lnTo>
                  <a:lnTo>
                    <a:pt x="1257" y="705"/>
                  </a:lnTo>
                  <a:lnTo>
                    <a:pt x="1239" y="729"/>
                  </a:lnTo>
                  <a:lnTo>
                    <a:pt x="1260" y="735"/>
                  </a:lnTo>
                  <a:lnTo>
                    <a:pt x="1251" y="765"/>
                  </a:lnTo>
                  <a:lnTo>
                    <a:pt x="1224" y="774"/>
                  </a:lnTo>
                  <a:lnTo>
                    <a:pt x="1188" y="783"/>
                  </a:lnTo>
                  <a:lnTo>
                    <a:pt x="1203" y="807"/>
                  </a:lnTo>
                  <a:lnTo>
                    <a:pt x="1185" y="831"/>
                  </a:lnTo>
                  <a:lnTo>
                    <a:pt x="1167" y="834"/>
                  </a:lnTo>
                  <a:lnTo>
                    <a:pt x="1185" y="855"/>
                  </a:lnTo>
                  <a:lnTo>
                    <a:pt x="1170" y="867"/>
                  </a:lnTo>
                  <a:lnTo>
                    <a:pt x="1194" y="894"/>
                  </a:lnTo>
                  <a:lnTo>
                    <a:pt x="1182" y="915"/>
                  </a:lnTo>
                  <a:lnTo>
                    <a:pt x="1158" y="912"/>
                  </a:lnTo>
                  <a:lnTo>
                    <a:pt x="1158" y="939"/>
                  </a:lnTo>
                  <a:lnTo>
                    <a:pt x="1128" y="960"/>
                  </a:lnTo>
                  <a:lnTo>
                    <a:pt x="1095" y="990"/>
                  </a:lnTo>
                  <a:lnTo>
                    <a:pt x="1077" y="1002"/>
                  </a:lnTo>
                  <a:lnTo>
                    <a:pt x="1077" y="1044"/>
                  </a:lnTo>
                  <a:lnTo>
                    <a:pt x="1104" y="1086"/>
                  </a:lnTo>
                  <a:lnTo>
                    <a:pt x="1116" y="1131"/>
                  </a:lnTo>
                  <a:lnTo>
                    <a:pt x="1104" y="1152"/>
                  </a:lnTo>
                  <a:lnTo>
                    <a:pt x="1083" y="1164"/>
                  </a:lnTo>
                  <a:lnTo>
                    <a:pt x="1077" y="1122"/>
                  </a:lnTo>
                  <a:lnTo>
                    <a:pt x="1047" y="1107"/>
                  </a:lnTo>
                  <a:lnTo>
                    <a:pt x="1044" y="1083"/>
                  </a:lnTo>
                  <a:lnTo>
                    <a:pt x="1023" y="1053"/>
                  </a:lnTo>
                  <a:lnTo>
                    <a:pt x="990" y="1065"/>
                  </a:lnTo>
                  <a:lnTo>
                    <a:pt x="957" y="1053"/>
                  </a:lnTo>
                  <a:lnTo>
                    <a:pt x="930" y="1062"/>
                  </a:lnTo>
                  <a:lnTo>
                    <a:pt x="891" y="1056"/>
                  </a:lnTo>
                  <a:lnTo>
                    <a:pt x="888" y="1083"/>
                  </a:lnTo>
                  <a:lnTo>
                    <a:pt x="852" y="1092"/>
                  </a:lnTo>
                  <a:lnTo>
                    <a:pt x="813" y="1074"/>
                  </a:lnTo>
                  <a:lnTo>
                    <a:pt x="759" y="1065"/>
                  </a:lnTo>
                  <a:lnTo>
                    <a:pt x="699" y="1092"/>
                  </a:lnTo>
                  <a:lnTo>
                    <a:pt x="705" y="1137"/>
                  </a:lnTo>
                  <a:lnTo>
                    <a:pt x="690" y="1161"/>
                  </a:lnTo>
                  <a:lnTo>
                    <a:pt x="615" y="1134"/>
                  </a:lnTo>
                  <a:lnTo>
                    <a:pt x="486" y="1056"/>
                  </a:lnTo>
                  <a:lnTo>
                    <a:pt x="387" y="1035"/>
                  </a:lnTo>
                  <a:lnTo>
                    <a:pt x="318" y="969"/>
                  </a:lnTo>
                  <a:lnTo>
                    <a:pt x="279" y="948"/>
                  </a:lnTo>
                  <a:lnTo>
                    <a:pt x="234" y="909"/>
                  </a:lnTo>
                  <a:lnTo>
                    <a:pt x="231" y="870"/>
                  </a:lnTo>
                  <a:lnTo>
                    <a:pt x="201" y="816"/>
                  </a:lnTo>
                  <a:lnTo>
                    <a:pt x="210" y="753"/>
                  </a:lnTo>
                  <a:lnTo>
                    <a:pt x="237" y="741"/>
                  </a:lnTo>
                  <a:lnTo>
                    <a:pt x="237" y="699"/>
                  </a:lnTo>
                  <a:lnTo>
                    <a:pt x="264" y="684"/>
                  </a:lnTo>
                  <a:lnTo>
                    <a:pt x="291" y="654"/>
                  </a:lnTo>
                  <a:lnTo>
                    <a:pt x="288" y="603"/>
                  </a:lnTo>
                  <a:lnTo>
                    <a:pt x="318" y="609"/>
                  </a:lnTo>
                  <a:lnTo>
                    <a:pt x="321" y="591"/>
                  </a:lnTo>
                  <a:lnTo>
                    <a:pt x="291" y="564"/>
                  </a:lnTo>
                  <a:lnTo>
                    <a:pt x="282" y="513"/>
                  </a:lnTo>
                  <a:lnTo>
                    <a:pt x="303" y="483"/>
                  </a:lnTo>
                  <a:lnTo>
                    <a:pt x="285" y="450"/>
                  </a:lnTo>
                  <a:lnTo>
                    <a:pt x="273" y="408"/>
                  </a:lnTo>
                  <a:lnTo>
                    <a:pt x="285" y="366"/>
                  </a:lnTo>
                  <a:lnTo>
                    <a:pt x="279" y="339"/>
                  </a:lnTo>
                  <a:lnTo>
                    <a:pt x="255" y="330"/>
                  </a:lnTo>
                  <a:lnTo>
                    <a:pt x="243" y="303"/>
                  </a:lnTo>
                  <a:lnTo>
                    <a:pt x="210" y="258"/>
                  </a:lnTo>
                  <a:lnTo>
                    <a:pt x="201" y="225"/>
                  </a:lnTo>
                  <a:lnTo>
                    <a:pt x="171" y="252"/>
                  </a:lnTo>
                  <a:lnTo>
                    <a:pt x="144" y="252"/>
                  </a:lnTo>
                  <a:lnTo>
                    <a:pt x="132" y="237"/>
                  </a:lnTo>
                  <a:lnTo>
                    <a:pt x="105" y="216"/>
                  </a:lnTo>
                  <a:lnTo>
                    <a:pt x="66" y="246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ltGray">
            <a:xfrm>
              <a:off x="5013" y="1561"/>
              <a:ext cx="144" cy="105"/>
            </a:xfrm>
            <a:custGeom>
              <a:avLst/>
              <a:gdLst/>
              <a:ahLst/>
              <a:cxnLst>
                <a:cxn ang="0">
                  <a:pos x="42" y="105"/>
                </a:cxn>
                <a:cxn ang="0">
                  <a:pos x="75" y="99"/>
                </a:cxn>
                <a:cxn ang="0">
                  <a:pos x="99" y="84"/>
                </a:cxn>
                <a:cxn ang="0">
                  <a:pos x="114" y="96"/>
                </a:cxn>
                <a:cxn ang="0">
                  <a:pos x="144" y="87"/>
                </a:cxn>
                <a:cxn ang="0">
                  <a:pos x="141" y="66"/>
                </a:cxn>
                <a:cxn ang="0">
                  <a:pos x="105" y="21"/>
                </a:cxn>
                <a:cxn ang="0">
                  <a:pos x="78" y="39"/>
                </a:cxn>
                <a:cxn ang="0">
                  <a:pos x="54" y="36"/>
                </a:cxn>
                <a:cxn ang="0">
                  <a:pos x="57" y="9"/>
                </a:cxn>
                <a:cxn ang="0">
                  <a:pos x="39" y="0"/>
                </a:cxn>
                <a:cxn ang="0">
                  <a:pos x="33" y="27"/>
                </a:cxn>
                <a:cxn ang="0">
                  <a:pos x="39" y="60"/>
                </a:cxn>
                <a:cxn ang="0">
                  <a:pos x="9" y="66"/>
                </a:cxn>
                <a:cxn ang="0">
                  <a:pos x="0" y="87"/>
                </a:cxn>
                <a:cxn ang="0">
                  <a:pos x="33" y="78"/>
                </a:cxn>
                <a:cxn ang="0">
                  <a:pos x="42" y="105"/>
                </a:cxn>
              </a:cxnLst>
              <a:rect l="0" t="0" r="r" b="b"/>
              <a:pathLst>
                <a:path w="144" h="105">
                  <a:moveTo>
                    <a:pt x="42" y="105"/>
                  </a:moveTo>
                  <a:lnTo>
                    <a:pt x="75" y="99"/>
                  </a:lnTo>
                  <a:lnTo>
                    <a:pt x="99" y="84"/>
                  </a:lnTo>
                  <a:lnTo>
                    <a:pt x="114" y="96"/>
                  </a:lnTo>
                  <a:lnTo>
                    <a:pt x="144" y="87"/>
                  </a:lnTo>
                  <a:lnTo>
                    <a:pt x="141" y="66"/>
                  </a:lnTo>
                  <a:lnTo>
                    <a:pt x="105" y="21"/>
                  </a:lnTo>
                  <a:lnTo>
                    <a:pt x="78" y="39"/>
                  </a:lnTo>
                  <a:lnTo>
                    <a:pt x="54" y="36"/>
                  </a:lnTo>
                  <a:lnTo>
                    <a:pt x="57" y="9"/>
                  </a:lnTo>
                  <a:lnTo>
                    <a:pt x="39" y="0"/>
                  </a:lnTo>
                  <a:lnTo>
                    <a:pt x="33" y="27"/>
                  </a:lnTo>
                  <a:lnTo>
                    <a:pt x="39" y="60"/>
                  </a:lnTo>
                  <a:lnTo>
                    <a:pt x="9" y="66"/>
                  </a:lnTo>
                  <a:lnTo>
                    <a:pt x="0" y="87"/>
                  </a:lnTo>
                  <a:lnTo>
                    <a:pt x="33" y="78"/>
                  </a:lnTo>
                  <a:lnTo>
                    <a:pt x="42" y="10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ltGray">
            <a:xfrm>
              <a:off x="4485" y="1225"/>
              <a:ext cx="339" cy="204"/>
            </a:xfrm>
            <a:custGeom>
              <a:avLst/>
              <a:gdLst/>
              <a:ahLst/>
              <a:cxnLst>
                <a:cxn ang="0">
                  <a:pos x="327" y="204"/>
                </a:cxn>
                <a:cxn ang="0">
                  <a:pos x="339" y="174"/>
                </a:cxn>
                <a:cxn ang="0">
                  <a:pos x="312" y="150"/>
                </a:cxn>
                <a:cxn ang="0">
                  <a:pos x="288" y="150"/>
                </a:cxn>
                <a:cxn ang="0">
                  <a:pos x="282" y="132"/>
                </a:cxn>
                <a:cxn ang="0">
                  <a:pos x="300" y="114"/>
                </a:cxn>
                <a:cxn ang="0">
                  <a:pos x="321" y="123"/>
                </a:cxn>
                <a:cxn ang="0">
                  <a:pos x="327" y="105"/>
                </a:cxn>
                <a:cxn ang="0">
                  <a:pos x="303" y="81"/>
                </a:cxn>
                <a:cxn ang="0">
                  <a:pos x="282" y="87"/>
                </a:cxn>
                <a:cxn ang="0">
                  <a:pos x="264" y="72"/>
                </a:cxn>
                <a:cxn ang="0">
                  <a:pos x="237" y="78"/>
                </a:cxn>
                <a:cxn ang="0">
                  <a:pos x="225" y="48"/>
                </a:cxn>
                <a:cxn ang="0">
                  <a:pos x="207" y="30"/>
                </a:cxn>
                <a:cxn ang="0">
                  <a:pos x="183" y="39"/>
                </a:cxn>
                <a:cxn ang="0">
                  <a:pos x="153" y="39"/>
                </a:cxn>
                <a:cxn ang="0">
                  <a:pos x="156" y="18"/>
                </a:cxn>
                <a:cxn ang="0">
                  <a:pos x="135" y="12"/>
                </a:cxn>
                <a:cxn ang="0">
                  <a:pos x="117" y="30"/>
                </a:cxn>
                <a:cxn ang="0">
                  <a:pos x="99" y="27"/>
                </a:cxn>
                <a:cxn ang="0">
                  <a:pos x="105" y="9"/>
                </a:cxn>
                <a:cxn ang="0">
                  <a:pos x="78" y="0"/>
                </a:cxn>
                <a:cxn ang="0">
                  <a:pos x="57" y="9"/>
                </a:cxn>
                <a:cxn ang="0">
                  <a:pos x="48" y="33"/>
                </a:cxn>
                <a:cxn ang="0">
                  <a:pos x="30" y="9"/>
                </a:cxn>
                <a:cxn ang="0">
                  <a:pos x="12" y="18"/>
                </a:cxn>
                <a:cxn ang="0">
                  <a:pos x="24" y="33"/>
                </a:cxn>
                <a:cxn ang="0">
                  <a:pos x="0" y="39"/>
                </a:cxn>
                <a:cxn ang="0">
                  <a:pos x="9" y="57"/>
                </a:cxn>
                <a:cxn ang="0">
                  <a:pos x="27" y="57"/>
                </a:cxn>
                <a:cxn ang="0">
                  <a:pos x="24" y="78"/>
                </a:cxn>
                <a:cxn ang="0">
                  <a:pos x="45" y="87"/>
                </a:cxn>
                <a:cxn ang="0">
                  <a:pos x="69" y="63"/>
                </a:cxn>
                <a:cxn ang="0">
                  <a:pos x="93" y="78"/>
                </a:cxn>
                <a:cxn ang="0">
                  <a:pos x="129" y="78"/>
                </a:cxn>
                <a:cxn ang="0">
                  <a:pos x="129" y="57"/>
                </a:cxn>
                <a:cxn ang="0">
                  <a:pos x="147" y="84"/>
                </a:cxn>
                <a:cxn ang="0">
                  <a:pos x="177" y="81"/>
                </a:cxn>
                <a:cxn ang="0">
                  <a:pos x="138" y="99"/>
                </a:cxn>
                <a:cxn ang="0">
                  <a:pos x="156" y="123"/>
                </a:cxn>
                <a:cxn ang="0">
                  <a:pos x="174" y="126"/>
                </a:cxn>
                <a:cxn ang="0">
                  <a:pos x="171" y="102"/>
                </a:cxn>
                <a:cxn ang="0">
                  <a:pos x="198" y="87"/>
                </a:cxn>
                <a:cxn ang="0">
                  <a:pos x="195" y="108"/>
                </a:cxn>
                <a:cxn ang="0">
                  <a:pos x="195" y="150"/>
                </a:cxn>
                <a:cxn ang="0">
                  <a:pos x="162" y="162"/>
                </a:cxn>
                <a:cxn ang="0">
                  <a:pos x="168" y="195"/>
                </a:cxn>
                <a:cxn ang="0">
                  <a:pos x="189" y="195"/>
                </a:cxn>
                <a:cxn ang="0">
                  <a:pos x="207" y="171"/>
                </a:cxn>
                <a:cxn ang="0">
                  <a:pos x="237" y="201"/>
                </a:cxn>
                <a:cxn ang="0">
                  <a:pos x="288" y="204"/>
                </a:cxn>
                <a:cxn ang="0">
                  <a:pos x="312" y="189"/>
                </a:cxn>
                <a:cxn ang="0">
                  <a:pos x="327" y="204"/>
                </a:cxn>
              </a:cxnLst>
              <a:rect l="0" t="0" r="r" b="b"/>
              <a:pathLst>
                <a:path w="339" h="204">
                  <a:moveTo>
                    <a:pt x="327" y="204"/>
                  </a:moveTo>
                  <a:lnTo>
                    <a:pt x="339" y="174"/>
                  </a:lnTo>
                  <a:lnTo>
                    <a:pt x="312" y="150"/>
                  </a:lnTo>
                  <a:lnTo>
                    <a:pt x="288" y="150"/>
                  </a:lnTo>
                  <a:lnTo>
                    <a:pt x="282" y="132"/>
                  </a:lnTo>
                  <a:lnTo>
                    <a:pt x="300" y="114"/>
                  </a:lnTo>
                  <a:lnTo>
                    <a:pt x="321" y="123"/>
                  </a:lnTo>
                  <a:lnTo>
                    <a:pt x="327" y="105"/>
                  </a:lnTo>
                  <a:lnTo>
                    <a:pt x="303" y="81"/>
                  </a:lnTo>
                  <a:lnTo>
                    <a:pt x="282" y="87"/>
                  </a:lnTo>
                  <a:lnTo>
                    <a:pt x="264" y="72"/>
                  </a:lnTo>
                  <a:lnTo>
                    <a:pt x="237" y="78"/>
                  </a:lnTo>
                  <a:lnTo>
                    <a:pt x="225" y="48"/>
                  </a:lnTo>
                  <a:lnTo>
                    <a:pt x="207" y="30"/>
                  </a:lnTo>
                  <a:lnTo>
                    <a:pt x="183" y="39"/>
                  </a:lnTo>
                  <a:lnTo>
                    <a:pt x="153" y="39"/>
                  </a:lnTo>
                  <a:lnTo>
                    <a:pt x="156" y="18"/>
                  </a:lnTo>
                  <a:lnTo>
                    <a:pt x="135" y="12"/>
                  </a:lnTo>
                  <a:lnTo>
                    <a:pt x="117" y="30"/>
                  </a:lnTo>
                  <a:lnTo>
                    <a:pt x="99" y="27"/>
                  </a:lnTo>
                  <a:lnTo>
                    <a:pt x="105" y="9"/>
                  </a:lnTo>
                  <a:lnTo>
                    <a:pt x="78" y="0"/>
                  </a:lnTo>
                  <a:lnTo>
                    <a:pt x="57" y="9"/>
                  </a:lnTo>
                  <a:lnTo>
                    <a:pt x="48" y="33"/>
                  </a:lnTo>
                  <a:lnTo>
                    <a:pt x="30" y="9"/>
                  </a:lnTo>
                  <a:lnTo>
                    <a:pt x="12" y="18"/>
                  </a:lnTo>
                  <a:lnTo>
                    <a:pt x="24" y="33"/>
                  </a:lnTo>
                  <a:lnTo>
                    <a:pt x="0" y="39"/>
                  </a:lnTo>
                  <a:lnTo>
                    <a:pt x="9" y="57"/>
                  </a:lnTo>
                  <a:lnTo>
                    <a:pt x="27" y="57"/>
                  </a:lnTo>
                  <a:lnTo>
                    <a:pt x="24" y="78"/>
                  </a:lnTo>
                  <a:lnTo>
                    <a:pt x="45" y="87"/>
                  </a:lnTo>
                  <a:lnTo>
                    <a:pt x="69" y="63"/>
                  </a:lnTo>
                  <a:lnTo>
                    <a:pt x="93" y="78"/>
                  </a:lnTo>
                  <a:lnTo>
                    <a:pt x="129" y="78"/>
                  </a:lnTo>
                  <a:lnTo>
                    <a:pt x="129" y="57"/>
                  </a:lnTo>
                  <a:lnTo>
                    <a:pt x="147" y="84"/>
                  </a:lnTo>
                  <a:lnTo>
                    <a:pt x="177" y="81"/>
                  </a:lnTo>
                  <a:lnTo>
                    <a:pt x="138" y="99"/>
                  </a:lnTo>
                  <a:lnTo>
                    <a:pt x="156" y="123"/>
                  </a:lnTo>
                  <a:lnTo>
                    <a:pt x="174" y="126"/>
                  </a:lnTo>
                  <a:lnTo>
                    <a:pt x="171" y="102"/>
                  </a:lnTo>
                  <a:lnTo>
                    <a:pt x="198" y="87"/>
                  </a:lnTo>
                  <a:lnTo>
                    <a:pt x="195" y="108"/>
                  </a:lnTo>
                  <a:lnTo>
                    <a:pt x="195" y="150"/>
                  </a:lnTo>
                  <a:lnTo>
                    <a:pt x="162" y="162"/>
                  </a:lnTo>
                  <a:lnTo>
                    <a:pt x="168" y="195"/>
                  </a:lnTo>
                  <a:lnTo>
                    <a:pt x="189" y="195"/>
                  </a:lnTo>
                  <a:lnTo>
                    <a:pt x="207" y="171"/>
                  </a:lnTo>
                  <a:lnTo>
                    <a:pt x="237" y="201"/>
                  </a:lnTo>
                  <a:lnTo>
                    <a:pt x="288" y="204"/>
                  </a:lnTo>
                  <a:lnTo>
                    <a:pt x="312" y="189"/>
                  </a:lnTo>
                  <a:lnTo>
                    <a:pt x="327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ltGray">
            <a:xfrm>
              <a:off x="4554" y="1399"/>
              <a:ext cx="81" cy="84"/>
            </a:xfrm>
            <a:custGeom>
              <a:avLst/>
              <a:gdLst/>
              <a:ahLst/>
              <a:cxnLst>
                <a:cxn ang="0">
                  <a:pos x="81" y="33"/>
                </a:cxn>
                <a:cxn ang="0">
                  <a:pos x="63" y="15"/>
                </a:cxn>
                <a:cxn ang="0">
                  <a:pos x="45" y="24"/>
                </a:cxn>
                <a:cxn ang="0">
                  <a:pos x="30" y="3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21" y="48"/>
                </a:cxn>
                <a:cxn ang="0">
                  <a:pos x="24" y="84"/>
                </a:cxn>
                <a:cxn ang="0">
                  <a:pos x="48" y="72"/>
                </a:cxn>
                <a:cxn ang="0">
                  <a:pos x="24" y="48"/>
                </a:cxn>
                <a:cxn ang="0">
                  <a:pos x="42" y="30"/>
                </a:cxn>
                <a:cxn ang="0">
                  <a:pos x="57" y="45"/>
                </a:cxn>
                <a:cxn ang="0">
                  <a:pos x="81" y="33"/>
                </a:cxn>
              </a:cxnLst>
              <a:rect l="0" t="0" r="r" b="b"/>
              <a:pathLst>
                <a:path w="81" h="84">
                  <a:moveTo>
                    <a:pt x="81" y="33"/>
                  </a:moveTo>
                  <a:lnTo>
                    <a:pt x="63" y="15"/>
                  </a:lnTo>
                  <a:lnTo>
                    <a:pt x="45" y="24"/>
                  </a:lnTo>
                  <a:lnTo>
                    <a:pt x="30" y="3"/>
                  </a:lnTo>
                  <a:lnTo>
                    <a:pt x="3" y="0"/>
                  </a:lnTo>
                  <a:lnTo>
                    <a:pt x="0" y="33"/>
                  </a:lnTo>
                  <a:lnTo>
                    <a:pt x="21" y="48"/>
                  </a:lnTo>
                  <a:lnTo>
                    <a:pt x="24" y="84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42" y="30"/>
                  </a:lnTo>
                  <a:lnTo>
                    <a:pt x="57" y="45"/>
                  </a:lnTo>
                  <a:lnTo>
                    <a:pt x="81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ltGray">
            <a:xfrm>
              <a:off x="4449" y="1168"/>
              <a:ext cx="114" cy="47"/>
            </a:xfrm>
            <a:custGeom>
              <a:avLst/>
              <a:gdLst/>
              <a:ahLst/>
              <a:cxnLst>
                <a:cxn ang="0">
                  <a:pos x="114" y="36"/>
                </a:cxn>
                <a:cxn ang="0">
                  <a:pos x="87" y="15"/>
                </a:cxn>
                <a:cxn ang="0">
                  <a:pos x="60" y="18"/>
                </a:cxn>
                <a:cxn ang="0">
                  <a:pos x="39" y="15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3" y="21"/>
                </a:cxn>
                <a:cxn ang="0">
                  <a:pos x="21" y="27"/>
                </a:cxn>
                <a:cxn ang="0">
                  <a:pos x="27" y="48"/>
                </a:cxn>
                <a:cxn ang="0">
                  <a:pos x="54" y="42"/>
                </a:cxn>
                <a:cxn ang="0">
                  <a:pos x="69" y="27"/>
                </a:cxn>
                <a:cxn ang="0">
                  <a:pos x="90" y="39"/>
                </a:cxn>
                <a:cxn ang="0">
                  <a:pos x="114" y="36"/>
                </a:cxn>
              </a:cxnLst>
              <a:rect l="0" t="0" r="r" b="b"/>
              <a:pathLst>
                <a:path w="114" h="48">
                  <a:moveTo>
                    <a:pt x="114" y="36"/>
                  </a:moveTo>
                  <a:lnTo>
                    <a:pt x="87" y="15"/>
                  </a:lnTo>
                  <a:lnTo>
                    <a:pt x="60" y="18"/>
                  </a:lnTo>
                  <a:lnTo>
                    <a:pt x="39" y="1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21" y="27"/>
                  </a:lnTo>
                  <a:lnTo>
                    <a:pt x="27" y="48"/>
                  </a:lnTo>
                  <a:lnTo>
                    <a:pt x="54" y="42"/>
                  </a:lnTo>
                  <a:lnTo>
                    <a:pt x="69" y="27"/>
                  </a:lnTo>
                  <a:lnTo>
                    <a:pt x="90" y="39"/>
                  </a:lnTo>
                  <a:lnTo>
                    <a:pt x="114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2" name="Freeform 109"/>
            <p:cNvSpPr>
              <a:spLocks/>
            </p:cNvSpPr>
            <p:nvPr/>
          </p:nvSpPr>
          <p:spPr bwMode="ltGray">
            <a:xfrm>
              <a:off x="4371" y="1072"/>
              <a:ext cx="109" cy="74"/>
            </a:xfrm>
            <a:custGeom>
              <a:avLst/>
              <a:gdLst/>
              <a:ahLst/>
              <a:cxnLst>
                <a:cxn ang="0">
                  <a:pos x="96" y="69"/>
                </a:cxn>
                <a:cxn ang="0">
                  <a:pos x="90" y="42"/>
                </a:cxn>
                <a:cxn ang="0">
                  <a:pos x="111" y="30"/>
                </a:cxn>
                <a:cxn ang="0">
                  <a:pos x="111" y="6"/>
                </a:cxn>
                <a:cxn ang="0">
                  <a:pos x="93" y="0"/>
                </a:cxn>
                <a:cxn ang="0">
                  <a:pos x="72" y="12"/>
                </a:cxn>
                <a:cxn ang="0">
                  <a:pos x="78" y="30"/>
                </a:cxn>
                <a:cxn ang="0">
                  <a:pos x="36" y="36"/>
                </a:cxn>
                <a:cxn ang="0">
                  <a:pos x="30" y="12"/>
                </a:cxn>
                <a:cxn ang="0">
                  <a:pos x="12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21" y="66"/>
                </a:cxn>
                <a:cxn ang="0">
                  <a:pos x="6" y="78"/>
                </a:cxn>
                <a:cxn ang="0">
                  <a:pos x="39" y="78"/>
                </a:cxn>
                <a:cxn ang="0">
                  <a:pos x="66" y="66"/>
                </a:cxn>
                <a:cxn ang="0">
                  <a:pos x="96" y="69"/>
                </a:cxn>
              </a:cxnLst>
              <a:rect l="0" t="0" r="r" b="b"/>
              <a:pathLst>
                <a:path w="111" h="78">
                  <a:moveTo>
                    <a:pt x="96" y="69"/>
                  </a:moveTo>
                  <a:lnTo>
                    <a:pt x="90" y="42"/>
                  </a:lnTo>
                  <a:lnTo>
                    <a:pt x="111" y="30"/>
                  </a:lnTo>
                  <a:lnTo>
                    <a:pt x="111" y="6"/>
                  </a:lnTo>
                  <a:lnTo>
                    <a:pt x="93" y="0"/>
                  </a:lnTo>
                  <a:lnTo>
                    <a:pt x="72" y="12"/>
                  </a:lnTo>
                  <a:lnTo>
                    <a:pt x="78" y="30"/>
                  </a:lnTo>
                  <a:lnTo>
                    <a:pt x="36" y="36"/>
                  </a:lnTo>
                  <a:lnTo>
                    <a:pt x="30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21" y="66"/>
                  </a:lnTo>
                  <a:lnTo>
                    <a:pt x="6" y="78"/>
                  </a:lnTo>
                  <a:lnTo>
                    <a:pt x="39" y="78"/>
                  </a:lnTo>
                  <a:lnTo>
                    <a:pt x="66" y="66"/>
                  </a:lnTo>
                  <a:lnTo>
                    <a:pt x="96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3" name="Freeform 110"/>
            <p:cNvSpPr>
              <a:spLocks/>
            </p:cNvSpPr>
            <p:nvPr/>
          </p:nvSpPr>
          <p:spPr bwMode="ltGray">
            <a:xfrm>
              <a:off x="4314" y="1168"/>
              <a:ext cx="127" cy="45"/>
            </a:xfrm>
            <a:custGeom>
              <a:avLst/>
              <a:gdLst/>
              <a:ahLst/>
              <a:cxnLst>
                <a:cxn ang="0">
                  <a:pos x="129" y="39"/>
                </a:cxn>
                <a:cxn ang="0">
                  <a:pos x="114" y="27"/>
                </a:cxn>
                <a:cxn ang="0">
                  <a:pos x="105" y="0"/>
                </a:cxn>
                <a:cxn ang="0">
                  <a:pos x="90" y="18"/>
                </a:cxn>
                <a:cxn ang="0">
                  <a:pos x="54" y="0"/>
                </a:cxn>
                <a:cxn ang="0">
                  <a:pos x="21" y="0"/>
                </a:cxn>
                <a:cxn ang="0">
                  <a:pos x="0" y="9"/>
                </a:cxn>
                <a:cxn ang="0">
                  <a:pos x="12" y="30"/>
                </a:cxn>
                <a:cxn ang="0">
                  <a:pos x="48" y="21"/>
                </a:cxn>
                <a:cxn ang="0">
                  <a:pos x="57" y="45"/>
                </a:cxn>
                <a:cxn ang="0">
                  <a:pos x="75" y="42"/>
                </a:cxn>
                <a:cxn ang="0">
                  <a:pos x="87" y="27"/>
                </a:cxn>
                <a:cxn ang="0">
                  <a:pos x="108" y="42"/>
                </a:cxn>
                <a:cxn ang="0">
                  <a:pos x="129" y="39"/>
                </a:cxn>
              </a:cxnLst>
              <a:rect l="0" t="0" r="r" b="b"/>
              <a:pathLst>
                <a:path w="129" h="45">
                  <a:moveTo>
                    <a:pt x="129" y="39"/>
                  </a:moveTo>
                  <a:lnTo>
                    <a:pt x="114" y="27"/>
                  </a:lnTo>
                  <a:lnTo>
                    <a:pt x="105" y="0"/>
                  </a:lnTo>
                  <a:lnTo>
                    <a:pt x="90" y="18"/>
                  </a:lnTo>
                  <a:lnTo>
                    <a:pt x="54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12" y="30"/>
                  </a:lnTo>
                  <a:lnTo>
                    <a:pt x="48" y="21"/>
                  </a:lnTo>
                  <a:lnTo>
                    <a:pt x="57" y="45"/>
                  </a:lnTo>
                  <a:lnTo>
                    <a:pt x="75" y="42"/>
                  </a:lnTo>
                  <a:lnTo>
                    <a:pt x="87" y="27"/>
                  </a:lnTo>
                  <a:lnTo>
                    <a:pt x="108" y="42"/>
                  </a:lnTo>
                  <a:lnTo>
                    <a:pt x="129" y="3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ltGray">
            <a:xfrm>
              <a:off x="4398" y="1219"/>
              <a:ext cx="90" cy="69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0" y="21"/>
                </a:cxn>
                <a:cxn ang="0">
                  <a:pos x="63" y="0"/>
                </a:cxn>
                <a:cxn ang="0">
                  <a:pos x="48" y="33"/>
                </a:cxn>
                <a:cxn ang="0">
                  <a:pos x="33" y="9"/>
                </a:cxn>
                <a:cxn ang="0">
                  <a:pos x="15" y="9"/>
                </a:cxn>
                <a:cxn ang="0">
                  <a:pos x="12" y="27"/>
                </a:cxn>
                <a:cxn ang="0">
                  <a:pos x="0" y="48"/>
                </a:cxn>
                <a:cxn ang="0">
                  <a:pos x="18" y="51"/>
                </a:cxn>
                <a:cxn ang="0">
                  <a:pos x="15" y="69"/>
                </a:cxn>
                <a:cxn ang="0">
                  <a:pos x="33" y="69"/>
                </a:cxn>
                <a:cxn ang="0">
                  <a:pos x="51" y="42"/>
                </a:cxn>
                <a:cxn ang="0">
                  <a:pos x="78" y="42"/>
                </a:cxn>
              </a:cxnLst>
              <a:rect l="0" t="0" r="r" b="b"/>
              <a:pathLst>
                <a:path w="90" h="69">
                  <a:moveTo>
                    <a:pt x="78" y="42"/>
                  </a:moveTo>
                  <a:lnTo>
                    <a:pt x="90" y="21"/>
                  </a:lnTo>
                  <a:lnTo>
                    <a:pt x="63" y="0"/>
                  </a:lnTo>
                  <a:lnTo>
                    <a:pt x="48" y="33"/>
                  </a:lnTo>
                  <a:lnTo>
                    <a:pt x="33" y="9"/>
                  </a:lnTo>
                  <a:lnTo>
                    <a:pt x="15" y="9"/>
                  </a:lnTo>
                  <a:lnTo>
                    <a:pt x="12" y="27"/>
                  </a:lnTo>
                  <a:lnTo>
                    <a:pt x="0" y="48"/>
                  </a:lnTo>
                  <a:lnTo>
                    <a:pt x="18" y="51"/>
                  </a:lnTo>
                  <a:lnTo>
                    <a:pt x="15" y="69"/>
                  </a:lnTo>
                  <a:lnTo>
                    <a:pt x="33" y="69"/>
                  </a:lnTo>
                  <a:lnTo>
                    <a:pt x="51" y="42"/>
                  </a:lnTo>
                  <a:lnTo>
                    <a:pt x="78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5" name="Freeform 112"/>
            <p:cNvSpPr>
              <a:spLocks/>
            </p:cNvSpPr>
            <p:nvPr/>
          </p:nvSpPr>
          <p:spPr bwMode="ltGray">
            <a:xfrm>
              <a:off x="3894" y="1633"/>
              <a:ext cx="39" cy="69"/>
            </a:xfrm>
            <a:custGeom>
              <a:avLst/>
              <a:gdLst/>
              <a:ahLst/>
              <a:cxnLst>
                <a:cxn ang="0">
                  <a:pos x="39" y="69"/>
                </a:cxn>
                <a:cxn ang="0">
                  <a:pos x="27" y="36"/>
                </a:cxn>
                <a:cxn ang="0">
                  <a:pos x="33" y="18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36"/>
                </a:cxn>
                <a:cxn ang="0">
                  <a:pos x="15" y="48"/>
                </a:cxn>
                <a:cxn ang="0">
                  <a:pos x="39" y="69"/>
                </a:cxn>
              </a:cxnLst>
              <a:rect l="0" t="0" r="r" b="b"/>
              <a:pathLst>
                <a:path w="39" h="69">
                  <a:moveTo>
                    <a:pt x="39" y="69"/>
                  </a:moveTo>
                  <a:lnTo>
                    <a:pt x="27" y="36"/>
                  </a:lnTo>
                  <a:lnTo>
                    <a:pt x="33" y="18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36"/>
                  </a:lnTo>
                  <a:lnTo>
                    <a:pt x="15" y="48"/>
                  </a:lnTo>
                  <a:lnTo>
                    <a:pt x="39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6" name="Freeform 113"/>
            <p:cNvSpPr>
              <a:spLocks/>
            </p:cNvSpPr>
            <p:nvPr/>
          </p:nvSpPr>
          <p:spPr bwMode="ltGray">
            <a:xfrm>
              <a:off x="3660" y="1198"/>
              <a:ext cx="30" cy="24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30" y="24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21" y="0"/>
                  </a:lnTo>
                  <a:lnTo>
                    <a:pt x="0" y="21"/>
                  </a:lnTo>
                  <a:lnTo>
                    <a:pt x="30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ltGray">
            <a:xfrm>
              <a:off x="3615" y="1312"/>
              <a:ext cx="21" cy="2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21" y="2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21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ltGray">
            <a:xfrm>
              <a:off x="4962" y="3676"/>
              <a:ext cx="27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27" y="21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3" y="33"/>
                </a:cxn>
              </a:cxnLst>
              <a:rect l="0" t="0" r="r" b="b"/>
              <a:pathLst>
                <a:path w="27" h="33">
                  <a:moveTo>
                    <a:pt x="3" y="33"/>
                  </a:moveTo>
                  <a:lnTo>
                    <a:pt x="27" y="21"/>
                  </a:lnTo>
                  <a:lnTo>
                    <a:pt x="21" y="3"/>
                  </a:lnTo>
                  <a:lnTo>
                    <a:pt x="0" y="0"/>
                  </a:lnTo>
                  <a:lnTo>
                    <a:pt x="3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ltGray">
            <a:xfrm>
              <a:off x="4751" y="363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ltGray">
            <a:xfrm flipV="1">
              <a:off x="4776" y="369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1" name="Freeform 118"/>
            <p:cNvSpPr>
              <a:spLocks/>
            </p:cNvSpPr>
            <p:nvPr/>
          </p:nvSpPr>
          <p:spPr bwMode="ltGray">
            <a:xfrm>
              <a:off x="303" y="2122"/>
              <a:ext cx="1299" cy="1245"/>
            </a:xfrm>
            <a:custGeom>
              <a:avLst/>
              <a:gdLst/>
              <a:ahLst/>
              <a:cxnLst>
                <a:cxn ang="0">
                  <a:pos x="711" y="1245"/>
                </a:cxn>
                <a:cxn ang="0">
                  <a:pos x="774" y="1227"/>
                </a:cxn>
                <a:cxn ang="0">
                  <a:pos x="873" y="1182"/>
                </a:cxn>
                <a:cxn ang="0">
                  <a:pos x="948" y="1107"/>
                </a:cxn>
                <a:cxn ang="0">
                  <a:pos x="999" y="1038"/>
                </a:cxn>
                <a:cxn ang="0">
                  <a:pos x="981" y="963"/>
                </a:cxn>
                <a:cxn ang="0">
                  <a:pos x="1026" y="921"/>
                </a:cxn>
                <a:cxn ang="0">
                  <a:pos x="1092" y="831"/>
                </a:cxn>
                <a:cxn ang="0">
                  <a:pos x="1086" y="783"/>
                </a:cxn>
                <a:cxn ang="0">
                  <a:pos x="1080" y="720"/>
                </a:cxn>
                <a:cxn ang="0">
                  <a:pos x="1128" y="633"/>
                </a:cxn>
                <a:cxn ang="0">
                  <a:pos x="1239" y="537"/>
                </a:cxn>
                <a:cxn ang="0">
                  <a:pos x="1299" y="438"/>
                </a:cxn>
                <a:cxn ang="0">
                  <a:pos x="1245" y="435"/>
                </a:cxn>
                <a:cxn ang="0">
                  <a:pos x="1143" y="438"/>
                </a:cxn>
                <a:cxn ang="0">
                  <a:pos x="1068" y="366"/>
                </a:cxn>
                <a:cxn ang="0">
                  <a:pos x="1038" y="309"/>
                </a:cxn>
                <a:cxn ang="0">
                  <a:pos x="1017" y="276"/>
                </a:cxn>
                <a:cxn ang="0">
                  <a:pos x="951" y="186"/>
                </a:cxn>
                <a:cxn ang="0">
                  <a:pos x="906" y="144"/>
                </a:cxn>
                <a:cxn ang="0">
                  <a:pos x="948" y="162"/>
                </a:cxn>
                <a:cxn ang="0">
                  <a:pos x="936" y="99"/>
                </a:cxn>
                <a:cxn ang="0">
                  <a:pos x="888" y="90"/>
                </a:cxn>
                <a:cxn ang="0">
                  <a:pos x="825" y="96"/>
                </a:cxn>
                <a:cxn ang="0">
                  <a:pos x="756" y="75"/>
                </a:cxn>
                <a:cxn ang="0">
                  <a:pos x="693" y="99"/>
                </a:cxn>
                <a:cxn ang="0">
                  <a:pos x="678" y="117"/>
                </a:cxn>
                <a:cxn ang="0">
                  <a:pos x="618" y="69"/>
                </a:cxn>
                <a:cxn ang="0">
                  <a:pos x="558" y="60"/>
                </a:cxn>
                <a:cxn ang="0">
                  <a:pos x="555" y="0"/>
                </a:cxn>
                <a:cxn ang="0">
                  <a:pos x="429" y="12"/>
                </a:cxn>
                <a:cxn ang="0">
                  <a:pos x="306" y="36"/>
                </a:cxn>
                <a:cxn ang="0">
                  <a:pos x="237" y="66"/>
                </a:cxn>
                <a:cxn ang="0">
                  <a:pos x="156" y="162"/>
                </a:cxn>
                <a:cxn ang="0">
                  <a:pos x="63" y="240"/>
                </a:cxn>
                <a:cxn ang="0">
                  <a:pos x="36" y="300"/>
                </a:cxn>
                <a:cxn ang="0">
                  <a:pos x="36" y="369"/>
                </a:cxn>
                <a:cxn ang="0">
                  <a:pos x="3" y="438"/>
                </a:cxn>
                <a:cxn ang="0">
                  <a:pos x="78" y="516"/>
                </a:cxn>
                <a:cxn ang="0">
                  <a:pos x="171" y="570"/>
                </a:cxn>
                <a:cxn ang="0">
                  <a:pos x="282" y="570"/>
                </a:cxn>
                <a:cxn ang="0">
                  <a:pos x="414" y="534"/>
                </a:cxn>
                <a:cxn ang="0">
                  <a:pos x="465" y="576"/>
                </a:cxn>
                <a:cxn ang="0">
                  <a:pos x="516" y="573"/>
                </a:cxn>
                <a:cxn ang="0">
                  <a:pos x="489" y="639"/>
                </a:cxn>
                <a:cxn ang="0">
                  <a:pos x="549" y="702"/>
                </a:cxn>
                <a:cxn ang="0">
                  <a:pos x="573" y="783"/>
                </a:cxn>
                <a:cxn ang="0">
                  <a:pos x="582" y="843"/>
                </a:cxn>
                <a:cxn ang="0">
                  <a:pos x="558" y="930"/>
                </a:cxn>
                <a:cxn ang="0">
                  <a:pos x="618" y="1011"/>
                </a:cxn>
                <a:cxn ang="0">
                  <a:pos x="660" y="1122"/>
                </a:cxn>
                <a:cxn ang="0">
                  <a:pos x="675" y="1203"/>
                </a:cxn>
              </a:cxnLst>
              <a:rect l="0" t="0" r="r" b="b"/>
              <a:pathLst>
                <a:path w="1299" h="1245">
                  <a:moveTo>
                    <a:pt x="687" y="1233"/>
                  </a:moveTo>
                  <a:lnTo>
                    <a:pt x="711" y="1245"/>
                  </a:lnTo>
                  <a:lnTo>
                    <a:pt x="738" y="1221"/>
                  </a:lnTo>
                  <a:lnTo>
                    <a:pt x="774" y="1227"/>
                  </a:lnTo>
                  <a:lnTo>
                    <a:pt x="834" y="1197"/>
                  </a:lnTo>
                  <a:lnTo>
                    <a:pt x="873" y="1182"/>
                  </a:lnTo>
                  <a:lnTo>
                    <a:pt x="921" y="1125"/>
                  </a:lnTo>
                  <a:lnTo>
                    <a:pt x="948" y="1107"/>
                  </a:lnTo>
                  <a:lnTo>
                    <a:pt x="957" y="1056"/>
                  </a:lnTo>
                  <a:lnTo>
                    <a:pt x="999" y="1038"/>
                  </a:lnTo>
                  <a:lnTo>
                    <a:pt x="1005" y="975"/>
                  </a:lnTo>
                  <a:lnTo>
                    <a:pt x="981" y="963"/>
                  </a:lnTo>
                  <a:lnTo>
                    <a:pt x="1026" y="942"/>
                  </a:lnTo>
                  <a:lnTo>
                    <a:pt x="1026" y="921"/>
                  </a:lnTo>
                  <a:lnTo>
                    <a:pt x="1092" y="894"/>
                  </a:lnTo>
                  <a:lnTo>
                    <a:pt x="1092" y="831"/>
                  </a:lnTo>
                  <a:lnTo>
                    <a:pt x="1104" y="798"/>
                  </a:lnTo>
                  <a:lnTo>
                    <a:pt x="1086" y="783"/>
                  </a:lnTo>
                  <a:lnTo>
                    <a:pt x="1101" y="735"/>
                  </a:lnTo>
                  <a:lnTo>
                    <a:pt x="1080" y="720"/>
                  </a:lnTo>
                  <a:lnTo>
                    <a:pt x="1080" y="702"/>
                  </a:lnTo>
                  <a:lnTo>
                    <a:pt x="1128" y="633"/>
                  </a:lnTo>
                  <a:lnTo>
                    <a:pt x="1209" y="570"/>
                  </a:lnTo>
                  <a:lnTo>
                    <a:pt x="1239" y="537"/>
                  </a:lnTo>
                  <a:lnTo>
                    <a:pt x="1260" y="495"/>
                  </a:lnTo>
                  <a:lnTo>
                    <a:pt x="1299" y="438"/>
                  </a:lnTo>
                  <a:lnTo>
                    <a:pt x="1284" y="408"/>
                  </a:lnTo>
                  <a:lnTo>
                    <a:pt x="1245" y="435"/>
                  </a:lnTo>
                  <a:lnTo>
                    <a:pt x="1173" y="435"/>
                  </a:lnTo>
                  <a:lnTo>
                    <a:pt x="1143" y="438"/>
                  </a:lnTo>
                  <a:lnTo>
                    <a:pt x="1134" y="405"/>
                  </a:lnTo>
                  <a:lnTo>
                    <a:pt x="1068" y="366"/>
                  </a:lnTo>
                  <a:lnTo>
                    <a:pt x="1059" y="339"/>
                  </a:lnTo>
                  <a:lnTo>
                    <a:pt x="1038" y="309"/>
                  </a:lnTo>
                  <a:lnTo>
                    <a:pt x="1017" y="312"/>
                  </a:lnTo>
                  <a:lnTo>
                    <a:pt x="1017" y="276"/>
                  </a:lnTo>
                  <a:lnTo>
                    <a:pt x="972" y="213"/>
                  </a:lnTo>
                  <a:lnTo>
                    <a:pt x="951" y="186"/>
                  </a:lnTo>
                  <a:lnTo>
                    <a:pt x="921" y="165"/>
                  </a:lnTo>
                  <a:lnTo>
                    <a:pt x="906" y="144"/>
                  </a:lnTo>
                  <a:lnTo>
                    <a:pt x="924" y="135"/>
                  </a:lnTo>
                  <a:lnTo>
                    <a:pt x="948" y="162"/>
                  </a:lnTo>
                  <a:lnTo>
                    <a:pt x="954" y="141"/>
                  </a:lnTo>
                  <a:lnTo>
                    <a:pt x="936" y="99"/>
                  </a:lnTo>
                  <a:lnTo>
                    <a:pt x="912" y="99"/>
                  </a:lnTo>
                  <a:lnTo>
                    <a:pt x="888" y="90"/>
                  </a:lnTo>
                  <a:lnTo>
                    <a:pt x="852" y="114"/>
                  </a:lnTo>
                  <a:lnTo>
                    <a:pt x="825" y="96"/>
                  </a:lnTo>
                  <a:lnTo>
                    <a:pt x="798" y="102"/>
                  </a:lnTo>
                  <a:lnTo>
                    <a:pt x="756" y="75"/>
                  </a:lnTo>
                  <a:lnTo>
                    <a:pt x="711" y="75"/>
                  </a:lnTo>
                  <a:lnTo>
                    <a:pt x="693" y="99"/>
                  </a:lnTo>
                  <a:lnTo>
                    <a:pt x="699" y="117"/>
                  </a:lnTo>
                  <a:lnTo>
                    <a:pt x="678" y="117"/>
                  </a:lnTo>
                  <a:lnTo>
                    <a:pt x="630" y="93"/>
                  </a:lnTo>
                  <a:lnTo>
                    <a:pt x="618" y="69"/>
                  </a:lnTo>
                  <a:lnTo>
                    <a:pt x="573" y="72"/>
                  </a:lnTo>
                  <a:lnTo>
                    <a:pt x="558" y="60"/>
                  </a:lnTo>
                  <a:lnTo>
                    <a:pt x="573" y="18"/>
                  </a:lnTo>
                  <a:lnTo>
                    <a:pt x="555" y="0"/>
                  </a:lnTo>
                  <a:lnTo>
                    <a:pt x="528" y="9"/>
                  </a:lnTo>
                  <a:lnTo>
                    <a:pt x="429" y="12"/>
                  </a:lnTo>
                  <a:lnTo>
                    <a:pt x="345" y="39"/>
                  </a:lnTo>
                  <a:lnTo>
                    <a:pt x="306" y="36"/>
                  </a:lnTo>
                  <a:lnTo>
                    <a:pt x="276" y="57"/>
                  </a:lnTo>
                  <a:lnTo>
                    <a:pt x="237" y="66"/>
                  </a:lnTo>
                  <a:lnTo>
                    <a:pt x="198" y="120"/>
                  </a:lnTo>
                  <a:lnTo>
                    <a:pt x="156" y="162"/>
                  </a:lnTo>
                  <a:lnTo>
                    <a:pt x="108" y="189"/>
                  </a:lnTo>
                  <a:lnTo>
                    <a:pt x="63" y="240"/>
                  </a:lnTo>
                  <a:lnTo>
                    <a:pt x="18" y="282"/>
                  </a:lnTo>
                  <a:lnTo>
                    <a:pt x="36" y="300"/>
                  </a:lnTo>
                  <a:lnTo>
                    <a:pt x="27" y="336"/>
                  </a:lnTo>
                  <a:lnTo>
                    <a:pt x="36" y="369"/>
                  </a:lnTo>
                  <a:lnTo>
                    <a:pt x="0" y="396"/>
                  </a:lnTo>
                  <a:lnTo>
                    <a:pt x="3" y="438"/>
                  </a:lnTo>
                  <a:lnTo>
                    <a:pt x="66" y="480"/>
                  </a:lnTo>
                  <a:lnTo>
                    <a:pt x="78" y="516"/>
                  </a:lnTo>
                  <a:lnTo>
                    <a:pt x="123" y="540"/>
                  </a:lnTo>
                  <a:lnTo>
                    <a:pt x="171" y="570"/>
                  </a:lnTo>
                  <a:lnTo>
                    <a:pt x="228" y="552"/>
                  </a:lnTo>
                  <a:lnTo>
                    <a:pt x="282" y="570"/>
                  </a:lnTo>
                  <a:lnTo>
                    <a:pt x="366" y="528"/>
                  </a:lnTo>
                  <a:lnTo>
                    <a:pt x="414" y="534"/>
                  </a:lnTo>
                  <a:lnTo>
                    <a:pt x="435" y="564"/>
                  </a:lnTo>
                  <a:lnTo>
                    <a:pt x="465" y="576"/>
                  </a:lnTo>
                  <a:lnTo>
                    <a:pt x="498" y="552"/>
                  </a:lnTo>
                  <a:lnTo>
                    <a:pt x="516" y="573"/>
                  </a:lnTo>
                  <a:lnTo>
                    <a:pt x="507" y="618"/>
                  </a:lnTo>
                  <a:lnTo>
                    <a:pt x="489" y="639"/>
                  </a:lnTo>
                  <a:lnTo>
                    <a:pt x="531" y="690"/>
                  </a:lnTo>
                  <a:lnTo>
                    <a:pt x="549" y="702"/>
                  </a:lnTo>
                  <a:lnTo>
                    <a:pt x="591" y="762"/>
                  </a:lnTo>
                  <a:lnTo>
                    <a:pt x="573" y="783"/>
                  </a:lnTo>
                  <a:lnTo>
                    <a:pt x="585" y="813"/>
                  </a:lnTo>
                  <a:lnTo>
                    <a:pt x="582" y="843"/>
                  </a:lnTo>
                  <a:lnTo>
                    <a:pt x="558" y="861"/>
                  </a:lnTo>
                  <a:lnTo>
                    <a:pt x="558" y="930"/>
                  </a:lnTo>
                  <a:lnTo>
                    <a:pt x="594" y="987"/>
                  </a:lnTo>
                  <a:lnTo>
                    <a:pt x="618" y="1011"/>
                  </a:lnTo>
                  <a:lnTo>
                    <a:pt x="618" y="1083"/>
                  </a:lnTo>
                  <a:lnTo>
                    <a:pt x="660" y="1122"/>
                  </a:lnTo>
                  <a:lnTo>
                    <a:pt x="687" y="1167"/>
                  </a:lnTo>
                  <a:lnTo>
                    <a:pt x="675" y="1203"/>
                  </a:lnTo>
                  <a:lnTo>
                    <a:pt x="687" y="12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2" name="Freeform 119"/>
            <p:cNvSpPr>
              <a:spLocks/>
            </p:cNvSpPr>
            <p:nvPr/>
          </p:nvSpPr>
          <p:spPr bwMode="ltGray">
            <a:xfrm>
              <a:off x="501" y="1657"/>
              <a:ext cx="777" cy="486"/>
            </a:xfrm>
            <a:custGeom>
              <a:avLst/>
              <a:gdLst/>
              <a:ahLst/>
              <a:cxnLst>
                <a:cxn ang="0">
                  <a:pos x="63" y="459"/>
                </a:cxn>
                <a:cxn ang="0">
                  <a:pos x="12" y="450"/>
                </a:cxn>
                <a:cxn ang="0">
                  <a:pos x="0" y="390"/>
                </a:cxn>
                <a:cxn ang="0">
                  <a:pos x="18" y="348"/>
                </a:cxn>
                <a:cxn ang="0">
                  <a:pos x="75" y="300"/>
                </a:cxn>
                <a:cxn ang="0">
                  <a:pos x="129" y="318"/>
                </a:cxn>
                <a:cxn ang="0">
                  <a:pos x="129" y="258"/>
                </a:cxn>
                <a:cxn ang="0">
                  <a:pos x="93" y="231"/>
                </a:cxn>
                <a:cxn ang="0">
                  <a:pos x="153" y="213"/>
                </a:cxn>
                <a:cxn ang="0">
                  <a:pos x="237" y="162"/>
                </a:cxn>
                <a:cxn ang="0">
                  <a:pos x="282" y="141"/>
                </a:cxn>
                <a:cxn ang="0">
                  <a:pos x="315" y="99"/>
                </a:cxn>
                <a:cxn ang="0">
                  <a:pos x="339" y="51"/>
                </a:cxn>
                <a:cxn ang="0">
                  <a:pos x="345" y="132"/>
                </a:cxn>
                <a:cxn ang="0">
                  <a:pos x="369" y="129"/>
                </a:cxn>
                <a:cxn ang="0">
                  <a:pos x="426" y="117"/>
                </a:cxn>
                <a:cxn ang="0">
                  <a:pos x="501" y="102"/>
                </a:cxn>
                <a:cxn ang="0">
                  <a:pos x="513" y="51"/>
                </a:cxn>
                <a:cxn ang="0">
                  <a:pos x="555" y="42"/>
                </a:cxn>
                <a:cxn ang="0">
                  <a:pos x="582" y="24"/>
                </a:cxn>
                <a:cxn ang="0">
                  <a:pos x="624" y="18"/>
                </a:cxn>
                <a:cxn ang="0">
                  <a:pos x="618" y="51"/>
                </a:cxn>
                <a:cxn ang="0">
                  <a:pos x="606" y="96"/>
                </a:cxn>
                <a:cxn ang="0">
                  <a:pos x="660" y="102"/>
                </a:cxn>
                <a:cxn ang="0">
                  <a:pos x="681" y="156"/>
                </a:cxn>
                <a:cxn ang="0">
                  <a:pos x="720" y="171"/>
                </a:cxn>
                <a:cxn ang="0">
                  <a:pos x="765" y="201"/>
                </a:cxn>
                <a:cxn ang="0">
                  <a:pos x="768" y="252"/>
                </a:cxn>
                <a:cxn ang="0">
                  <a:pos x="738" y="285"/>
                </a:cxn>
                <a:cxn ang="0">
                  <a:pos x="690" y="285"/>
                </a:cxn>
                <a:cxn ang="0">
                  <a:pos x="645" y="306"/>
                </a:cxn>
                <a:cxn ang="0">
                  <a:pos x="597" y="348"/>
                </a:cxn>
                <a:cxn ang="0">
                  <a:pos x="612" y="393"/>
                </a:cxn>
                <a:cxn ang="0">
                  <a:pos x="552" y="381"/>
                </a:cxn>
                <a:cxn ang="0">
                  <a:pos x="558" y="423"/>
                </a:cxn>
                <a:cxn ang="0">
                  <a:pos x="525" y="450"/>
                </a:cxn>
                <a:cxn ang="0">
                  <a:pos x="519" y="411"/>
                </a:cxn>
                <a:cxn ang="0">
                  <a:pos x="483" y="384"/>
                </a:cxn>
                <a:cxn ang="0">
                  <a:pos x="474" y="351"/>
                </a:cxn>
                <a:cxn ang="0">
                  <a:pos x="417" y="318"/>
                </a:cxn>
                <a:cxn ang="0">
                  <a:pos x="381" y="303"/>
                </a:cxn>
                <a:cxn ang="0">
                  <a:pos x="369" y="327"/>
                </a:cxn>
                <a:cxn ang="0">
                  <a:pos x="423" y="354"/>
                </a:cxn>
                <a:cxn ang="0">
                  <a:pos x="450" y="381"/>
                </a:cxn>
                <a:cxn ang="0">
                  <a:pos x="435" y="396"/>
                </a:cxn>
                <a:cxn ang="0">
                  <a:pos x="417" y="432"/>
                </a:cxn>
                <a:cxn ang="0">
                  <a:pos x="360" y="441"/>
                </a:cxn>
                <a:cxn ang="0">
                  <a:pos x="405" y="423"/>
                </a:cxn>
                <a:cxn ang="0">
                  <a:pos x="405" y="369"/>
                </a:cxn>
                <a:cxn ang="0">
                  <a:pos x="345" y="348"/>
                </a:cxn>
                <a:cxn ang="0">
                  <a:pos x="294" y="315"/>
                </a:cxn>
                <a:cxn ang="0">
                  <a:pos x="225" y="342"/>
                </a:cxn>
                <a:cxn ang="0">
                  <a:pos x="180" y="375"/>
                </a:cxn>
                <a:cxn ang="0">
                  <a:pos x="174" y="393"/>
                </a:cxn>
                <a:cxn ang="0">
                  <a:pos x="153" y="456"/>
                </a:cxn>
                <a:cxn ang="0">
                  <a:pos x="66" y="486"/>
                </a:cxn>
              </a:cxnLst>
              <a:rect l="0" t="0" r="r" b="b"/>
              <a:pathLst>
                <a:path w="780" h="486">
                  <a:moveTo>
                    <a:pt x="66" y="486"/>
                  </a:moveTo>
                  <a:lnTo>
                    <a:pt x="63" y="459"/>
                  </a:lnTo>
                  <a:lnTo>
                    <a:pt x="36" y="444"/>
                  </a:lnTo>
                  <a:lnTo>
                    <a:pt x="12" y="450"/>
                  </a:lnTo>
                  <a:lnTo>
                    <a:pt x="15" y="414"/>
                  </a:lnTo>
                  <a:lnTo>
                    <a:pt x="0" y="390"/>
                  </a:lnTo>
                  <a:lnTo>
                    <a:pt x="24" y="372"/>
                  </a:lnTo>
                  <a:lnTo>
                    <a:pt x="18" y="348"/>
                  </a:lnTo>
                  <a:lnTo>
                    <a:pt x="27" y="312"/>
                  </a:lnTo>
                  <a:lnTo>
                    <a:pt x="75" y="300"/>
                  </a:lnTo>
                  <a:lnTo>
                    <a:pt x="111" y="318"/>
                  </a:lnTo>
                  <a:lnTo>
                    <a:pt x="129" y="318"/>
                  </a:lnTo>
                  <a:lnTo>
                    <a:pt x="141" y="276"/>
                  </a:lnTo>
                  <a:lnTo>
                    <a:pt x="129" y="258"/>
                  </a:lnTo>
                  <a:lnTo>
                    <a:pt x="111" y="240"/>
                  </a:lnTo>
                  <a:lnTo>
                    <a:pt x="93" y="231"/>
                  </a:lnTo>
                  <a:lnTo>
                    <a:pt x="105" y="213"/>
                  </a:lnTo>
                  <a:lnTo>
                    <a:pt x="153" y="213"/>
                  </a:lnTo>
                  <a:lnTo>
                    <a:pt x="216" y="198"/>
                  </a:lnTo>
                  <a:lnTo>
                    <a:pt x="237" y="162"/>
                  </a:lnTo>
                  <a:lnTo>
                    <a:pt x="270" y="156"/>
                  </a:lnTo>
                  <a:lnTo>
                    <a:pt x="282" y="141"/>
                  </a:lnTo>
                  <a:lnTo>
                    <a:pt x="315" y="129"/>
                  </a:lnTo>
                  <a:lnTo>
                    <a:pt x="315" y="99"/>
                  </a:lnTo>
                  <a:lnTo>
                    <a:pt x="318" y="57"/>
                  </a:lnTo>
                  <a:lnTo>
                    <a:pt x="339" y="51"/>
                  </a:lnTo>
                  <a:lnTo>
                    <a:pt x="348" y="84"/>
                  </a:lnTo>
                  <a:lnTo>
                    <a:pt x="345" y="132"/>
                  </a:lnTo>
                  <a:lnTo>
                    <a:pt x="360" y="105"/>
                  </a:lnTo>
                  <a:lnTo>
                    <a:pt x="369" y="129"/>
                  </a:lnTo>
                  <a:lnTo>
                    <a:pt x="399" y="141"/>
                  </a:lnTo>
                  <a:lnTo>
                    <a:pt x="426" y="117"/>
                  </a:lnTo>
                  <a:lnTo>
                    <a:pt x="480" y="120"/>
                  </a:lnTo>
                  <a:lnTo>
                    <a:pt x="501" y="102"/>
                  </a:lnTo>
                  <a:lnTo>
                    <a:pt x="489" y="72"/>
                  </a:lnTo>
                  <a:lnTo>
                    <a:pt x="513" y="51"/>
                  </a:lnTo>
                  <a:lnTo>
                    <a:pt x="537" y="69"/>
                  </a:lnTo>
                  <a:lnTo>
                    <a:pt x="555" y="42"/>
                  </a:lnTo>
                  <a:lnTo>
                    <a:pt x="552" y="15"/>
                  </a:lnTo>
                  <a:lnTo>
                    <a:pt x="582" y="24"/>
                  </a:lnTo>
                  <a:lnTo>
                    <a:pt x="597" y="0"/>
                  </a:lnTo>
                  <a:lnTo>
                    <a:pt x="624" y="18"/>
                  </a:lnTo>
                  <a:lnTo>
                    <a:pt x="606" y="36"/>
                  </a:lnTo>
                  <a:lnTo>
                    <a:pt x="618" y="51"/>
                  </a:lnTo>
                  <a:lnTo>
                    <a:pt x="597" y="78"/>
                  </a:lnTo>
                  <a:lnTo>
                    <a:pt x="606" y="96"/>
                  </a:lnTo>
                  <a:lnTo>
                    <a:pt x="642" y="108"/>
                  </a:lnTo>
                  <a:lnTo>
                    <a:pt x="660" y="102"/>
                  </a:lnTo>
                  <a:lnTo>
                    <a:pt x="678" y="129"/>
                  </a:lnTo>
                  <a:lnTo>
                    <a:pt x="681" y="156"/>
                  </a:lnTo>
                  <a:lnTo>
                    <a:pt x="690" y="183"/>
                  </a:lnTo>
                  <a:lnTo>
                    <a:pt x="720" y="171"/>
                  </a:lnTo>
                  <a:lnTo>
                    <a:pt x="738" y="201"/>
                  </a:lnTo>
                  <a:lnTo>
                    <a:pt x="765" y="201"/>
                  </a:lnTo>
                  <a:lnTo>
                    <a:pt x="780" y="234"/>
                  </a:lnTo>
                  <a:lnTo>
                    <a:pt x="768" y="252"/>
                  </a:lnTo>
                  <a:lnTo>
                    <a:pt x="732" y="267"/>
                  </a:lnTo>
                  <a:lnTo>
                    <a:pt x="738" y="285"/>
                  </a:lnTo>
                  <a:lnTo>
                    <a:pt x="732" y="309"/>
                  </a:lnTo>
                  <a:lnTo>
                    <a:pt x="690" y="285"/>
                  </a:lnTo>
                  <a:lnTo>
                    <a:pt x="666" y="273"/>
                  </a:lnTo>
                  <a:lnTo>
                    <a:pt x="645" y="306"/>
                  </a:lnTo>
                  <a:lnTo>
                    <a:pt x="618" y="312"/>
                  </a:lnTo>
                  <a:lnTo>
                    <a:pt x="597" y="348"/>
                  </a:lnTo>
                  <a:lnTo>
                    <a:pt x="621" y="369"/>
                  </a:lnTo>
                  <a:lnTo>
                    <a:pt x="612" y="393"/>
                  </a:lnTo>
                  <a:lnTo>
                    <a:pt x="588" y="387"/>
                  </a:lnTo>
                  <a:lnTo>
                    <a:pt x="552" y="381"/>
                  </a:lnTo>
                  <a:lnTo>
                    <a:pt x="549" y="402"/>
                  </a:lnTo>
                  <a:lnTo>
                    <a:pt x="558" y="423"/>
                  </a:lnTo>
                  <a:lnTo>
                    <a:pt x="552" y="459"/>
                  </a:lnTo>
                  <a:lnTo>
                    <a:pt x="525" y="450"/>
                  </a:lnTo>
                  <a:lnTo>
                    <a:pt x="504" y="435"/>
                  </a:lnTo>
                  <a:lnTo>
                    <a:pt x="519" y="411"/>
                  </a:lnTo>
                  <a:lnTo>
                    <a:pt x="501" y="387"/>
                  </a:lnTo>
                  <a:lnTo>
                    <a:pt x="483" y="384"/>
                  </a:lnTo>
                  <a:lnTo>
                    <a:pt x="468" y="369"/>
                  </a:lnTo>
                  <a:lnTo>
                    <a:pt x="474" y="351"/>
                  </a:lnTo>
                  <a:lnTo>
                    <a:pt x="438" y="336"/>
                  </a:lnTo>
                  <a:lnTo>
                    <a:pt x="417" y="318"/>
                  </a:lnTo>
                  <a:lnTo>
                    <a:pt x="414" y="297"/>
                  </a:lnTo>
                  <a:lnTo>
                    <a:pt x="381" y="303"/>
                  </a:lnTo>
                  <a:lnTo>
                    <a:pt x="363" y="303"/>
                  </a:lnTo>
                  <a:lnTo>
                    <a:pt x="369" y="327"/>
                  </a:lnTo>
                  <a:lnTo>
                    <a:pt x="393" y="342"/>
                  </a:lnTo>
                  <a:lnTo>
                    <a:pt x="423" y="354"/>
                  </a:lnTo>
                  <a:lnTo>
                    <a:pt x="432" y="378"/>
                  </a:lnTo>
                  <a:lnTo>
                    <a:pt x="450" y="381"/>
                  </a:lnTo>
                  <a:lnTo>
                    <a:pt x="456" y="402"/>
                  </a:lnTo>
                  <a:lnTo>
                    <a:pt x="435" y="396"/>
                  </a:lnTo>
                  <a:lnTo>
                    <a:pt x="444" y="420"/>
                  </a:lnTo>
                  <a:lnTo>
                    <a:pt x="417" y="432"/>
                  </a:lnTo>
                  <a:lnTo>
                    <a:pt x="387" y="453"/>
                  </a:lnTo>
                  <a:lnTo>
                    <a:pt x="360" y="441"/>
                  </a:lnTo>
                  <a:lnTo>
                    <a:pt x="363" y="423"/>
                  </a:lnTo>
                  <a:lnTo>
                    <a:pt x="405" y="423"/>
                  </a:lnTo>
                  <a:lnTo>
                    <a:pt x="420" y="393"/>
                  </a:lnTo>
                  <a:lnTo>
                    <a:pt x="405" y="369"/>
                  </a:lnTo>
                  <a:lnTo>
                    <a:pt x="378" y="375"/>
                  </a:lnTo>
                  <a:lnTo>
                    <a:pt x="345" y="348"/>
                  </a:lnTo>
                  <a:lnTo>
                    <a:pt x="339" y="324"/>
                  </a:lnTo>
                  <a:lnTo>
                    <a:pt x="294" y="315"/>
                  </a:lnTo>
                  <a:lnTo>
                    <a:pt x="252" y="321"/>
                  </a:lnTo>
                  <a:lnTo>
                    <a:pt x="225" y="342"/>
                  </a:lnTo>
                  <a:lnTo>
                    <a:pt x="192" y="348"/>
                  </a:lnTo>
                  <a:lnTo>
                    <a:pt x="180" y="375"/>
                  </a:lnTo>
                  <a:lnTo>
                    <a:pt x="201" y="399"/>
                  </a:lnTo>
                  <a:lnTo>
                    <a:pt x="174" y="393"/>
                  </a:lnTo>
                  <a:lnTo>
                    <a:pt x="168" y="432"/>
                  </a:lnTo>
                  <a:lnTo>
                    <a:pt x="153" y="456"/>
                  </a:lnTo>
                  <a:lnTo>
                    <a:pt x="96" y="465"/>
                  </a:lnTo>
                  <a:lnTo>
                    <a:pt x="6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3" name="Freeform 120"/>
            <p:cNvSpPr>
              <a:spLocks/>
            </p:cNvSpPr>
            <p:nvPr/>
          </p:nvSpPr>
          <p:spPr bwMode="ltGray">
            <a:xfrm>
              <a:off x="773" y="1999"/>
              <a:ext cx="46" cy="84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27" y="60"/>
                </a:cxn>
                <a:cxn ang="0">
                  <a:pos x="45" y="36"/>
                </a:cxn>
                <a:cxn ang="0">
                  <a:pos x="45" y="15"/>
                </a:cxn>
                <a:cxn ang="0">
                  <a:pos x="18" y="0"/>
                </a:cxn>
                <a:cxn ang="0">
                  <a:pos x="9" y="24"/>
                </a:cxn>
                <a:cxn ang="0">
                  <a:pos x="36" y="24"/>
                </a:cxn>
                <a:cxn ang="0">
                  <a:pos x="6" y="30"/>
                </a:cxn>
                <a:cxn ang="0">
                  <a:pos x="0" y="63"/>
                </a:cxn>
                <a:cxn ang="0">
                  <a:pos x="36" y="84"/>
                </a:cxn>
              </a:cxnLst>
              <a:rect l="0" t="0" r="r" b="b"/>
              <a:pathLst>
                <a:path w="45" h="84">
                  <a:moveTo>
                    <a:pt x="36" y="84"/>
                  </a:moveTo>
                  <a:lnTo>
                    <a:pt x="27" y="60"/>
                  </a:lnTo>
                  <a:lnTo>
                    <a:pt x="45" y="36"/>
                  </a:lnTo>
                  <a:lnTo>
                    <a:pt x="45" y="15"/>
                  </a:lnTo>
                  <a:lnTo>
                    <a:pt x="18" y="0"/>
                  </a:lnTo>
                  <a:lnTo>
                    <a:pt x="9" y="24"/>
                  </a:lnTo>
                  <a:lnTo>
                    <a:pt x="36" y="24"/>
                  </a:lnTo>
                  <a:lnTo>
                    <a:pt x="6" y="30"/>
                  </a:lnTo>
                  <a:lnTo>
                    <a:pt x="0" y="63"/>
                  </a:lnTo>
                  <a:lnTo>
                    <a:pt x="36" y="8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4" name="Freeform 121"/>
            <p:cNvSpPr>
              <a:spLocks/>
            </p:cNvSpPr>
            <p:nvPr/>
          </p:nvSpPr>
          <p:spPr bwMode="ltGray">
            <a:xfrm>
              <a:off x="636" y="1624"/>
              <a:ext cx="114" cy="196"/>
            </a:xfrm>
            <a:custGeom>
              <a:avLst/>
              <a:gdLst/>
              <a:ahLst/>
              <a:cxnLst>
                <a:cxn ang="0">
                  <a:pos x="48" y="171"/>
                </a:cxn>
                <a:cxn ang="0">
                  <a:pos x="63" y="192"/>
                </a:cxn>
                <a:cxn ang="0">
                  <a:pos x="111" y="165"/>
                </a:cxn>
                <a:cxn ang="0">
                  <a:pos x="114" y="135"/>
                </a:cxn>
                <a:cxn ang="0">
                  <a:pos x="81" y="117"/>
                </a:cxn>
                <a:cxn ang="0">
                  <a:pos x="87" y="93"/>
                </a:cxn>
                <a:cxn ang="0">
                  <a:pos x="69" y="75"/>
                </a:cxn>
                <a:cxn ang="0">
                  <a:pos x="54" y="60"/>
                </a:cxn>
                <a:cxn ang="0">
                  <a:pos x="63" y="42"/>
                </a:cxn>
                <a:cxn ang="0">
                  <a:pos x="51" y="15"/>
                </a:cxn>
                <a:cxn ang="0">
                  <a:pos x="18" y="0"/>
                </a:cxn>
                <a:cxn ang="0">
                  <a:pos x="12" y="39"/>
                </a:cxn>
                <a:cxn ang="0">
                  <a:pos x="21" y="60"/>
                </a:cxn>
                <a:cxn ang="0">
                  <a:pos x="27" y="87"/>
                </a:cxn>
                <a:cxn ang="0">
                  <a:pos x="51" y="99"/>
                </a:cxn>
                <a:cxn ang="0">
                  <a:pos x="48" y="126"/>
                </a:cxn>
                <a:cxn ang="0">
                  <a:pos x="30" y="132"/>
                </a:cxn>
                <a:cxn ang="0">
                  <a:pos x="15" y="162"/>
                </a:cxn>
                <a:cxn ang="0">
                  <a:pos x="0" y="180"/>
                </a:cxn>
                <a:cxn ang="0">
                  <a:pos x="48" y="171"/>
                </a:cxn>
              </a:cxnLst>
              <a:rect l="0" t="0" r="r" b="b"/>
              <a:pathLst>
                <a:path w="114" h="192">
                  <a:moveTo>
                    <a:pt x="48" y="171"/>
                  </a:moveTo>
                  <a:lnTo>
                    <a:pt x="63" y="192"/>
                  </a:lnTo>
                  <a:lnTo>
                    <a:pt x="111" y="165"/>
                  </a:lnTo>
                  <a:lnTo>
                    <a:pt x="114" y="135"/>
                  </a:lnTo>
                  <a:lnTo>
                    <a:pt x="81" y="117"/>
                  </a:lnTo>
                  <a:lnTo>
                    <a:pt x="87" y="93"/>
                  </a:lnTo>
                  <a:lnTo>
                    <a:pt x="69" y="75"/>
                  </a:lnTo>
                  <a:lnTo>
                    <a:pt x="54" y="60"/>
                  </a:lnTo>
                  <a:lnTo>
                    <a:pt x="63" y="42"/>
                  </a:lnTo>
                  <a:lnTo>
                    <a:pt x="51" y="15"/>
                  </a:lnTo>
                  <a:lnTo>
                    <a:pt x="18" y="0"/>
                  </a:lnTo>
                  <a:lnTo>
                    <a:pt x="12" y="39"/>
                  </a:lnTo>
                  <a:lnTo>
                    <a:pt x="21" y="60"/>
                  </a:lnTo>
                  <a:lnTo>
                    <a:pt x="27" y="87"/>
                  </a:lnTo>
                  <a:lnTo>
                    <a:pt x="51" y="99"/>
                  </a:lnTo>
                  <a:lnTo>
                    <a:pt x="48" y="126"/>
                  </a:lnTo>
                  <a:lnTo>
                    <a:pt x="30" y="132"/>
                  </a:lnTo>
                  <a:lnTo>
                    <a:pt x="15" y="162"/>
                  </a:lnTo>
                  <a:lnTo>
                    <a:pt x="0" y="180"/>
                  </a:lnTo>
                  <a:lnTo>
                    <a:pt x="48" y="17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5" name="Freeform 122"/>
            <p:cNvSpPr>
              <a:spLocks/>
            </p:cNvSpPr>
            <p:nvPr/>
          </p:nvSpPr>
          <p:spPr bwMode="ltGray">
            <a:xfrm>
              <a:off x="582" y="1699"/>
              <a:ext cx="81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0" y="57"/>
                </a:cxn>
                <a:cxn ang="0">
                  <a:pos x="15" y="42"/>
                </a:cxn>
                <a:cxn ang="0">
                  <a:pos x="12" y="15"/>
                </a:cxn>
                <a:cxn ang="0">
                  <a:pos x="27" y="3"/>
                </a:cxn>
                <a:cxn ang="0">
                  <a:pos x="48" y="6"/>
                </a:cxn>
                <a:cxn ang="0">
                  <a:pos x="66" y="0"/>
                </a:cxn>
                <a:cxn ang="0">
                  <a:pos x="81" y="18"/>
                </a:cxn>
                <a:cxn ang="0">
                  <a:pos x="66" y="39"/>
                </a:cxn>
                <a:cxn ang="0">
                  <a:pos x="69" y="60"/>
                </a:cxn>
                <a:cxn ang="0">
                  <a:pos x="39" y="66"/>
                </a:cxn>
                <a:cxn ang="0">
                  <a:pos x="12" y="72"/>
                </a:cxn>
              </a:cxnLst>
              <a:rect l="0" t="0" r="r" b="b"/>
              <a:pathLst>
                <a:path w="81" h="72">
                  <a:moveTo>
                    <a:pt x="12" y="72"/>
                  </a:moveTo>
                  <a:lnTo>
                    <a:pt x="0" y="57"/>
                  </a:lnTo>
                  <a:lnTo>
                    <a:pt x="15" y="42"/>
                  </a:lnTo>
                  <a:lnTo>
                    <a:pt x="12" y="15"/>
                  </a:lnTo>
                  <a:lnTo>
                    <a:pt x="27" y="3"/>
                  </a:lnTo>
                  <a:lnTo>
                    <a:pt x="48" y="6"/>
                  </a:lnTo>
                  <a:lnTo>
                    <a:pt x="66" y="0"/>
                  </a:lnTo>
                  <a:lnTo>
                    <a:pt x="81" y="18"/>
                  </a:lnTo>
                  <a:lnTo>
                    <a:pt x="66" y="39"/>
                  </a:lnTo>
                  <a:lnTo>
                    <a:pt x="69" y="60"/>
                  </a:lnTo>
                  <a:lnTo>
                    <a:pt x="39" y="66"/>
                  </a:lnTo>
                  <a:lnTo>
                    <a:pt x="12" y="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6" name="Freeform 123"/>
            <p:cNvSpPr>
              <a:spLocks/>
            </p:cNvSpPr>
            <p:nvPr/>
          </p:nvSpPr>
          <p:spPr bwMode="ltGray">
            <a:xfrm>
              <a:off x="759" y="1378"/>
              <a:ext cx="387" cy="386"/>
            </a:xfrm>
            <a:custGeom>
              <a:avLst/>
              <a:gdLst/>
              <a:ahLst/>
              <a:cxnLst>
                <a:cxn ang="0">
                  <a:pos x="12" y="240"/>
                </a:cxn>
                <a:cxn ang="0">
                  <a:pos x="57" y="219"/>
                </a:cxn>
                <a:cxn ang="0">
                  <a:pos x="69" y="186"/>
                </a:cxn>
                <a:cxn ang="0">
                  <a:pos x="90" y="159"/>
                </a:cxn>
                <a:cxn ang="0">
                  <a:pos x="120" y="144"/>
                </a:cxn>
                <a:cxn ang="0">
                  <a:pos x="114" y="120"/>
                </a:cxn>
                <a:cxn ang="0">
                  <a:pos x="129" y="96"/>
                </a:cxn>
                <a:cxn ang="0">
                  <a:pos x="153" y="102"/>
                </a:cxn>
                <a:cxn ang="0">
                  <a:pos x="153" y="72"/>
                </a:cxn>
                <a:cxn ang="0">
                  <a:pos x="189" y="45"/>
                </a:cxn>
                <a:cxn ang="0">
                  <a:pos x="219" y="36"/>
                </a:cxn>
                <a:cxn ang="0">
                  <a:pos x="237" y="36"/>
                </a:cxn>
                <a:cxn ang="0">
                  <a:pos x="234" y="15"/>
                </a:cxn>
                <a:cxn ang="0">
                  <a:pos x="249" y="0"/>
                </a:cxn>
                <a:cxn ang="0">
                  <a:pos x="273" y="18"/>
                </a:cxn>
                <a:cxn ang="0">
                  <a:pos x="297" y="3"/>
                </a:cxn>
                <a:cxn ang="0">
                  <a:pos x="318" y="12"/>
                </a:cxn>
                <a:cxn ang="0">
                  <a:pos x="312" y="42"/>
                </a:cxn>
                <a:cxn ang="0">
                  <a:pos x="333" y="69"/>
                </a:cxn>
                <a:cxn ang="0">
                  <a:pos x="327" y="90"/>
                </a:cxn>
                <a:cxn ang="0">
                  <a:pos x="357" y="126"/>
                </a:cxn>
                <a:cxn ang="0">
                  <a:pos x="351" y="156"/>
                </a:cxn>
                <a:cxn ang="0">
                  <a:pos x="354" y="186"/>
                </a:cxn>
                <a:cxn ang="0">
                  <a:pos x="387" y="219"/>
                </a:cxn>
                <a:cxn ang="0">
                  <a:pos x="381" y="240"/>
                </a:cxn>
                <a:cxn ang="0">
                  <a:pos x="342" y="246"/>
                </a:cxn>
                <a:cxn ang="0">
                  <a:pos x="321" y="270"/>
                </a:cxn>
                <a:cxn ang="0">
                  <a:pos x="282" y="273"/>
                </a:cxn>
                <a:cxn ang="0">
                  <a:pos x="243" y="270"/>
                </a:cxn>
                <a:cxn ang="0">
                  <a:pos x="246" y="249"/>
                </a:cxn>
                <a:cxn ang="0">
                  <a:pos x="228" y="219"/>
                </a:cxn>
                <a:cxn ang="0">
                  <a:pos x="261" y="183"/>
                </a:cxn>
                <a:cxn ang="0">
                  <a:pos x="285" y="177"/>
                </a:cxn>
                <a:cxn ang="0">
                  <a:pos x="285" y="159"/>
                </a:cxn>
                <a:cxn ang="0">
                  <a:pos x="267" y="144"/>
                </a:cxn>
                <a:cxn ang="0">
                  <a:pos x="234" y="159"/>
                </a:cxn>
                <a:cxn ang="0">
                  <a:pos x="231" y="186"/>
                </a:cxn>
                <a:cxn ang="0">
                  <a:pos x="219" y="228"/>
                </a:cxn>
                <a:cxn ang="0">
                  <a:pos x="186" y="222"/>
                </a:cxn>
                <a:cxn ang="0">
                  <a:pos x="177" y="246"/>
                </a:cxn>
                <a:cxn ang="0">
                  <a:pos x="156" y="246"/>
                </a:cxn>
                <a:cxn ang="0">
                  <a:pos x="171" y="267"/>
                </a:cxn>
                <a:cxn ang="0">
                  <a:pos x="189" y="276"/>
                </a:cxn>
                <a:cxn ang="0">
                  <a:pos x="195" y="303"/>
                </a:cxn>
                <a:cxn ang="0">
                  <a:pos x="174" y="300"/>
                </a:cxn>
                <a:cxn ang="0">
                  <a:pos x="174" y="321"/>
                </a:cxn>
                <a:cxn ang="0">
                  <a:pos x="201" y="330"/>
                </a:cxn>
                <a:cxn ang="0">
                  <a:pos x="204" y="348"/>
                </a:cxn>
                <a:cxn ang="0">
                  <a:pos x="186" y="351"/>
                </a:cxn>
                <a:cxn ang="0">
                  <a:pos x="165" y="342"/>
                </a:cxn>
                <a:cxn ang="0">
                  <a:pos x="150" y="363"/>
                </a:cxn>
                <a:cxn ang="0">
                  <a:pos x="141" y="384"/>
                </a:cxn>
                <a:cxn ang="0">
                  <a:pos x="102" y="360"/>
                </a:cxn>
                <a:cxn ang="0">
                  <a:pos x="111" y="339"/>
                </a:cxn>
                <a:cxn ang="0">
                  <a:pos x="90" y="324"/>
                </a:cxn>
                <a:cxn ang="0">
                  <a:pos x="81" y="291"/>
                </a:cxn>
                <a:cxn ang="0">
                  <a:pos x="57" y="321"/>
                </a:cxn>
                <a:cxn ang="0">
                  <a:pos x="27" y="324"/>
                </a:cxn>
                <a:cxn ang="0">
                  <a:pos x="0" y="309"/>
                </a:cxn>
                <a:cxn ang="0">
                  <a:pos x="12" y="240"/>
                </a:cxn>
              </a:cxnLst>
              <a:rect l="0" t="0" r="r" b="b"/>
              <a:pathLst>
                <a:path w="387" h="384">
                  <a:moveTo>
                    <a:pt x="12" y="240"/>
                  </a:moveTo>
                  <a:lnTo>
                    <a:pt x="57" y="219"/>
                  </a:lnTo>
                  <a:lnTo>
                    <a:pt x="69" y="186"/>
                  </a:lnTo>
                  <a:lnTo>
                    <a:pt x="90" y="159"/>
                  </a:lnTo>
                  <a:lnTo>
                    <a:pt x="120" y="144"/>
                  </a:lnTo>
                  <a:lnTo>
                    <a:pt x="114" y="120"/>
                  </a:lnTo>
                  <a:lnTo>
                    <a:pt x="129" y="96"/>
                  </a:lnTo>
                  <a:lnTo>
                    <a:pt x="153" y="102"/>
                  </a:lnTo>
                  <a:lnTo>
                    <a:pt x="153" y="72"/>
                  </a:lnTo>
                  <a:lnTo>
                    <a:pt x="189" y="45"/>
                  </a:lnTo>
                  <a:lnTo>
                    <a:pt x="219" y="36"/>
                  </a:lnTo>
                  <a:lnTo>
                    <a:pt x="237" y="36"/>
                  </a:lnTo>
                  <a:lnTo>
                    <a:pt x="234" y="15"/>
                  </a:lnTo>
                  <a:lnTo>
                    <a:pt x="249" y="0"/>
                  </a:lnTo>
                  <a:lnTo>
                    <a:pt x="273" y="18"/>
                  </a:lnTo>
                  <a:lnTo>
                    <a:pt x="297" y="3"/>
                  </a:lnTo>
                  <a:lnTo>
                    <a:pt x="318" y="12"/>
                  </a:lnTo>
                  <a:lnTo>
                    <a:pt x="312" y="42"/>
                  </a:lnTo>
                  <a:lnTo>
                    <a:pt x="333" y="69"/>
                  </a:lnTo>
                  <a:lnTo>
                    <a:pt x="327" y="90"/>
                  </a:lnTo>
                  <a:lnTo>
                    <a:pt x="357" y="126"/>
                  </a:lnTo>
                  <a:lnTo>
                    <a:pt x="351" y="156"/>
                  </a:lnTo>
                  <a:lnTo>
                    <a:pt x="354" y="186"/>
                  </a:lnTo>
                  <a:lnTo>
                    <a:pt x="387" y="219"/>
                  </a:lnTo>
                  <a:lnTo>
                    <a:pt x="381" y="240"/>
                  </a:lnTo>
                  <a:lnTo>
                    <a:pt x="342" y="246"/>
                  </a:lnTo>
                  <a:lnTo>
                    <a:pt x="321" y="270"/>
                  </a:lnTo>
                  <a:lnTo>
                    <a:pt x="282" y="273"/>
                  </a:lnTo>
                  <a:lnTo>
                    <a:pt x="243" y="270"/>
                  </a:lnTo>
                  <a:lnTo>
                    <a:pt x="246" y="249"/>
                  </a:lnTo>
                  <a:lnTo>
                    <a:pt x="228" y="219"/>
                  </a:lnTo>
                  <a:lnTo>
                    <a:pt x="261" y="183"/>
                  </a:lnTo>
                  <a:lnTo>
                    <a:pt x="285" y="177"/>
                  </a:lnTo>
                  <a:lnTo>
                    <a:pt x="285" y="159"/>
                  </a:lnTo>
                  <a:lnTo>
                    <a:pt x="267" y="144"/>
                  </a:lnTo>
                  <a:lnTo>
                    <a:pt x="234" y="159"/>
                  </a:lnTo>
                  <a:lnTo>
                    <a:pt x="231" y="186"/>
                  </a:lnTo>
                  <a:lnTo>
                    <a:pt x="219" y="228"/>
                  </a:lnTo>
                  <a:lnTo>
                    <a:pt x="186" y="222"/>
                  </a:lnTo>
                  <a:lnTo>
                    <a:pt x="177" y="246"/>
                  </a:lnTo>
                  <a:lnTo>
                    <a:pt x="156" y="246"/>
                  </a:lnTo>
                  <a:lnTo>
                    <a:pt x="171" y="267"/>
                  </a:lnTo>
                  <a:lnTo>
                    <a:pt x="189" y="276"/>
                  </a:lnTo>
                  <a:lnTo>
                    <a:pt x="195" y="303"/>
                  </a:lnTo>
                  <a:lnTo>
                    <a:pt x="174" y="300"/>
                  </a:lnTo>
                  <a:lnTo>
                    <a:pt x="174" y="321"/>
                  </a:lnTo>
                  <a:lnTo>
                    <a:pt x="201" y="330"/>
                  </a:lnTo>
                  <a:lnTo>
                    <a:pt x="204" y="348"/>
                  </a:lnTo>
                  <a:lnTo>
                    <a:pt x="186" y="351"/>
                  </a:lnTo>
                  <a:lnTo>
                    <a:pt x="165" y="342"/>
                  </a:lnTo>
                  <a:lnTo>
                    <a:pt x="150" y="363"/>
                  </a:lnTo>
                  <a:lnTo>
                    <a:pt x="141" y="384"/>
                  </a:lnTo>
                  <a:lnTo>
                    <a:pt x="102" y="360"/>
                  </a:lnTo>
                  <a:lnTo>
                    <a:pt x="111" y="339"/>
                  </a:lnTo>
                  <a:lnTo>
                    <a:pt x="90" y="324"/>
                  </a:lnTo>
                  <a:lnTo>
                    <a:pt x="81" y="291"/>
                  </a:lnTo>
                  <a:lnTo>
                    <a:pt x="57" y="321"/>
                  </a:lnTo>
                  <a:lnTo>
                    <a:pt x="27" y="324"/>
                  </a:lnTo>
                  <a:lnTo>
                    <a:pt x="0" y="309"/>
                  </a:lnTo>
                  <a:lnTo>
                    <a:pt x="12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7" name="Freeform 124"/>
            <p:cNvSpPr>
              <a:spLocks/>
            </p:cNvSpPr>
            <p:nvPr/>
          </p:nvSpPr>
          <p:spPr bwMode="ltGray">
            <a:xfrm>
              <a:off x="1077" y="1036"/>
              <a:ext cx="2289" cy="1671"/>
            </a:xfrm>
            <a:custGeom>
              <a:avLst/>
              <a:gdLst/>
              <a:ahLst/>
              <a:cxnLst>
                <a:cxn ang="0">
                  <a:pos x="2130" y="108"/>
                </a:cxn>
                <a:cxn ang="0">
                  <a:pos x="1959" y="63"/>
                </a:cxn>
                <a:cxn ang="0">
                  <a:pos x="1818" y="105"/>
                </a:cxn>
                <a:cxn ang="0">
                  <a:pos x="1614" y="114"/>
                </a:cxn>
                <a:cxn ang="0">
                  <a:pos x="1473" y="84"/>
                </a:cxn>
                <a:cxn ang="0">
                  <a:pos x="1347" y="183"/>
                </a:cxn>
                <a:cxn ang="0">
                  <a:pos x="1179" y="132"/>
                </a:cxn>
                <a:cxn ang="0">
                  <a:pos x="1020" y="135"/>
                </a:cxn>
                <a:cxn ang="0">
                  <a:pos x="1002" y="57"/>
                </a:cxn>
                <a:cxn ang="0">
                  <a:pos x="849" y="3"/>
                </a:cxn>
                <a:cxn ang="0">
                  <a:pos x="762" y="99"/>
                </a:cxn>
                <a:cxn ang="0">
                  <a:pos x="660" y="207"/>
                </a:cxn>
                <a:cxn ang="0">
                  <a:pos x="702" y="276"/>
                </a:cxn>
                <a:cxn ang="0">
                  <a:pos x="579" y="291"/>
                </a:cxn>
                <a:cxn ang="0">
                  <a:pos x="633" y="420"/>
                </a:cxn>
                <a:cxn ang="0">
                  <a:pos x="519" y="249"/>
                </a:cxn>
                <a:cxn ang="0">
                  <a:pos x="426" y="354"/>
                </a:cxn>
                <a:cxn ang="0">
                  <a:pos x="312" y="399"/>
                </a:cxn>
                <a:cxn ang="0">
                  <a:pos x="222" y="450"/>
                </a:cxn>
                <a:cxn ang="0">
                  <a:pos x="132" y="531"/>
                </a:cxn>
                <a:cxn ang="0">
                  <a:pos x="171" y="453"/>
                </a:cxn>
                <a:cxn ang="0">
                  <a:pos x="6" y="417"/>
                </a:cxn>
                <a:cxn ang="0">
                  <a:pos x="54" y="621"/>
                </a:cxn>
                <a:cxn ang="0">
                  <a:pos x="117" y="750"/>
                </a:cxn>
                <a:cxn ang="0">
                  <a:pos x="183" y="864"/>
                </a:cxn>
                <a:cxn ang="0">
                  <a:pos x="246" y="993"/>
                </a:cxn>
                <a:cxn ang="0">
                  <a:pos x="21" y="1023"/>
                </a:cxn>
                <a:cxn ang="0">
                  <a:pos x="171" y="1083"/>
                </a:cxn>
                <a:cxn ang="0">
                  <a:pos x="222" y="1305"/>
                </a:cxn>
                <a:cxn ang="0">
                  <a:pos x="396" y="1437"/>
                </a:cxn>
                <a:cxn ang="0">
                  <a:pos x="546" y="1308"/>
                </a:cxn>
                <a:cxn ang="0">
                  <a:pos x="414" y="1227"/>
                </a:cxn>
                <a:cxn ang="0">
                  <a:pos x="537" y="1254"/>
                </a:cxn>
                <a:cxn ang="0">
                  <a:pos x="762" y="1356"/>
                </a:cxn>
                <a:cxn ang="0">
                  <a:pos x="891" y="1542"/>
                </a:cxn>
                <a:cxn ang="0">
                  <a:pos x="1041" y="1365"/>
                </a:cxn>
                <a:cxn ang="0">
                  <a:pos x="1167" y="1404"/>
                </a:cxn>
                <a:cxn ang="0">
                  <a:pos x="1239" y="1491"/>
                </a:cxn>
                <a:cxn ang="0">
                  <a:pos x="1347" y="1671"/>
                </a:cxn>
                <a:cxn ang="0">
                  <a:pos x="1284" y="1521"/>
                </a:cxn>
                <a:cxn ang="0">
                  <a:pos x="1425" y="1512"/>
                </a:cxn>
                <a:cxn ang="0">
                  <a:pos x="1401" y="1338"/>
                </a:cxn>
                <a:cxn ang="0">
                  <a:pos x="1485" y="1323"/>
                </a:cxn>
                <a:cxn ang="0">
                  <a:pos x="1578" y="1200"/>
                </a:cxn>
                <a:cxn ang="0">
                  <a:pos x="1563" y="1056"/>
                </a:cxn>
                <a:cxn ang="0">
                  <a:pos x="1566" y="1017"/>
                </a:cxn>
                <a:cxn ang="0">
                  <a:pos x="1665" y="1104"/>
                </a:cxn>
                <a:cxn ang="0">
                  <a:pos x="1686" y="990"/>
                </a:cxn>
                <a:cxn ang="0">
                  <a:pos x="1767" y="903"/>
                </a:cxn>
                <a:cxn ang="0">
                  <a:pos x="1800" y="711"/>
                </a:cxn>
                <a:cxn ang="0">
                  <a:pos x="1725" y="582"/>
                </a:cxn>
                <a:cxn ang="0">
                  <a:pos x="1920" y="483"/>
                </a:cxn>
                <a:cxn ang="0">
                  <a:pos x="1977" y="357"/>
                </a:cxn>
                <a:cxn ang="0">
                  <a:pos x="1968" y="591"/>
                </a:cxn>
                <a:cxn ang="0">
                  <a:pos x="2061" y="648"/>
                </a:cxn>
                <a:cxn ang="0">
                  <a:pos x="2034" y="471"/>
                </a:cxn>
                <a:cxn ang="0">
                  <a:pos x="2148" y="333"/>
                </a:cxn>
                <a:cxn ang="0">
                  <a:pos x="2091" y="231"/>
                </a:cxn>
                <a:cxn ang="0">
                  <a:pos x="2193" y="201"/>
                </a:cxn>
              </a:cxnLst>
              <a:rect l="0" t="0" r="r" b="b"/>
              <a:pathLst>
                <a:path w="2289" h="1671">
                  <a:moveTo>
                    <a:pt x="2289" y="195"/>
                  </a:moveTo>
                  <a:lnTo>
                    <a:pt x="2241" y="180"/>
                  </a:lnTo>
                  <a:lnTo>
                    <a:pt x="2253" y="150"/>
                  </a:lnTo>
                  <a:lnTo>
                    <a:pt x="2238" y="135"/>
                  </a:lnTo>
                  <a:lnTo>
                    <a:pt x="2211" y="123"/>
                  </a:lnTo>
                  <a:lnTo>
                    <a:pt x="2175" y="141"/>
                  </a:lnTo>
                  <a:lnTo>
                    <a:pt x="2130" y="108"/>
                  </a:lnTo>
                  <a:lnTo>
                    <a:pt x="2109" y="102"/>
                  </a:lnTo>
                  <a:lnTo>
                    <a:pt x="2082" y="108"/>
                  </a:lnTo>
                  <a:lnTo>
                    <a:pt x="2061" y="90"/>
                  </a:lnTo>
                  <a:lnTo>
                    <a:pt x="2034" y="93"/>
                  </a:lnTo>
                  <a:lnTo>
                    <a:pt x="2010" y="81"/>
                  </a:lnTo>
                  <a:lnTo>
                    <a:pt x="1977" y="78"/>
                  </a:lnTo>
                  <a:lnTo>
                    <a:pt x="1959" y="63"/>
                  </a:lnTo>
                  <a:lnTo>
                    <a:pt x="1914" y="69"/>
                  </a:lnTo>
                  <a:lnTo>
                    <a:pt x="1872" y="87"/>
                  </a:lnTo>
                  <a:lnTo>
                    <a:pt x="1905" y="105"/>
                  </a:lnTo>
                  <a:lnTo>
                    <a:pt x="1908" y="123"/>
                  </a:lnTo>
                  <a:lnTo>
                    <a:pt x="1884" y="126"/>
                  </a:lnTo>
                  <a:lnTo>
                    <a:pt x="1848" y="108"/>
                  </a:lnTo>
                  <a:lnTo>
                    <a:pt x="1818" y="105"/>
                  </a:lnTo>
                  <a:lnTo>
                    <a:pt x="1785" y="114"/>
                  </a:lnTo>
                  <a:lnTo>
                    <a:pt x="1779" y="135"/>
                  </a:lnTo>
                  <a:lnTo>
                    <a:pt x="1752" y="132"/>
                  </a:lnTo>
                  <a:lnTo>
                    <a:pt x="1731" y="132"/>
                  </a:lnTo>
                  <a:lnTo>
                    <a:pt x="1701" y="93"/>
                  </a:lnTo>
                  <a:lnTo>
                    <a:pt x="1638" y="93"/>
                  </a:lnTo>
                  <a:lnTo>
                    <a:pt x="1614" y="114"/>
                  </a:lnTo>
                  <a:lnTo>
                    <a:pt x="1596" y="111"/>
                  </a:lnTo>
                  <a:lnTo>
                    <a:pt x="1551" y="99"/>
                  </a:lnTo>
                  <a:lnTo>
                    <a:pt x="1554" y="75"/>
                  </a:lnTo>
                  <a:lnTo>
                    <a:pt x="1527" y="78"/>
                  </a:lnTo>
                  <a:lnTo>
                    <a:pt x="1497" y="105"/>
                  </a:lnTo>
                  <a:lnTo>
                    <a:pt x="1476" y="105"/>
                  </a:lnTo>
                  <a:lnTo>
                    <a:pt x="1473" y="84"/>
                  </a:lnTo>
                  <a:lnTo>
                    <a:pt x="1443" y="84"/>
                  </a:lnTo>
                  <a:lnTo>
                    <a:pt x="1410" y="96"/>
                  </a:lnTo>
                  <a:lnTo>
                    <a:pt x="1431" y="126"/>
                  </a:lnTo>
                  <a:lnTo>
                    <a:pt x="1419" y="144"/>
                  </a:lnTo>
                  <a:lnTo>
                    <a:pt x="1386" y="141"/>
                  </a:lnTo>
                  <a:lnTo>
                    <a:pt x="1362" y="147"/>
                  </a:lnTo>
                  <a:lnTo>
                    <a:pt x="1347" y="183"/>
                  </a:lnTo>
                  <a:lnTo>
                    <a:pt x="1323" y="174"/>
                  </a:lnTo>
                  <a:lnTo>
                    <a:pt x="1308" y="153"/>
                  </a:lnTo>
                  <a:lnTo>
                    <a:pt x="1290" y="153"/>
                  </a:lnTo>
                  <a:lnTo>
                    <a:pt x="1254" y="111"/>
                  </a:lnTo>
                  <a:lnTo>
                    <a:pt x="1212" y="111"/>
                  </a:lnTo>
                  <a:lnTo>
                    <a:pt x="1194" y="105"/>
                  </a:lnTo>
                  <a:lnTo>
                    <a:pt x="1179" y="132"/>
                  </a:lnTo>
                  <a:lnTo>
                    <a:pt x="1146" y="129"/>
                  </a:lnTo>
                  <a:lnTo>
                    <a:pt x="1134" y="144"/>
                  </a:lnTo>
                  <a:lnTo>
                    <a:pt x="1125" y="126"/>
                  </a:lnTo>
                  <a:lnTo>
                    <a:pt x="1089" y="147"/>
                  </a:lnTo>
                  <a:lnTo>
                    <a:pt x="1068" y="141"/>
                  </a:lnTo>
                  <a:lnTo>
                    <a:pt x="1050" y="135"/>
                  </a:lnTo>
                  <a:lnTo>
                    <a:pt x="1020" y="135"/>
                  </a:lnTo>
                  <a:lnTo>
                    <a:pt x="1020" y="153"/>
                  </a:lnTo>
                  <a:lnTo>
                    <a:pt x="981" y="183"/>
                  </a:lnTo>
                  <a:lnTo>
                    <a:pt x="981" y="153"/>
                  </a:lnTo>
                  <a:lnTo>
                    <a:pt x="1005" y="120"/>
                  </a:lnTo>
                  <a:lnTo>
                    <a:pt x="1002" y="102"/>
                  </a:lnTo>
                  <a:lnTo>
                    <a:pt x="1011" y="84"/>
                  </a:lnTo>
                  <a:lnTo>
                    <a:pt x="1002" y="57"/>
                  </a:lnTo>
                  <a:lnTo>
                    <a:pt x="1002" y="39"/>
                  </a:lnTo>
                  <a:lnTo>
                    <a:pt x="957" y="27"/>
                  </a:lnTo>
                  <a:lnTo>
                    <a:pt x="912" y="24"/>
                  </a:lnTo>
                  <a:lnTo>
                    <a:pt x="897" y="45"/>
                  </a:lnTo>
                  <a:lnTo>
                    <a:pt x="879" y="27"/>
                  </a:lnTo>
                  <a:lnTo>
                    <a:pt x="858" y="24"/>
                  </a:lnTo>
                  <a:lnTo>
                    <a:pt x="849" y="3"/>
                  </a:lnTo>
                  <a:lnTo>
                    <a:pt x="831" y="0"/>
                  </a:lnTo>
                  <a:lnTo>
                    <a:pt x="813" y="39"/>
                  </a:lnTo>
                  <a:lnTo>
                    <a:pt x="837" y="48"/>
                  </a:lnTo>
                  <a:lnTo>
                    <a:pt x="840" y="75"/>
                  </a:lnTo>
                  <a:lnTo>
                    <a:pt x="813" y="90"/>
                  </a:lnTo>
                  <a:lnTo>
                    <a:pt x="795" y="93"/>
                  </a:lnTo>
                  <a:lnTo>
                    <a:pt x="762" y="99"/>
                  </a:lnTo>
                  <a:lnTo>
                    <a:pt x="738" y="93"/>
                  </a:lnTo>
                  <a:lnTo>
                    <a:pt x="741" y="111"/>
                  </a:lnTo>
                  <a:lnTo>
                    <a:pt x="708" y="132"/>
                  </a:lnTo>
                  <a:lnTo>
                    <a:pt x="702" y="165"/>
                  </a:lnTo>
                  <a:lnTo>
                    <a:pt x="723" y="189"/>
                  </a:lnTo>
                  <a:lnTo>
                    <a:pt x="684" y="195"/>
                  </a:lnTo>
                  <a:lnTo>
                    <a:pt x="660" y="207"/>
                  </a:lnTo>
                  <a:lnTo>
                    <a:pt x="651" y="237"/>
                  </a:lnTo>
                  <a:lnTo>
                    <a:pt x="675" y="258"/>
                  </a:lnTo>
                  <a:lnTo>
                    <a:pt x="693" y="249"/>
                  </a:lnTo>
                  <a:lnTo>
                    <a:pt x="744" y="309"/>
                  </a:lnTo>
                  <a:lnTo>
                    <a:pt x="732" y="327"/>
                  </a:lnTo>
                  <a:lnTo>
                    <a:pt x="708" y="315"/>
                  </a:lnTo>
                  <a:lnTo>
                    <a:pt x="702" y="276"/>
                  </a:lnTo>
                  <a:lnTo>
                    <a:pt x="681" y="264"/>
                  </a:lnTo>
                  <a:lnTo>
                    <a:pt x="645" y="249"/>
                  </a:lnTo>
                  <a:lnTo>
                    <a:pt x="597" y="279"/>
                  </a:lnTo>
                  <a:lnTo>
                    <a:pt x="642" y="285"/>
                  </a:lnTo>
                  <a:lnTo>
                    <a:pt x="615" y="297"/>
                  </a:lnTo>
                  <a:lnTo>
                    <a:pt x="579" y="267"/>
                  </a:lnTo>
                  <a:lnTo>
                    <a:pt x="579" y="291"/>
                  </a:lnTo>
                  <a:lnTo>
                    <a:pt x="603" y="327"/>
                  </a:lnTo>
                  <a:lnTo>
                    <a:pt x="606" y="348"/>
                  </a:lnTo>
                  <a:lnTo>
                    <a:pt x="657" y="360"/>
                  </a:lnTo>
                  <a:lnTo>
                    <a:pt x="654" y="384"/>
                  </a:lnTo>
                  <a:lnTo>
                    <a:pt x="627" y="366"/>
                  </a:lnTo>
                  <a:lnTo>
                    <a:pt x="618" y="387"/>
                  </a:lnTo>
                  <a:lnTo>
                    <a:pt x="633" y="420"/>
                  </a:lnTo>
                  <a:lnTo>
                    <a:pt x="609" y="450"/>
                  </a:lnTo>
                  <a:lnTo>
                    <a:pt x="567" y="453"/>
                  </a:lnTo>
                  <a:lnTo>
                    <a:pt x="597" y="435"/>
                  </a:lnTo>
                  <a:lnTo>
                    <a:pt x="600" y="375"/>
                  </a:lnTo>
                  <a:lnTo>
                    <a:pt x="558" y="315"/>
                  </a:lnTo>
                  <a:lnTo>
                    <a:pt x="543" y="261"/>
                  </a:lnTo>
                  <a:lnTo>
                    <a:pt x="519" y="249"/>
                  </a:lnTo>
                  <a:lnTo>
                    <a:pt x="507" y="282"/>
                  </a:lnTo>
                  <a:lnTo>
                    <a:pt x="495" y="306"/>
                  </a:lnTo>
                  <a:lnTo>
                    <a:pt x="507" y="327"/>
                  </a:lnTo>
                  <a:lnTo>
                    <a:pt x="528" y="372"/>
                  </a:lnTo>
                  <a:lnTo>
                    <a:pt x="504" y="369"/>
                  </a:lnTo>
                  <a:lnTo>
                    <a:pt x="489" y="354"/>
                  </a:lnTo>
                  <a:lnTo>
                    <a:pt x="426" y="354"/>
                  </a:lnTo>
                  <a:lnTo>
                    <a:pt x="438" y="384"/>
                  </a:lnTo>
                  <a:lnTo>
                    <a:pt x="426" y="399"/>
                  </a:lnTo>
                  <a:lnTo>
                    <a:pt x="408" y="381"/>
                  </a:lnTo>
                  <a:lnTo>
                    <a:pt x="375" y="402"/>
                  </a:lnTo>
                  <a:lnTo>
                    <a:pt x="351" y="411"/>
                  </a:lnTo>
                  <a:lnTo>
                    <a:pt x="336" y="390"/>
                  </a:lnTo>
                  <a:lnTo>
                    <a:pt x="312" y="399"/>
                  </a:lnTo>
                  <a:lnTo>
                    <a:pt x="288" y="414"/>
                  </a:lnTo>
                  <a:lnTo>
                    <a:pt x="285" y="438"/>
                  </a:lnTo>
                  <a:lnTo>
                    <a:pt x="267" y="429"/>
                  </a:lnTo>
                  <a:lnTo>
                    <a:pt x="246" y="450"/>
                  </a:lnTo>
                  <a:lnTo>
                    <a:pt x="243" y="417"/>
                  </a:lnTo>
                  <a:lnTo>
                    <a:pt x="210" y="429"/>
                  </a:lnTo>
                  <a:lnTo>
                    <a:pt x="222" y="450"/>
                  </a:lnTo>
                  <a:lnTo>
                    <a:pt x="207" y="474"/>
                  </a:lnTo>
                  <a:lnTo>
                    <a:pt x="189" y="474"/>
                  </a:lnTo>
                  <a:lnTo>
                    <a:pt x="171" y="498"/>
                  </a:lnTo>
                  <a:lnTo>
                    <a:pt x="174" y="522"/>
                  </a:lnTo>
                  <a:lnTo>
                    <a:pt x="156" y="522"/>
                  </a:lnTo>
                  <a:lnTo>
                    <a:pt x="141" y="504"/>
                  </a:lnTo>
                  <a:lnTo>
                    <a:pt x="132" y="531"/>
                  </a:lnTo>
                  <a:lnTo>
                    <a:pt x="102" y="513"/>
                  </a:lnTo>
                  <a:lnTo>
                    <a:pt x="108" y="489"/>
                  </a:lnTo>
                  <a:lnTo>
                    <a:pt x="87" y="486"/>
                  </a:lnTo>
                  <a:lnTo>
                    <a:pt x="90" y="468"/>
                  </a:lnTo>
                  <a:lnTo>
                    <a:pt x="129" y="477"/>
                  </a:lnTo>
                  <a:lnTo>
                    <a:pt x="159" y="474"/>
                  </a:lnTo>
                  <a:lnTo>
                    <a:pt x="171" y="453"/>
                  </a:lnTo>
                  <a:lnTo>
                    <a:pt x="132" y="402"/>
                  </a:lnTo>
                  <a:lnTo>
                    <a:pt x="78" y="393"/>
                  </a:lnTo>
                  <a:lnTo>
                    <a:pt x="42" y="384"/>
                  </a:lnTo>
                  <a:lnTo>
                    <a:pt x="24" y="363"/>
                  </a:lnTo>
                  <a:lnTo>
                    <a:pt x="0" y="366"/>
                  </a:lnTo>
                  <a:lnTo>
                    <a:pt x="0" y="393"/>
                  </a:lnTo>
                  <a:lnTo>
                    <a:pt x="6" y="417"/>
                  </a:lnTo>
                  <a:lnTo>
                    <a:pt x="15" y="444"/>
                  </a:lnTo>
                  <a:lnTo>
                    <a:pt x="27" y="471"/>
                  </a:lnTo>
                  <a:lnTo>
                    <a:pt x="39" y="519"/>
                  </a:lnTo>
                  <a:lnTo>
                    <a:pt x="69" y="543"/>
                  </a:lnTo>
                  <a:lnTo>
                    <a:pt x="66" y="579"/>
                  </a:lnTo>
                  <a:lnTo>
                    <a:pt x="30" y="600"/>
                  </a:lnTo>
                  <a:lnTo>
                    <a:pt x="54" y="621"/>
                  </a:lnTo>
                  <a:lnTo>
                    <a:pt x="39" y="642"/>
                  </a:lnTo>
                  <a:lnTo>
                    <a:pt x="42" y="663"/>
                  </a:lnTo>
                  <a:lnTo>
                    <a:pt x="30" y="687"/>
                  </a:lnTo>
                  <a:lnTo>
                    <a:pt x="30" y="711"/>
                  </a:lnTo>
                  <a:lnTo>
                    <a:pt x="63" y="732"/>
                  </a:lnTo>
                  <a:lnTo>
                    <a:pt x="90" y="726"/>
                  </a:lnTo>
                  <a:lnTo>
                    <a:pt x="117" y="750"/>
                  </a:lnTo>
                  <a:lnTo>
                    <a:pt x="99" y="783"/>
                  </a:lnTo>
                  <a:lnTo>
                    <a:pt x="114" y="798"/>
                  </a:lnTo>
                  <a:lnTo>
                    <a:pt x="138" y="789"/>
                  </a:lnTo>
                  <a:lnTo>
                    <a:pt x="159" y="813"/>
                  </a:lnTo>
                  <a:lnTo>
                    <a:pt x="186" y="813"/>
                  </a:lnTo>
                  <a:lnTo>
                    <a:pt x="204" y="852"/>
                  </a:lnTo>
                  <a:lnTo>
                    <a:pt x="183" y="864"/>
                  </a:lnTo>
                  <a:lnTo>
                    <a:pt x="189" y="885"/>
                  </a:lnTo>
                  <a:lnTo>
                    <a:pt x="204" y="903"/>
                  </a:lnTo>
                  <a:lnTo>
                    <a:pt x="207" y="927"/>
                  </a:lnTo>
                  <a:lnTo>
                    <a:pt x="222" y="954"/>
                  </a:lnTo>
                  <a:lnTo>
                    <a:pt x="255" y="966"/>
                  </a:lnTo>
                  <a:lnTo>
                    <a:pt x="273" y="996"/>
                  </a:lnTo>
                  <a:lnTo>
                    <a:pt x="246" y="993"/>
                  </a:lnTo>
                  <a:lnTo>
                    <a:pt x="210" y="1017"/>
                  </a:lnTo>
                  <a:lnTo>
                    <a:pt x="180" y="993"/>
                  </a:lnTo>
                  <a:lnTo>
                    <a:pt x="147" y="984"/>
                  </a:lnTo>
                  <a:lnTo>
                    <a:pt x="102" y="981"/>
                  </a:lnTo>
                  <a:lnTo>
                    <a:pt x="66" y="1002"/>
                  </a:lnTo>
                  <a:lnTo>
                    <a:pt x="42" y="1005"/>
                  </a:lnTo>
                  <a:lnTo>
                    <a:pt x="21" y="1023"/>
                  </a:lnTo>
                  <a:lnTo>
                    <a:pt x="21" y="1047"/>
                  </a:lnTo>
                  <a:lnTo>
                    <a:pt x="42" y="1071"/>
                  </a:lnTo>
                  <a:lnTo>
                    <a:pt x="54" y="1089"/>
                  </a:lnTo>
                  <a:lnTo>
                    <a:pt x="93" y="1086"/>
                  </a:lnTo>
                  <a:lnTo>
                    <a:pt x="114" y="1083"/>
                  </a:lnTo>
                  <a:lnTo>
                    <a:pt x="132" y="1095"/>
                  </a:lnTo>
                  <a:lnTo>
                    <a:pt x="171" y="1083"/>
                  </a:lnTo>
                  <a:lnTo>
                    <a:pt x="168" y="1125"/>
                  </a:lnTo>
                  <a:lnTo>
                    <a:pt x="153" y="1143"/>
                  </a:lnTo>
                  <a:lnTo>
                    <a:pt x="150" y="1176"/>
                  </a:lnTo>
                  <a:lnTo>
                    <a:pt x="156" y="1206"/>
                  </a:lnTo>
                  <a:lnTo>
                    <a:pt x="183" y="1245"/>
                  </a:lnTo>
                  <a:lnTo>
                    <a:pt x="207" y="1269"/>
                  </a:lnTo>
                  <a:lnTo>
                    <a:pt x="222" y="1305"/>
                  </a:lnTo>
                  <a:lnTo>
                    <a:pt x="219" y="1326"/>
                  </a:lnTo>
                  <a:lnTo>
                    <a:pt x="252" y="1356"/>
                  </a:lnTo>
                  <a:lnTo>
                    <a:pt x="279" y="1380"/>
                  </a:lnTo>
                  <a:lnTo>
                    <a:pt x="294" y="1416"/>
                  </a:lnTo>
                  <a:lnTo>
                    <a:pt x="315" y="1461"/>
                  </a:lnTo>
                  <a:lnTo>
                    <a:pt x="363" y="1461"/>
                  </a:lnTo>
                  <a:lnTo>
                    <a:pt x="396" y="1437"/>
                  </a:lnTo>
                  <a:lnTo>
                    <a:pt x="429" y="1440"/>
                  </a:lnTo>
                  <a:lnTo>
                    <a:pt x="495" y="1404"/>
                  </a:lnTo>
                  <a:lnTo>
                    <a:pt x="546" y="1377"/>
                  </a:lnTo>
                  <a:lnTo>
                    <a:pt x="558" y="1347"/>
                  </a:lnTo>
                  <a:lnTo>
                    <a:pt x="579" y="1335"/>
                  </a:lnTo>
                  <a:lnTo>
                    <a:pt x="567" y="1314"/>
                  </a:lnTo>
                  <a:lnTo>
                    <a:pt x="546" y="1308"/>
                  </a:lnTo>
                  <a:lnTo>
                    <a:pt x="519" y="1293"/>
                  </a:lnTo>
                  <a:lnTo>
                    <a:pt x="498" y="1275"/>
                  </a:lnTo>
                  <a:lnTo>
                    <a:pt x="474" y="1293"/>
                  </a:lnTo>
                  <a:lnTo>
                    <a:pt x="450" y="1290"/>
                  </a:lnTo>
                  <a:lnTo>
                    <a:pt x="441" y="1269"/>
                  </a:lnTo>
                  <a:lnTo>
                    <a:pt x="423" y="1263"/>
                  </a:lnTo>
                  <a:lnTo>
                    <a:pt x="414" y="1227"/>
                  </a:lnTo>
                  <a:lnTo>
                    <a:pt x="393" y="1218"/>
                  </a:lnTo>
                  <a:lnTo>
                    <a:pt x="393" y="1188"/>
                  </a:lnTo>
                  <a:lnTo>
                    <a:pt x="420" y="1200"/>
                  </a:lnTo>
                  <a:lnTo>
                    <a:pt x="429" y="1221"/>
                  </a:lnTo>
                  <a:lnTo>
                    <a:pt x="480" y="1251"/>
                  </a:lnTo>
                  <a:lnTo>
                    <a:pt x="510" y="1257"/>
                  </a:lnTo>
                  <a:lnTo>
                    <a:pt x="537" y="1254"/>
                  </a:lnTo>
                  <a:lnTo>
                    <a:pt x="555" y="1275"/>
                  </a:lnTo>
                  <a:lnTo>
                    <a:pt x="603" y="1284"/>
                  </a:lnTo>
                  <a:lnTo>
                    <a:pt x="657" y="1272"/>
                  </a:lnTo>
                  <a:lnTo>
                    <a:pt x="693" y="1281"/>
                  </a:lnTo>
                  <a:lnTo>
                    <a:pt x="720" y="1305"/>
                  </a:lnTo>
                  <a:lnTo>
                    <a:pt x="747" y="1311"/>
                  </a:lnTo>
                  <a:lnTo>
                    <a:pt x="762" y="1356"/>
                  </a:lnTo>
                  <a:lnTo>
                    <a:pt x="786" y="1344"/>
                  </a:lnTo>
                  <a:lnTo>
                    <a:pt x="807" y="1353"/>
                  </a:lnTo>
                  <a:lnTo>
                    <a:pt x="801" y="1383"/>
                  </a:lnTo>
                  <a:lnTo>
                    <a:pt x="822" y="1413"/>
                  </a:lnTo>
                  <a:lnTo>
                    <a:pt x="855" y="1497"/>
                  </a:lnTo>
                  <a:lnTo>
                    <a:pt x="873" y="1524"/>
                  </a:lnTo>
                  <a:lnTo>
                    <a:pt x="891" y="1542"/>
                  </a:lnTo>
                  <a:lnTo>
                    <a:pt x="921" y="1527"/>
                  </a:lnTo>
                  <a:lnTo>
                    <a:pt x="945" y="1470"/>
                  </a:lnTo>
                  <a:lnTo>
                    <a:pt x="966" y="1455"/>
                  </a:lnTo>
                  <a:lnTo>
                    <a:pt x="966" y="1419"/>
                  </a:lnTo>
                  <a:lnTo>
                    <a:pt x="984" y="1398"/>
                  </a:lnTo>
                  <a:lnTo>
                    <a:pt x="1023" y="1386"/>
                  </a:lnTo>
                  <a:lnTo>
                    <a:pt x="1041" y="1365"/>
                  </a:lnTo>
                  <a:lnTo>
                    <a:pt x="1074" y="1335"/>
                  </a:lnTo>
                  <a:lnTo>
                    <a:pt x="1080" y="1302"/>
                  </a:lnTo>
                  <a:lnTo>
                    <a:pt x="1119" y="1332"/>
                  </a:lnTo>
                  <a:lnTo>
                    <a:pt x="1134" y="1356"/>
                  </a:lnTo>
                  <a:lnTo>
                    <a:pt x="1131" y="1377"/>
                  </a:lnTo>
                  <a:lnTo>
                    <a:pt x="1152" y="1377"/>
                  </a:lnTo>
                  <a:lnTo>
                    <a:pt x="1167" y="1404"/>
                  </a:lnTo>
                  <a:lnTo>
                    <a:pt x="1170" y="1428"/>
                  </a:lnTo>
                  <a:lnTo>
                    <a:pt x="1200" y="1449"/>
                  </a:lnTo>
                  <a:lnTo>
                    <a:pt x="1212" y="1431"/>
                  </a:lnTo>
                  <a:lnTo>
                    <a:pt x="1227" y="1419"/>
                  </a:lnTo>
                  <a:lnTo>
                    <a:pt x="1224" y="1446"/>
                  </a:lnTo>
                  <a:lnTo>
                    <a:pt x="1239" y="1467"/>
                  </a:lnTo>
                  <a:lnTo>
                    <a:pt x="1239" y="1491"/>
                  </a:lnTo>
                  <a:lnTo>
                    <a:pt x="1251" y="1515"/>
                  </a:lnTo>
                  <a:lnTo>
                    <a:pt x="1245" y="1548"/>
                  </a:lnTo>
                  <a:lnTo>
                    <a:pt x="1269" y="1563"/>
                  </a:lnTo>
                  <a:lnTo>
                    <a:pt x="1272" y="1587"/>
                  </a:lnTo>
                  <a:lnTo>
                    <a:pt x="1266" y="1608"/>
                  </a:lnTo>
                  <a:lnTo>
                    <a:pt x="1290" y="1644"/>
                  </a:lnTo>
                  <a:lnTo>
                    <a:pt x="1347" y="1671"/>
                  </a:lnTo>
                  <a:lnTo>
                    <a:pt x="1338" y="1635"/>
                  </a:lnTo>
                  <a:lnTo>
                    <a:pt x="1320" y="1623"/>
                  </a:lnTo>
                  <a:lnTo>
                    <a:pt x="1329" y="1599"/>
                  </a:lnTo>
                  <a:lnTo>
                    <a:pt x="1314" y="1578"/>
                  </a:lnTo>
                  <a:lnTo>
                    <a:pt x="1296" y="1569"/>
                  </a:lnTo>
                  <a:lnTo>
                    <a:pt x="1287" y="1548"/>
                  </a:lnTo>
                  <a:lnTo>
                    <a:pt x="1284" y="1521"/>
                  </a:lnTo>
                  <a:lnTo>
                    <a:pt x="1275" y="1491"/>
                  </a:lnTo>
                  <a:lnTo>
                    <a:pt x="1299" y="1485"/>
                  </a:lnTo>
                  <a:lnTo>
                    <a:pt x="1299" y="1509"/>
                  </a:lnTo>
                  <a:lnTo>
                    <a:pt x="1338" y="1527"/>
                  </a:lnTo>
                  <a:lnTo>
                    <a:pt x="1359" y="1551"/>
                  </a:lnTo>
                  <a:lnTo>
                    <a:pt x="1392" y="1518"/>
                  </a:lnTo>
                  <a:lnTo>
                    <a:pt x="1425" y="1512"/>
                  </a:lnTo>
                  <a:lnTo>
                    <a:pt x="1428" y="1467"/>
                  </a:lnTo>
                  <a:lnTo>
                    <a:pt x="1407" y="1458"/>
                  </a:lnTo>
                  <a:lnTo>
                    <a:pt x="1410" y="1425"/>
                  </a:lnTo>
                  <a:lnTo>
                    <a:pt x="1383" y="1419"/>
                  </a:lnTo>
                  <a:lnTo>
                    <a:pt x="1359" y="1383"/>
                  </a:lnTo>
                  <a:lnTo>
                    <a:pt x="1362" y="1365"/>
                  </a:lnTo>
                  <a:lnTo>
                    <a:pt x="1401" y="1338"/>
                  </a:lnTo>
                  <a:lnTo>
                    <a:pt x="1413" y="1371"/>
                  </a:lnTo>
                  <a:lnTo>
                    <a:pt x="1398" y="1398"/>
                  </a:lnTo>
                  <a:lnTo>
                    <a:pt x="1425" y="1413"/>
                  </a:lnTo>
                  <a:lnTo>
                    <a:pt x="1446" y="1380"/>
                  </a:lnTo>
                  <a:lnTo>
                    <a:pt x="1431" y="1344"/>
                  </a:lnTo>
                  <a:lnTo>
                    <a:pt x="1461" y="1344"/>
                  </a:lnTo>
                  <a:lnTo>
                    <a:pt x="1485" y="1323"/>
                  </a:lnTo>
                  <a:lnTo>
                    <a:pt x="1500" y="1347"/>
                  </a:lnTo>
                  <a:lnTo>
                    <a:pt x="1545" y="1302"/>
                  </a:lnTo>
                  <a:lnTo>
                    <a:pt x="1563" y="1257"/>
                  </a:lnTo>
                  <a:lnTo>
                    <a:pt x="1590" y="1254"/>
                  </a:lnTo>
                  <a:lnTo>
                    <a:pt x="1590" y="1236"/>
                  </a:lnTo>
                  <a:lnTo>
                    <a:pt x="1602" y="1206"/>
                  </a:lnTo>
                  <a:lnTo>
                    <a:pt x="1578" y="1200"/>
                  </a:lnTo>
                  <a:lnTo>
                    <a:pt x="1572" y="1179"/>
                  </a:lnTo>
                  <a:lnTo>
                    <a:pt x="1593" y="1164"/>
                  </a:lnTo>
                  <a:lnTo>
                    <a:pt x="1584" y="1140"/>
                  </a:lnTo>
                  <a:lnTo>
                    <a:pt x="1563" y="1113"/>
                  </a:lnTo>
                  <a:lnTo>
                    <a:pt x="1542" y="1107"/>
                  </a:lnTo>
                  <a:lnTo>
                    <a:pt x="1575" y="1074"/>
                  </a:lnTo>
                  <a:lnTo>
                    <a:pt x="1563" y="1056"/>
                  </a:lnTo>
                  <a:lnTo>
                    <a:pt x="1542" y="1053"/>
                  </a:lnTo>
                  <a:lnTo>
                    <a:pt x="1530" y="1068"/>
                  </a:lnTo>
                  <a:lnTo>
                    <a:pt x="1515" y="1053"/>
                  </a:lnTo>
                  <a:lnTo>
                    <a:pt x="1506" y="1026"/>
                  </a:lnTo>
                  <a:lnTo>
                    <a:pt x="1536" y="1023"/>
                  </a:lnTo>
                  <a:lnTo>
                    <a:pt x="1554" y="990"/>
                  </a:lnTo>
                  <a:lnTo>
                    <a:pt x="1566" y="1017"/>
                  </a:lnTo>
                  <a:lnTo>
                    <a:pt x="1584" y="1026"/>
                  </a:lnTo>
                  <a:lnTo>
                    <a:pt x="1611" y="999"/>
                  </a:lnTo>
                  <a:lnTo>
                    <a:pt x="1632" y="1014"/>
                  </a:lnTo>
                  <a:lnTo>
                    <a:pt x="1629" y="1047"/>
                  </a:lnTo>
                  <a:lnTo>
                    <a:pt x="1656" y="1059"/>
                  </a:lnTo>
                  <a:lnTo>
                    <a:pt x="1668" y="1077"/>
                  </a:lnTo>
                  <a:lnTo>
                    <a:pt x="1665" y="1104"/>
                  </a:lnTo>
                  <a:lnTo>
                    <a:pt x="1698" y="1110"/>
                  </a:lnTo>
                  <a:lnTo>
                    <a:pt x="1713" y="1098"/>
                  </a:lnTo>
                  <a:lnTo>
                    <a:pt x="1710" y="1080"/>
                  </a:lnTo>
                  <a:lnTo>
                    <a:pt x="1689" y="1050"/>
                  </a:lnTo>
                  <a:lnTo>
                    <a:pt x="1668" y="1026"/>
                  </a:lnTo>
                  <a:lnTo>
                    <a:pt x="1665" y="999"/>
                  </a:lnTo>
                  <a:lnTo>
                    <a:pt x="1686" y="990"/>
                  </a:lnTo>
                  <a:lnTo>
                    <a:pt x="1698" y="975"/>
                  </a:lnTo>
                  <a:lnTo>
                    <a:pt x="1692" y="954"/>
                  </a:lnTo>
                  <a:lnTo>
                    <a:pt x="1701" y="927"/>
                  </a:lnTo>
                  <a:lnTo>
                    <a:pt x="1728" y="930"/>
                  </a:lnTo>
                  <a:lnTo>
                    <a:pt x="1728" y="948"/>
                  </a:lnTo>
                  <a:lnTo>
                    <a:pt x="1758" y="930"/>
                  </a:lnTo>
                  <a:lnTo>
                    <a:pt x="1767" y="903"/>
                  </a:lnTo>
                  <a:lnTo>
                    <a:pt x="1788" y="894"/>
                  </a:lnTo>
                  <a:lnTo>
                    <a:pt x="1806" y="873"/>
                  </a:lnTo>
                  <a:lnTo>
                    <a:pt x="1806" y="837"/>
                  </a:lnTo>
                  <a:lnTo>
                    <a:pt x="1812" y="801"/>
                  </a:lnTo>
                  <a:lnTo>
                    <a:pt x="1812" y="762"/>
                  </a:lnTo>
                  <a:lnTo>
                    <a:pt x="1812" y="726"/>
                  </a:lnTo>
                  <a:lnTo>
                    <a:pt x="1800" y="711"/>
                  </a:lnTo>
                  <a:lnTo>
                    <a:pt x="1794" y="669"/>
                  </a:lnTo>
                  <a:lnTo>
                    <a:pt x="1761" y="657"/>
                  </a:lnTo>
                  <a:lnTo>
                    <a:pt x="1749" y="678"/>
                  </a:lnTo>
                  <a:lnTo>
                    <a:pt x="1707" y="684"/>
                  </a:lnTo>
                  <a:lnTo>
                    <a:pt x="1722" y="654"/>
                  </a:lnTo>
                  <a:lnTo>
                    <a:pt x="1695" y="645"/>
                  </a:lnTo>
                  <a:lnTo>
                    <a:pt x="1725" y="582"/>
                  </a:lnTo>
                  <a:lnTo>
                    <a:pt x="1728" y="540"/>
                  </a:lnTo>
                  <a:lnTo>
                    <a:pt x="1749" y="516"/>
                  </a:lnTo>
                  <a:lnTo>
                    <a:pt x="1782" y="510"/>
                  </a:lnTo>
                  <a:lnTo>
                    <a:pt x="1824" y="483"/>
                  </a:lnTo>
                  <a:lnTo>
                    <a:pt x="1866" y="480"/>
                  </a:lnTo>
                  <a:lnTo>
                    <a:pt x="1863" y="507"/>
                  </a:lnTo>
                  <a:lnTo>
                    <a:pt x="1920" y="483"/>
                  </a:lnTo>
                  <a:lnTo>
                    <a:pt x="1899" y="471"/>
                  </a:lnTo>
                  <a:lnTo>
                    <a:pt x="1899" y="435"/>
                  </a:lnTo>
                  <a:lnTo>
                    <a:pt x="1923" y="417"/>
                  </a:lnTo>
                  <a:lnTo>
                    <a:pt x="1941" y="399"/>
                  </a:lnTo>
                  <a:lnTo>
                    <a:pt x="1950" y="417"/>
                  </a:lnTo>
                  <a:lnTo>
                    <a:pt x="1974" y="384"/>
                  </a:lnTo>
                  <a:lnTo>
                    <a:pt x="1977" y="357"/>
                  </a:lnTo>
                  <a:lnTo>
                    <a:pt x="1995" y="384"/>
                  </a:lnTo>
                  <a:lnTo>
                    <a:pt x="1986" y="405"/>
                  </a:lnTo>
                  <a:lnTo>
                    <a:pt x="1998" y="423"/>
                  </a:lnTo>
                  <a:lnTo>
                    <a:pt x="1974" y="468"/>
                  </a:lnTo>
                  <a:lnTo>
                    <a:pt x="1974" y="510"/>
                  </a:lnTo>
                  <a:lnTo>
                    <a:pt x="1959" y="540"/>
                  </a:lnTo>
                  <a:lnTo>
                    <a:pt x="1968" y="591"/>
                  </a:lnTo>
                  <a:lnTo>
                    <a:pt x="1980" y="624"/>
                  </a:lnTo>
                  <a:lnTo>
                    <a:pt x="1995" y="660"/>
                  </a:lnTo>
                  <a:lnTo>
                    <a:pt x="2022" y="675"/>
                  </a:lnTo>
                  <a:lnTo>
                    <a:pt x="2028" y="711"/>
                  </a:lnTo>
                  <a:lnTo>
                    <a:pt x="2058" y="705"/>
                  </a:lnTo>
                  <a:lnTo>
                    <a:pt x="2070" y="675"/>
                  </a:lnTo>
                  <a:lnTo>
                    <a:pt x="2061" y="648"/>
                  </a:lnTo>
                  <a:lnTo>
                    <a:pt x="2079" y="630"/>
                  </a:lnTo>
                  <a:lnTo>
                    <a:pt x="2073" y="600"/>
                  </a:lnTo>
                  <a:lnTo>
                    <a:pt x="2058" y="573"/>
                  </a:lnTo>
                  <a:lnTo>
                    <a:pt x="2070" y="540"/>
                  </a:lnTo>
                  <a:lnTo>
                    <a:pt x="2055" y="498"/>
                  </a:lnTo>
                  <a:lnTo>
                    <a:pt x="2025" y="504"/>
                  </a:lnTo>
                  <a:lnTo>
                    <a:pt x="2034" y="471"/>
                  </a:lnTo>
                  <a:lnTo>
                    <a:pt x="2025" y="435"/>
                  </a:lnTo>
                  <a:lnTo>
                    <a:pt x="2061" y="405"/>
                  </a:lnTo>
                  <a:lnTo>
                    <a:pt x="2094" y="414"/>
                  </a:lnTo>
                  <a:lnTo>
                    <a:pt x="2118" y="441"/>
                  </a:lnTo>
                  <a:lnTo>
                    <a:pt x="2133" y="405"/>
                  </a:lnTo>
                  <a:lnTo>
                    <a:pt x="2130" y="354"/>
                  </a:lnTo>
                  <a:lnTo>
                    <a:pt x="2148" y="333"/>
                  </a:lnTo>
                  <a:lnTo>
                    <a:pt x="2187" y="315"/>
                  </a:lnTo>
                  <a:lnTo>
                    <a:pt x="2166" y="303"/>
                  </a:lnTo>
                  <a:lnTo>
                    <a:pt x="2166" y="282"/>
                  </a:lnTo>
                  <a:lnTo>
                    <a:pt x="2133" y="282"/>
                  </a:lnTo>
                  <a:lnTo>
                    <a:pt x="2115" y="255"/>
                  </a:lnTo>
                  <a:lnTo>
                    <a:pt x="2079" y="246"/>
                  </a:lnTo>
                  <a:lnTo>
                    <a:pt x="2091" y="231"/>
                  </a:lnTo>
                  <a:lnTo>
                    <a:pt x="2133" y="246"/>
                  </a:lnTo>
                  <a:lnTo>
                    <a:pt x="2145" y="222"/>
                  </a:lnTo>
                  <a:lnTo>
                    <a:pt x="2127" y="213"/>
                  </a:lnTo>
                  <a:lnTo>
                    <a:pt x="2118" y="189"/>
                  </a:lnTo>
                  <a:lnTo>
                    <a:pt x="2142" y="183"/>
                  </a:lnTo>
                  <a:lnTo>
                    <a:pt x="2154" y="201"/>
                  </a:lnTo>
                  <a:lnTo>
                    <a:pt x="2193" y="201"/>
                  </a:lnTo>
                  <a:lnTo>
                    <a:pt x="2208" y="216"/>
                  </a:lnTo>
                  <a:lnTo>
                    <a:pt x="2247" y="222"/>
                  </a:lnTo>
                  <a:lnTo>
                    <a:pt x="2289" y="19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8" name="Freeform 125"/>
            <p:cNvSpPr>
              <a:spLocks/>
            </p:cNvSpPr>
            <p:nvPr/>
          </p:nvSpPr>
          <p:spPr bwMode="ltGray">
            <a:xfrm>
              <a:off x="2814" y="1993"/>
              <a:ext cx="163" cy="169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15" y="129"/>
                </a:cxn>
                <a:cxn ang="0">
                  <a:pos x="39" y="123"/>
                </a:cxn>
                <a:cxn ang="0">
                  <a:pos x="66" y="111"/>
                </a:cxn>
                <a:cxn ang="0">
                  <a:pos x="72" y="93"/>
                </a:cxn>
                <a:cxn ang="0">
                  <a:pos x="105" y="78"/>
                </a:cxn>
                <a:cxn ang="0">
                  <a:pos x="111" y="60"/>
                </a:cxn>
                <a:cxn ang="0">
                  <a:pos x="111" y="21"/>
                </a:cxn>
                <a:cxn ang="0">
                  <a:pos x="108" y="0"/>
                </a:cxn>
                <a:cxn ang="0">
                  <a:pos x="144" y="15"/>
                </a:cxn>
                <a:cxn ang="0">
                  <a:pos x="153" y="54"/>
                </a:cxn>
                <a:cxn ang="0">
                  <a:pos x="138" y="78"/>
                </a:cxn>
                <a:cxn ang="0">
                  <a:pos x="141" y="102"/>
                </a:cxn>
                <a:cxn ang="0">
                  <a:pos x="162" y="114"/>
                </a:cxn>
                <a:cxn ang="0">
                  <a:pos x="138" y="138"/>
                </a:cxn>
                <a:cxn ang="0">
                  <a:pos x="111" y="153"/>
                </a:cxn>
                <a:cxn ang="0">
                  <a:pos x="93" y="147"/>
                </a:cxn>
                <a:cxn ang="0">
                  <a:pos x="87" y="171"/>
                </a:cxn>
                <a:cxn ang="0">
                  <a:pos x="60" y="150"/>
                </a:cxn>
                <a:cxn ang="0">
                  <a:pos x="42" y="150"/>
                </a:cxn>
                <a:cxn ang="0">
                  <a:pos x="0" y="153"/>
                </a:cxn>
              </a:cxnLst>
              <a:rect l="0" t="0" r="r" b="b"/>
              <a:pathLst>
                <a:path w="162" h="171">
                  <a:moveTo>
                    <a:pt x="0" y="153"/>
                  </a:moveTo>
                  <a:lnTo>
                    <a:pt x="15" y="129"/>
                  </a:lnTo>
                  <a:lnTo>
                    <a:pt x="39" y="123"/>
                  </a:lnTo>
                  <a:lnTo>
                    <a:pt x="66" y="111"/>
                  </a:lnTo>
                  <a:lnTo>
                    <a:pt x="72" y="93"/>
                  </a:lnTo>
                  <a:lnTo>
                    <a:pt x="105" y="78"/>
                  </a:lnTo>
                  <a:lnTo>
                    <a:pt x="111" y="60"/>
                  </a:lnTo>
                  <a:lnTo>
                    <a:pt x="111" y="21"/>
                  </a:lnTo>
                  <a:lnTo>
                    <a:pt x="108" y="0"/>
                  </a:lnTo>
                  <a:lnTo>
                    <a:pt x="144" y="15"/>
                  </a:lnTo>
                  <a:lnTo>
                    <a:pt x="153" y="54"/>
                  </a:lnTo>
                  <a:lnTo>
                    <a:pt x="138" y="78"/>
                  </a:lnTo>
                  <a:lnTo>
                    <a:pt x="141" y="102"/>
                  </a:lnTo>
                  <a:lnTo>
                    <a:pt x="162" y="114"/>
                  </a:lnTo>
                  <a:lnTo>
                    <a:pt x="138" y="138"/>
                  </a:lnTo>
                  <a:lnTo>
                    <a:pt x="111" y="153"/>
                  </a:lnTo>
                  <a:lnTo>
                    <a:pt x="93" y="147"/>
                  </a:lnTo>
                  <a:lnTo>
                    <a:pt x="87" y="171"/>
                  </a:lnTo>
                  <a:lnTo>
                    <a:pt x="60" y="150"/>
                  </a:lnTo>
                  <a:lnTo>
                    <a:pt x="42" y="150"/>
                  </a:lnTo>
                  <a:lnTo>
                    <a:pt x="0" y="15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9" name="Freeform 126"/>
            <p:cNvSpPr>
              <a:spLocks/>
            </p:cNvSpPr>
            <p:nvPr/>
          </p:nvSpPr>
          <p:spPr bwMode="ltGray">
            <a:xfrm>
              <a:off x="2922" y="1909"/>
              <a:ext cx="94" cy="87"/>
            </a:xfrm>
            <a:custGeom>
              <a:avLst/>
              <a:gdLst/>
              <a:ahLst/>
              <a:cxnLst>
                <a:cxn ang="0">
                  <a:pos x="93" y="36"/>
                </a:cxn>
                <a:cxn ang="0">
                  <a:pos x="72" y="18"/>
                </a:cxn>
                <a:cxn ang="0">
                  <a:pos x="51" y="24"/>
                </a:cxn>
                <a:cxn ang="0">
                  <a:pos x="30" y="6"/>
                </a:cxn>
                <a:cxn ang="0">
                  <a:pos x="6" y="0"/>
                </a:cxn>
                <a:cxn ang="0">
                  <a:pos x="12" y="45"/>
                </a:cxn>
                <a:cxn ang="0">
                  <a:pos x="0" y="72"/>
                </a:cxn>
                <a:cxn ang="0">
                  <a:pos x="39" y="66"/>
                </a:cxn>
                <a:cxn ang="0">
                  <a:pos x="45" y="87"/>
                </a:cxn>
                <a:cxn ang="0">
                  <a:pos x="66" y="75"/>
                </a:cxn>
                <a:cxn ang="0">
                  <a:pos x="66" y="57"/>
                </a:cxn>
                <a:cxn ang="0">
                  <a:pos x="93" y="36"/>
                </a:cxn>
              </a:cxnLst>
              <a:rect l="0" t="0" r="r" b="b"/>
              <a:pathLst>
                <a:path w="93" h="87">
                  <a:moveTo>
                    <a:pt x="93" y="36"/>
                  </a:moveTo>
                  <a:lnTo>
                    <a:pt x="72" y="18"/>
                  </a:lnTo>
                  <a:lnTo>
                    <a:pt x="51" y="24"/>
                  </a:lnTo>
                  <a:lnTo>
                    <a:pt x="30" y="6"/>
                  </a:lnTo>
                  <a:lnTo>
                    <a:pt x="6" y="0"/>
                  </a:lnTo>
                  <a:lnTo>
                    <a:pt x="12" y="45"/>
                  </a:lnTo>
                  <a:lnTo>
                    <a:pt x="0" y="72"/>
                  </a:lnTo>
                  <a:lnTo>
                    <a:pt x="39" y="66"/>
                  </a:lnTo>
                  <a:lnTo>
                    <a:pt x="45" y="87"/>
                  </a:lnTo>
                  <a:lnTo>
                    <a:pt x="66" y="75"/>
                  </a:lnTo>
                  <a:lnTo>
                    <a:pt x="66" y="57"/>
                  </a:lnTo>
                  <a:lnTo>
                    <a:pt x="93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0" name="Freeform 127"/>
            <p:cNvSpPr>
              <a:spLocks/>
            </p:cNvSpPr>
            <p:nvPr/>
          </p:nvSpPr>
          <p:spPr bwMode="ltGray">
            <a:xfrm>
              <a:off x="2874" y="1690"/>
              <a:ext cx="84" cy="213"/>
            </a:xfrm>
            <a:custGeom>
              <a:avLst/>
              <a:gdLst/>
              <a:ahLst/>
              <a:cxnLst>
                <a:cxn ang="0">
                  <a:pos x="63" y="114"/>
                </a:cxn>
                <a:cxn ang="0">
                  <a:pos x="36" y="90"/>
                </a:cxn>
                <a:cxn ang="0">
                  <a:pos x="42" y="54"/>
                </a:cxn>
                <a:cxn ang="0">
                  <a:pos x="33" y="33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15" y="27"/>
                </a:cxn>
                <a:cxn ang="0">
                  <a:pos x="18" y="48"/>
                </a:cxn>
                <a:cxn ang="0">
                  <a:pos x="6" y="81"/>
                </a:cxn>
                <a:cxn ang="0">
                  <a:pos x="24" y="84"/>
                </a:cxn>
                <a:cxn ang="0">
                  <a:pos x="21" y="114"/>
                </a:cxn>
                <a:cxn ang="0">
                  <a:pos x="36" y="129"/>
                </a:cxn>
                <a:cxn ang="0">
                  <a:pos x="24" y="162"/>
                </a:cxn>
                <a:cxn ang="0">
                  <a:pos x="39" y="183"/>
                </a:cxn>
                <a:cxn ang="0">
                  <a:pos x="36" y="210"/>
                </a:cxn>
                <a:cxn ang="0">
                  <a:pos x="57" y="204"/>
                </a:cxn>
                <a:cxn ang="0">
                  <a:pos x="51" y="183"/>
                </a:cxn>
                <a:cxn ang="0">
                  <a:pos x="81" y="213"/>
                </a:cxn>
                <a:cxn ang="0">
                  <a:pos x="84" y="186"/>
                </a:cxn>
                <a:cxn ang="0">
                  <a:pos x="63" y="180"/>
                </a:cxn>
                <a:cxn ang="0">
                  <a:pos x="63" y="159"/>
                </a:cxn>
                <a:cxn ang="0">
                  <a:pos x="45" y="141"/>
                </a:cxn>
                <a:cxn ang="0">
                  <a:pos x="66" y="132"/>
                </a:cxn>
                <a:cxn ang="0">
                  <a:pos x="63" y="114"/>
                </a:cxn>
              </a:cxnLst>
              <a:rect l="0" t="0" r="r" b="b"/>
              <a:pathLst>
                <a:path w="84" h="213">
                  <a:moveTo>
                    <a:pt x="63" y="114"/>
                  </a:moveTo>
                  <a:lnTo>
                    <a:pt x="36" y="90"/>
                  </a:lnTo>
                  <a:lnTo>
                    <a:pt x="42" y="54"/>
                  </a:lnTo>
                  <a:lnTo>
                    <a:pt x="33" y="33"/>
                  </a:lnTo>
                  <a:lnTo>
                    <a:pt x="24" y="9"/>
                  </a:lnTo>
                  <a:lnTo>
                    <a:pt x="0" y="0"/>
                  </a:lnTo>
                  <a:lnTo>
                    <a:pt x="15" y="27"/>
                  </a:lnTo>
                  <a:lnTo>
                    <a:pt x="18" y="48"/>
                  </a:lnTo>
                  <a:lnTo>
                    <a:pt x="6" y="81"/>
                  </a:lnTo>
                  <a:lnTo>
                    <a:pt x="24" y="84"/>
                  </a:lnTo>
                  <a:lnTo>
                    <a:pt x="21" y="114"/>
                  </a:lnTo>
                  <a:lnTo>
                    <a:pt x="36" y="129"/>
                  </a:lnTo>
                  <a:lnTo>
                    <a:pt x="24" y="162"/>
                  </a:lnTo>
                  <a:lnTo>
                    <a:pt x="39" y="183"/>
                  </a:lnTo>
                  <a:lnTo>
                    <a:pt x="36" y="210"/>
                  </a:lnTo>
                  <a:lnTo>
                    <a:pt x="57" y="204"/>
                  </a:lnTo>
                  <a:lnTo>
                    <a:pt x="51" y="183"/>
                  </a:lnTo>
                  <a:lnTo>
                    <a:pt x="81" y="213"/>
                  </a:lnTo>
                  <a:lnTo>
                    <a:pt x="84" y="186"/>
                  </a:lnTo>
                  <a:lnTo>
                    <a:pt x="63" y="180"/>
                  </a:lnTo>
                  <a:lnTo>
                    <a:pt x="63" y="159"/>
                  </a:lnTo>
                  <a:lnTo>
                    <a:pt x="45" y="141"/>
                  </a:lnTo>
                  <a:lnTo>
                    <a:pt x="66" y="132"/>
                  </a:lnTo>
                  <a:lnTo>
                    <a:pt x="63" y="11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1" name="Freeform 128"/>
            <p:cNvSpPr>
              <a:spLocks/>
            </p:cNvSpPr>
            <p:nvPr/>
          </p:nvSpPr>
          <p:spPr bwMode="ltGray">
            <a:xfrm>
              <a:off x="2841" y="2158"/>
              <a:ext cx="39" cy="27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24" y="0"/>
                </a:cxn>
                <a:cxn ang="0">
                  <a:pos x="0" y="15"/>
                </a:cxn>
                <a:cxn ang="0">
                  <a:pos x="36" y="27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36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ltGray">
            <a:xfrm>
              <a:off x="2799" y="2167"/>
              <a:ext cx="39" cy="47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39" y="36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0" y="21"/>
                </a:cxn>
                <a:cxn ang="0">
                  <a:pos x="12" y="51"/>
                </a:cxn>
              </a:cxnLst>
              <a:rect l="0" t="0" r="r" b="b"/>
              <a:pathLst>
                <a:path w="39" h="51">
                  <a:moveTo>
                    <a:pt x="12" y="51"/>
                  </a:moveTo>
                  <a:lnTo>
                    <a:pt x="39" y="36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0" y="21"/>
                  </a:lnTo>
                  <a:lnTo>
                    <a:pt x="12" y="5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039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 userDrawn="1"/>
        </p:nvGrpSpPr>
        <p:grpSpPr bwMode="auto">
          <a:xfrm>
            <a:off x="1409700" y="1795463"/>
            <a:ext cx="7543800" cy="4705350"/>
            <a:chOff x="303" y="1036"/>
            <a:chExt cx="5298" cy="2760"/>
          </a:xfrm>
        </p:grpSpPr>
        <p:sp>
          <p:nvSpPr>
            <p:cNvPr id="3" name="Freeform 100"/>
            <p:cNvSpPr>
              <a:spLocks/>
            </p:cNvSpPr>
            <p:nvPr/>
          </p:nvSpPr>
          <p:spPr bwMode="ltGray">
            <a:xfrm>
              <a:off x="2505" y="2935"/>
              <a:ext cx="693" cy="525"/>
            </a:xfrm>
            <a:custGeom>
              <a:avLst/>
              <a:gdLst/>
              <a:ahLst/>
              <a:cxnLst>
                <a:cxn ang="0">
                  <a:pos x="12" y="204"/>
                </a:cxn>
                <a:cxn ang="0">
                  <a:pos x="36" y="231"/>
                </a:cxn>
                <a:cxn ang="0">
                  <a:pos x="42" y="204"/>
                </a:cxn>
                <a:cxn ang="0">
                  <a:pos x="27" y="180"/>
                </a:cxn>
                <a:cxn ang="0">
                  <a:pos x="45" y="123"/>
                </a:cxn>
                <a:cxn ang="0">
                  <a:pos x="141" y="138"/>
                </a:cxn>
                <a:cxn ang="0">
                  <a:pos x="192" y="102"/>
                </a:cxn>
                <a:cxn ang="0">
                  <a:pos x="195" y="69"/>
                </a:cxn>
                <a:cxn ang="0">
                  <a:pos x="228" y="75"/>
                </a:cxn>
                <a:cxn ang="0">
                  <a:pos x="249" y="45"/>
                </a:cxn>
                <a:cxn ang="0">
                  <a:pos x="267" y="54"/>
                </a:cxn>
                <a:cxn ang="0">
                  <a:pos x="303" y="54"/>
                </a:cxn>
                <a:cxn ang="0">
                  <a:pos x="339" y="57"/>
                </a:cxn>
                <a:cxn ang="0">
                  <a:pos x="336" y="27"/>
                </a:cxn>
                <a:cxn ang="0">
                  <a:pos x="366" y="27"/>
                </a:cxn>
                <a:cxn ang="0">
                  <a:pos x="384" y="27"/>
                </a:cxn>
                <a:cxn ang="0">
                  <a:pos x="402" y="0"/>
                </a:cxn>
                <a:cxn ang="0">
                  <a:pos x="432" y="15"/>
                </a:cxn>
                <a:cxn ang="0">
                  <a:pos x="435" y="33"/>
                </a:cxn>
                <a:cxn ang="0">
                  <a:pos x="480" y="30"/>
                </a:cxn>
                <a:cxn ang="0">
                  <a:pos x="468" y="51"/>
                </a:cxn>
                <a:cxn ang="0">
                  <a:pos x="441" y="66"/>
                </a:cxn>
                <a:cxn ang="0">
                  <a:pos x="447" y="84"/>
                </a:cxn>
                <a:cxn ang="0">
                  <a:pos x="489" y="96"/>
                </a:cxn>
                <a:cxn ang="0">
                  <a:pos x="516" y="126"/>
                </a:cxn>
                <a:cxn ang="0">
                  <a:pos x="537" y="123"/>
                </a:cxn>
                <a:cxn ang="0">
                  <a:pos x="546" y="75"/>
                </a:cxn>
                <a:cxn ang="0">
                  <a:pos x="570" y="39"/>
                </a:cxn>
                <a:cxn ang="0">
                  <a:pos x="582" y="63"/>
                </a:cxn>
                <a:cxn ang="0">
                  <a:pos x="576" y="81"/>
                </a:cxn>
                <a:cxn ang="0">
                  <a:pos x="600" y="105"/>
                </a:cxn>
                <a:cxn ang="0">
                  <a:pos x="600" y="165"/>
                </a:cxn>
                <a:cxn ang="0">
                  <a:pos x="639" y="189"/>
                </a:cxn>
                <a:cxn ang="0">
                  <a:pos x="672" y="231"/>
                </a:cxn>
                <a:cxn ang="0">
                  <a:pos x="681" y="300"/>
                </a:cxn>
                <a:cxn ang="0">
                  <a:pos x="693" y="366"/>
                </a:cxn>
                <a:cxn ang="0">
                  <a:pos x="645" y="408"/>
                </a:cxn>
                <a:cxn ang="0">
                  <a:pos x="645" y="444"/>
                </a:cxn>
                <a:cxn ang="0">
                  <a:pos x="615" y="465"/>
                </a:cxn>
                <a:cxn ang="0">
                  <a:pos x="579" y="525"/>
                </a:cxn>
                <a:cxn ang="0">
                  <a:pos x="492" y="525"/>
                </a:cxn>
                <a:cxn ang="0">
                  <a:pos x="489" y="507"/>
                </a:cxn>
                <a:cxn ang="0">
                  <a:pos x="453" y="510"/>
                </a:cxn>
                <a:cxn ang="0">
                  <a:pos x="402" y="477"/>
                </a:cxn>
                <a:cxn ang="0">
                  <a:pos x="426" y="435"/>
                </a:cxn>
                <a:cxn ang="0">
                  <a:pos x="387" y="438"/>
                </a:cxn>
                <a:cxn ang="0">
                  <a:pos x="411" y="417"/>
                </a:cxn>
                <a:cxn ang="0">
                  <a:pos x="375" y="426"/>
                </a:cxn>
                <a:cxn ang="0">
                  <a:pos x="393" y="390"/>
                </a:cxn>
                <a:cxn ang="0">
                  <a:pos x="354" y="402"/>
                </a:cxn>
                <a:cxn ang="0">
                  <a:pos x="294" y="339"/>
                </a:cxn>
                <a:cxn ang="0">
                  <a:pos x="171" y="348"/>
                </a:cxn>
                <a:cxn ang="0">
                  <a:pos x="165" y="372"/>
                </a:cxn>
                <a:cxn ang="0">
                  <a:pos x="126" y="375"/>
                </a:cxn>
                <a:cxn ang="0">
                  <a:pos x="96" y="360"/>
                </a:cxn>
                <a:cxn ang="0">
                  <a:pos x="48" y="381"/>
                </a:cxn>
                <a:cxn ang="0">
                  <a:pos x="0" y="351"/>
                </a:cxn>
                <a:cxn ang="0">
                  <a:pos x="27" y="321"/>
                </a:cxn>
                <a:cxn ang="0">
                  <a:pos x="9" y="234"/>
                </a:cxn>
                <a:cxn ang="0">
                  <a:pos x="12" y="204"/>
                </a:cxn>
              </a:cxnLst>
              <a:rect l="0" t="0" r="r" b="b"/>
              <a:pathLst>
                <a:path w="693" h="525">
                  <a:moveTo>
                    <a:pt x="12" y="204"/>
                  </a:moveTo>
                  <a:lnTo>
                    <a:pt x="36" y="231"/>
                  </a:lnTo>
                  <a:lnTo>
                    <a:pt x="42" y="204"/>
                  </a:lnTo>
                  <a:lnTo>
                    <a:pt x="27" y="180"/>
                  </a:lnTo>
                  <a:lnTo>
                    <a:pt x="45" y="123"/>
                  </a:lnTo>
                  <a:lnTo>
                    <a:pt x="141" y="138"/>
                  </a:lnTo>
                  <a:lnTo>
                    <a:pt x="192" y="102"/>
                  </a:lnTo>
                  <a:lnTo>
                    <a:pt x="195" y="69"/>
                  </a:lnTo>
                  <a:lnTo>
                    <a:pt x="228" y="75"/>
                  </a:lnTo>
                  <a:lnTo>
                    <a:pt x="249" y="45"/>
                  </a:lnTo>
                  <a:lnTo>
                    <a:pt x="267" y="54"/>
                  </a:lnTo>
                  <a:lnTo>
                    <a:pt x="303" y="54"/>
                  </a:lnTo>
                  <a:lnTo>
                    <a:pt x="339" y="57"/>
                  </a:lnTo>
                  <a:lnTo>
                    <a:pt x="336" y="27"/>
                  </a:lnTo>
                  <a:lnTo>
                    <a:pt x="366" y="27"/>
                  </a:lnTo>
                  <a:lnTo>
                    <a:pt x="384" y="27"/>
                  </a:lnTo>
                  <a:lnTo>
                    <a:pt x="402" y="0"/>
                  </a:lnTo>
                  <a:lnTo>
                    <a:pt x="432" y="15"/>
                  </a:lnTo>
                  <a:lnTo>
                    <a:pt x="435" y="33"/>
                  </a:lnTo>
                  <a:lnTo>
                    <a:pt x="480" y="30"/>
                  </a:lnTo>
                  <a:lnTo>
                    <a:pt x="468" y="51"/>
                  </a:lnTo>
                  <a:lnTo>
                    <a:pt x="441" y="66"/>
                  </a:lnTo>
                  <a:lnTo>
                    <a:pt x="447" y="84"/>
                  </a:lnTo>
                  <a:lnTo>
                    <a:pt x="489" y="96"/>
                  </a:lnTo>
                  <a:lnTo>
                    <a:pt x="516" y="126"/>
                  </a:lnTo>
                  <a:lnTo>
                    <a:pt x="537" y="123"/>
                  </a:lnTo>
                  <a:lnTo>
                    <a:pt x="546" y="75"/>
                  </a:lnTo>
                  <a:lnTo>
                    <a:pt x="570" y="39"/>
                  </a:lnTo>
                  <a:lnTo>
                    <a:pt x="582" y="63"/>
                  </a:lnTo>
                  <a:lnTo>
                    <a:pt x="576" y="81"/>
                  </a:lnTo>
                  <a:lnTo>
                    <a:pt x="600" y="105"/>
                  </a:lnTo>
                  <a:lnTo>
                    <a:pt x="600" y="165"/>
                  </a:lnTo>
                  <a:lnTo>
                    <a:pt x="639" y="189"/>
                  </a:lnTo>
                  <a:lnTo>
                    <a:pt x="672" y="231"/>
                  </a:lnTo>
                  <a:lnTo>
                    <a:pt x="681" y="300"/>
                  </a:lnTo>
                  <a:lnTo>
                    <a:pt x="693" y="366"/>
                  </a:lnTo>
                  <a:lnTo>
                    <a:pt x="645" y="408"/>
                  </a:lnTo>
                  <a:lnTo>
                    <a:pt x="645" y="444"/>
                  </a:lnTo>
                  <a:lnTo>
                    <a:pt x="615" y="465"/>
                  </a:lnTo>
                  <a:lnTo>
                    <a:pt x="579" y="525"/>
                  </a:lnTo>
                  <a:lnTo>
                    <a:pt x="492" y="525"/>
                  </a:lnTo>
                  <a:lnTo>
                    <a:pt x="489" y="507"/>
                  </a:lnTo>
                  <a:lnTo>
                    <a:pt x="453" y="510"/>
                  </a:lnTo>
                  <a:lnTo>
                    <a:pt x="402" y="477"/>
                  </a:lnTo>
                  <a:lnTo>
                    <a:pt x="426" y="435"/>
                  </a:lnTo>
                  <a:lnTo>
                    <a:pt x="387" y="438"/>
                  </a:lnTo>
                  <a:lnTo>
                    <a:pt x="411" y="417"/>
                  </a:lnTo>
                  <a:lnTo>
                    <a:pt x="375" y="426"/>
                  </a:lnTo>
                  <a:lnTo>
                    <a:pt x="393" y="390"/>
                  </a:lnTo>
                  <a:lnTo>
                    <a:pt x="354" y="402"/>
                  </a:lnTo>
                  <a:lnTo>
                    <a:pt x="294" y="339"/>
                  </a:lnTo>
                  <a:lnTo>
                    <a:pt x="171" y="348"/>
                  </a:lnTo>
                  <a:lnTo>
                    <a:pt x="165" y="372"/>
                  </a:lnTo>
                  <a:lnTo>
                    <a:pt x="126" y="375"/>
                  </a:lnTo>
                  <a:lnTo>
                    <a:pt x="96" y="360"/>
                  </a:lnTo>
                  <a:lnTo>
                    <a:pt x="48" y="381"/>
                  </a:lnTo>
                  <a:lnTo>
                    <a:pt x="0" y="351"/>
                  </a:lnTo>
                  <a:lnTo>
                    <a:pt x="27" y="321"/>
                  </a:lnTo>
                  <a:lnTo>
                    <a:pt x="9" y="234"/>
                  </a:lnTo>
                  <a:lnTo>
                    <a:pt x="12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4" name="Freeform 101"/>
            <p:cNvSpPr>
              <a:spLocks/>
            </p:cNvSpPr>
            <p:nvPr/>
          </p:nvSpPr>
          <p:spPr bwMode="ltGray">
            <a:xfrm>
              <a:off x="3930" y="2053"/>
              <a:ext cx="924" cy="591"/>
            </a:xfrm>
            <a:custGeom>
              <a:avLst/>
              <a:gdLst/>
              <a:ahLst/>
              <a:cxnLst>
                <a:cxn ang="0">
                  <a:pos x="45" y="102"/>
                </a:cxn>
                <a:cxn ang="0">
                  <a:pos x="3" y="18"/>
                </a:cxn>
                <a:cxn ang="0">
                  <a:pos x="33" y="9"/>
                </a:cxn>
                <a:cxn ang="0">
                  <a:pos x="72" y="39"/>
                </a:cxn>
                <a:cxn ang="0">
                  <a:pos x="165" y="66"/>
                </a:cxn>
                <a:cxn ang="0">
                  <a:pos x="195" y="63"/>
                </a:cxn>
                <a:cxn ang="0">
                  <a:pos x="264" y="93"/>
                </a:cxn>
                <a:cxn ang="0">
                  <a:pos x="291" y="144"/>
                </a:cxn>
                <a:cxn ang="0">
                  <a:pos x="333" y="126"/>
                </a:cxn>
                <a:cxn ang="0">
                  <a:pos x="387" y="201"/>
                </a:cxn>
                <a:cxn ang="0">
                  <a:pos x="420" y="243"/>
                </a:cxn>
                <a:cxn ang="0">
                  <a:pos x="390" y="297"/>
                </a:cxn>
                <a:cxn ang="0">
                  <a:pos x="426" y="348"/>
                </a:cxn>
                <a:cxn ang="0">
                  <a:pos x="495" y="378"/>
                </a:cxn>
                <a:cxn ang="0">
                  <a:pos x="540" y="354"/>
                </a:cxn>
                <a:cxn ang="0">
                  <a:pos x="588" y="306"/>
                </a:cxn>
                <a:cxn ang="0">
                  <a:pos x="669" y="294"/>
                </a:cxn>
                <a:cxn ang="0">
                  <a:pos x="645" y="333"/>
                </a:cxn>
                <a:cxn ang="0">
                  <a:pos x="636" y="369"/>
                </a:cxn>
                <a:cxn ang="0">
                  <a:pos x="636" y="420"/>
                </a:cxn>
                <a:cxn ang="0">
                  <a:pos x="681" y="417"/>
                </a:cxn>
                <a:cxn ang="0">
                  <a:pos x="732" y="408"/>
                </a:cxn>
                <a:cxn ang="0">
                  <a:pos x="774" y="432"/>
                </a:cxn>
                <a:cxn ang="0">
                  <a:pos x="750" y="540"/>
                </a:cxn>
                <a:cxn ang="0">
                  <a:pos x="822" y="555"/>
                </a:cxn>
                <a:cxn ang="0">
                  <a:pos x="870" y="522"/>
                </a:cxn>
                <a:cxn ang="0">
                  <a:pos x="924" y="543"/>
                </a:cxn>
                <a:cxn ang="0">
                  <a:pos x="870" y="552"/>
                </a:cxn>
                <a:cxn ang="0">
                  <a:pos x="864" y="576"/>
                </a:cxn>
                <a:cxn ang="0">
                  <a:pos x="768" y="579"/>
                </a:cxn>
                <a:cxn ang="0">
                  <a:pos x="678" y="507"/>
                </a:cxn>
                <a:cxn ang="0">
                  <a:pos x="609" y="480"/>
                </a:cxn>
                <a:cxn ang="0">
                  <a:pos x="543" y="468"/>
                </a:cxn>
                <a:cxn ang="0">
                  <a:pos x="492" y="426"/>
                </a:cxn>
                <a:cxn ang="0">
                  <a:pos x="414" y="426"/>
                </a:cxn>
                <a:cxn ang="0">
                  <a:pos x="285" y="378"/>
                </a:cxn>
                <a:cxn ang="0">
                  <a:pos x="189" y="327"/>
                </a:cxn>
                <a:cxn ang="0">
                  <a:pos x="174" y="201"/>
                </a:cxn>
                <a:cxn ang="0">
                  <a:pos x="120" y="159"/>
                </a:cxn>
                <a:cxn ang="0">
                  <a:pos x="96" y="126"/>
                </a:cxn>
                <a:cxn ang="0">
                  <a:pos x="45" y="48"/>
                </a:cxn>
                <a:cxn ang="0">
                  <a:pos x="81" y="120"/>
                </a:cxn>
                <a:cxn ang="0">
                  <a:pos x="105" y="195"/>
                </a:cxn>
                <a:cxn ang="0">
                  <a:pos x="120" y="225"/>
                </a:cxn>
                <a:cxn ang="0">
                  <a:pos x="57" y="207"/>
                </a:cxn>
                <a:cxn ang="0">
                  <a:pos x="51" y="162"/>
                </a:cxn>
                <a:cxn ang="0">
                  <a:pos x="21" y="108"/>
                </a:cxn>
              </a:cxnLst>
              <a:rect l="0" t="0" r="r" b="b"/>
              <a:pathLst>
                <a:path w="924" h="591">
                  <a:moveTo>
                    <a:pt x="39" y="123"/>
                  </a:moveTo>
                  <a:lnTo>
                    <a:pt x="45" y="102"/>
                  </a:lnTo>
                  <a:lnTo>
                    <a:pt x="3" y="36"/>
                  </a:lnTo>
                  <a:lnTo>
                    <a:pt x="3" y="18"/>
                  </a:lnTo>
                  <a:lnTo>
                    <a:pt x="0" y="0"/>
                  </a:lnTo>
                  <a:lnTo>
                    <a:pt x="33" y="9"/>
                  </a:lnTo>
                  <a:lnTo>
                    <a:pt x="69" y="18"/>
                  </a:lnTo>
                  <a:lnTo>
                    <a:pt x="72" y="39"/>
                  </a:lnTo>
                  <a:lnTo>
                    <a:pt x="120" y="69"/>
                  </a:lnTo>
                  <a:lnTo>
                    <a:pt x="165" y="66"/>
                  </a:lnTo>
                  <a:lnTo>
                    <a:pt x="186" y="84"/>
                  </a:lnTo>
                  <a:lnTo>
                    <a:pt x="195" y="63"/>
                  </a:lnTo>
                  <a:lnTo>
                    <a:pt x="225" y="63"/>
                  </a:lnTo>
                  <a:lnTo>
                    <a:pt x="264" y="93"/>
                  </a:lnTo>
                  <a:lnTo>
                    <a:pt x="264" y="123"/>
                  </a:lnTo>
                  <a:lnTo>
                    <a:pt x="291" y="144"/>
                  </a:lnTo>
                  <a:lnTo>
                    <a:pt x="300" y="123"/>
                  </a:lnTo>
                  <a:lnTo>
                    <a:pt x="333" y="126"/>
                  </a:lnTo>
                  <a:lnTo>
                    <a:pt x="357" y="180"/>
                  </a:lnTo>
                  <a:lnTo>
                    <a:pt x="387" y="201"/>
                  </a:lnTo>
                  <a:lnTo>
                    <a:pt x="420" y="210"/>
                  </a:lnTo>
                  <a:lnTo>
                    <a:pt x="420" y="243"/>
                  </a:lnTo>
                  <a:lnTo>
                    <a:pt x="393" y="255"/>
                  </a:lnTo>
                  <a:lnTo>
                    <a:pt x="390" y="297"/>
                  </a:lnTo>
                  <a:lnTo>
                    <a:pt x="423" y="324"/>
                  </a:lnTo>
                  <a:lnTo>
                    <a:pt x="426" y="348"/>
                  </a:lnTo>
                  <a:lnTo>
                    <a:pt x="453" y="375"/>
                  </a:lnTo>
                  <a:lnTo>
                    <a:pt x="495" y="378"/>
                  </a:lnTo>
                  <a:lnTo>
                    <a:pt x="507" y="360"/>
                  </a:lnTo>
                  <a:lnTo>
                    <a:pt x="540" y="354"/>
                  </a:lnTo>
                  <a:lnTo>
                    <a:pt x="567" y="375"/>
                  </a:lnTo>
                  <a:lnTo>
                    <a:pt x="588" y="306"/>
                  </a:lnTo>
                  <a:lnTo>
                    <a:pt x="621" y="291"/>
                  </a:lnTo>
                  <a:lnTo>
                    <a:pt x="669" y="294"/>
                  </a:lnTo>
                  <a:lnTo>
                    <a:pt x="669" y="312"/>
                  </a:lnTo>
                  <a:lnTo>
                    <a:pt x="645" y="333"/>
                  </a:lnTo>
                  <a:lnTo>
                    <a:pt x="657" y="360"/>
                  </a:lnTo>
                  <a:lnTo>
                    <a:pt x="636" y="369"/>
                  </a:lnTo>
                  <a:lnTo>
                    <a:pt x="648" y="396"/>
                  </a:lnTo>
                  <a:lnTo>
                    <a:pt x="636" y="420"/>
                  </a:lnTo>
                  <a:lnTo>
                    <a:pt x="642" y="438"/>
                  </a:lnTo>
                  <a:lnTo>
                    <a:pt x="681" y="417"/>
                  </a:lnTo>
                  <a:lnTo>
                    <a:pt x="717" y="423"/>
                  </a:lnTo>
                  <a:lnTo>
                    <a:pt x="732" y="408"/>
                  </a:lnTo>
                  <a:lnTo>
                    <a:pt x="753" y="435"/>
                  </a:lnTo>
                  <a:lnTo>
                    <a:pt x="774" y="432"/>
                  </a:lnTo>
                  <a:lnTo>
                    <a:pt x="744" y="492"/>
                  </a:lnTo>
                  <a:lnTo>
                    <a:pt x="750" y="540"/>
                  </a:lnTo>
                  <a:lnTo>
                    <a:pt x="789" y="555"/>
                  </a:lnTo>
                  <a:lnTo>
                    <a:pt x="822" y="555"/>
                  </a:lnTo>
                  <a:lnTo>
                    <a:pt x="843" y="531"/>
                  </a:lnTo>
                  <a:lnTo>
                    <a:pt x="870" y="522"/>
                  </a:lnTo>
                  <a:lnTo>
                    <a:pt x="900" y="534"/>
                  </a:lnTo>
                  <a:lnTo>
                    <a:pt x="924" y="543"/>
                  </a:lnTo>
                  <a:lnTo>
                    <a:pt x="891" y="564"/>
                  </a:lnTo>
                  <a:lnTo>
                    <a:pt x="870" y="552"/>
                  </a:lnTo>
                  <a:lnTo>
                    <a:pt x="840" y="564"/>
                  </a:lnTo>
                  <a:lnTo>
                    <a:pt x="864" y="576"/>
                  </a:lnTo>
                  <a:lnTo>
                    <a:pt x="843" y="591"/>
                  </a:lnTo>
                  <a:lnTo>
                    <a:pt x="768" y="579"/>
                  </a:lnTo>
                  <a:lnTo>
                    <a:pt x="699" y="540"/>
                  </a:lnTo>
                  <a:lnTo>
                    <a:pt x="678" y="507"/>
                  </a:lnTo>
                  <a:lnTo>
                    <a:pt x="651" y="468"/>
                  </a:lnTo>
                  <a:lnTo>
                    <a:pt x="609" y="480"/>
                  </a:lnTo>
                  <a:lnTo>
                    <a:pt x="600" y="456"/>
                  </a:lnTo>
                  <a:lnTo>
                    <a:pt x="543" y="468"/>
                  </a:lnTo>
                  <a:lnTo>
                    <a:pt x="504" y="453"/>
                  </a:lnTo>
                  <a:lnTo>
                    <a:pt x="492" y="426"/>
                  </a:lnTo>
                  <a:lnTo>
                    <a:pt x="456" y="414"/>
                  </a:lnTo>
                  <a:lnTo>
                    <a:pt x="414" y="426"/>
                  </a:lnTo>
                  <a:lnTo>
                    <a:pt x="321" y="408"/>
                  </a:lnTo>
                  <a:lnTo>
                    <a:pt x="285" y="378"/>
                  </a:lnTo>
                  <a:lnTo>
                    <a:pt x="240" y="375"/>
                  </a:lnTo>
                  <a:lnTo>
                    <a:pt x="189" y="327"/>
                  </a:lnTo>
                  <a:lnTo>
                    <a:pt x="210" y="285"/>
                  </a:lnTo>
                  <a:lnTo>
                    <a:pt x="174" y="201"/>
                  </a:lnTo>
                  <a:lnTo>
                    <a:pt x="132" y="195"/>
                  </a:lnTo>
                  <a:lnTo>
                    <a:pt x="120" y="159"/>
                  </a:lnTo>
                  <a:lnTo>
                    <a:pt x="120" y="135"/>
                  </a:lnTo>
                  <a:lnTo>
                    <a:pt x="96" y="126"/>
                  </a:lnTo>
                  <a:lnTo>
                    <a:pt x="78" y="84"/>
                  </a:lnTo>
                  <a:lnTo>
                    <a:pt x="45" y="48"/>
                  </a:lnTo>
                  <a:lnTo>
                    <a:pt x="45" y="81"/>
                  </a:lnTo>
                  <a:lnTo>
                    <a:pt x="81" y="120"/>
                  </a:lnTo>
                  <a:lnTo>
                    <a:pt x="69" y="147"/>
                  </a:lnTo>
                  <a:lnTo>
                    <a:pt x="105" y="195"/>
                  </a:lnTo>
                  <a:lnTo>
                    <a:pt x="96" y="219"/>
                  </a:lnTo>
                  <a:lnTo>
                    <a:pt x="120" y="225"/>
                  </a:lnTo>
                  <a:lnTo>
                    <a:pt x="120" y="258"/>
                  </a:lnTo>
                  <a:lnTo>
                    <a:pt x="57" y="207"/>
                  </a:lnTo>
                  <a:lnTo>
                    <a:pt x="72" y="180"/>
                  </a:lnTo>
                  <a:lnTo>
                    <a:pt x="51" y="162"/>
                  </a:lnTo>
                  <a:lnTo>
                    <a:pt x="24" y="156"/>
                  </a:lnTo>
                  <a:lnTo>
                    <a:pt x="21" y="108"/>
                  </a:lnTo>
                  <a:lnTo>
                    <a:pt x="39" y="12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5" name="Freeform 102"/>
            <p:cNvSpPr>
              <a:spLocks/>
            </p:cNvSpPr>
            <p:nvPr/>
          </p:nvSpPr>
          <p:spPr bwMode="ltGray">
            <a:xfrm>
              <a:off x="4664" y="2593"/>
              <a:ext cx="937" cy="1164"/>
            </a:xfrm>
            <a:custGeom>
              <a:avLst/>
              <a:gdLst/>
              <a:ahLst/>
              <a:cxnLst>
                <a:cxn ang="0">
                  <a:pos x="84" y="135"/>
                </a:cxn>
                <a:cxn ang="0">
                  <a:pos x="78" y="93"/>
                </a:cxn>
                <a:cxn ang="0">
                  <a:pos x="126" y="69"/>
                </a:cxn>
                <a:cxn ang="0">
                  <a:pos x="177" y="6"/>
                </a:cxn>
                <a:cxn ang="0">
                  <a:pos x="219" y="0"/>
                </a:cxn>
                <a:cxn ang="0">
                  <a:pos x="216" y="63"/>
                </a:cxn>
                <a:cxn ang="0">
                  <a:pos x="240" y="33"/>
                </a:cxn>
                <a:cxn ang="0">
                  <a:pos x="273" y="24"/>
                </a:cxn>
                <a:cxn ang="0">
                  <a:pos x="348" y="51"/>
                </a:cxn>
                <a:cxn ang="0">
                  <a:pos x="414" y="75"/>
                </a:cxn>
                <a:cxn ang="0">
                  <a:pos x="453" y="114"/>
                </a:cxn>
                <a:cxn ang="0">
                  <a:pos x="507" y="162"/>
                </a:cxn>
                <a:cxn ang="0">
                  <a:pos x="573" y="183"/>
                </a:cxn>
                <a:cxn ang="0">
                  <a:pos x="627" y="210"/>
                </a:cxn>
                <a:cxn ang="0">
                  <a:pos x="630" y="273"/>
                </a:cxn>
                <a:cxn ang="0">
                  <a:pos x="660" y="279"/>
                </a:cxn>
                <a:cxn ang="0">
                  <a:pos x="657" y="315"/>
                </a:cxn>
                <a:cxn ang="0">
                  <a:pos x="726" y="288"/>
                </a:cxn>
                <a:cxn ang="0">
                  <a:pos x="747" y="321"/>
                </a:cxn>
                <a:cxn ang="0">
                  <a:pos x="807" y="345"/>
                </a:cxn>
                <a:cxn ang="0">
                  <a:pos x="888" y="390"/>
                </a:cxn>
                <a:cxn ang="0">
                  <a:pos x="936" y="393"/>
                </a:cxn>
                <a:cxn ang="0">
                  <a:pos x="927" y="450"/>
                </a:cxn>
                <a:cxn ang="0">
                  <a:pos x="882" y="474"/>
                </a:cxn>
                <a:cxn ang="0">
                  <a:pos x="828" y="546"/>
                </a:cxn>
                <a:cxn ang="0">
                  <a:pos x="804" y="609"/>
                </a:cxn>
                <a:cxn ang="0">
                  <a:pos x="696" y="669"/>
                </a:cxn>
                <a:cxn ang="0">
                  <a:pos x="642" y="678"/>
                </a:cxn>
                <a:cxn ang="0">
                  <a:pos x="585" y="747"/>
                </a:cxn>
                <a:cxn ang="0">
                  <a:pos x="498" y="807"/>
                </a:cxn>
                <a:cxn ang="0">
                  <a:pos x="459" y="852"/>
                </a:cxn>
                <a:cxn ang="0">
                  <a:pos x="417" y="873"/>
                </a:cxn>
                <a:cxn ang="0">
                  <a:pos x="378" y="918"/>
                </a:cxn>
                <a:cxn ang="0">
                  <a:pos x="315" y="945"/>
                </a:cxn>
                <a:cxn ang="0">
                  <a:pos x="300" y="975"/>
                </a:cxn>
                <a:cxn ang="0">
                  <a:pos x="270" y="1002"/>
                </a:cxn>
                <a:cxn ang="0">
                  <a:pos x="252" y="1044"/>
                </a:cxn>
                <a:cxn ang="0">
                  <a:pos x="210" y="1098"/>
                </a:cxn>
                <a:cxn ang="0">
                  <a:pos x="183" y="1143"/>
                </a:cxn>
                <a:cxn ang="0">
                  <a:pos x="153" y="1164"/>
                </a:cxn>
                <a:cxn ang="0">
                  <a:pos x="147" y="1116"/>
                </a:cxn>
                <a:cxn ang="0">
                  <a:pos x="129" y="1053"/>
                </a:cxn>
                <a:cxn ang="0">
                  <a:pos x="120" y="1011"/>
                </a:cxn>
                <a:cxn ang="0">
                  <a:pos x="141" y="966"/>
                </a:cxn>
                <a:cxn ang="0">
                  <a:pos x="138" y="915"/>
                </a:cxn>
                <a:cxn ang="0">
                  <a:pos x="135" y="876"/>
                </a:cxn>
                <a:cxn ang="0">
                  <a:pos x="162" y="837"/>
                </a:cxn>
                <a:cxn ang="0">
                  <a:pos x="183" y="780"/>
                </a:cxn>
                <a:cxn ang="0">
                  <a:pos x="180" y="714"/>
                </a:cxn>
                <a:cxn ang="0">
                  <a:pos x="195" y="678"/>
                </a:cxn>
                <a:cxn ang="0">
                  <a:pos x="198" y="606"/>
                </a:cxn>
                <a:cxn ang="0">
                  <a:pos x="186" y="543"/>
                </a:cxn>
                <a:cxn ang="0">
                  <a:pos x="123" y="507"/>
                </a:cxn>
                <a:cxn ang="0">
                  <a:pos x="81" y="429"/>
                </a:cxn>
                <a:cxn ang="0">
                  <a:pos x="54" y="366"/>
                </a:cxn>
                <a:cxn ang="0">
                  <a:pos x="21" y="327"/>
                </a:cxn>
                <a:cxn ang="0">
                  <a:pos x="0" y="279"/>
                </a:cxn>
                <a:cxn ang="0">
                  <a:pos x="15" y="249"/>
                </a:cxn>
                <a:cxn ang="0">
                  <a:pos x="36" y="180"/>
                </a:cxn>
              </a:cxnLst>
              <a:rect l="0" t="0" r="r" b="b"/>
              <a:pathLst>
                <a:path w="936" h="1164">
                  <a:moveTo>
                    <a:pt x="90" y="162"/>
                  </a:moveTo>
                  <a:lnTo>
                    <a:pt x="84" y="135"/>
                  </a:lnTo>
                  <a:lnTo>
                    <a:pt x="102" y="105"/>
                  </a:lnTo>
                  <a:lnTo>
                    <a:pt x="78" y="93"/>
                  </a:lnTo>
                  <a:lnTo>
                    <a:pt x="105" y="60"/>
                  </a:lnTo>
                  <a:lnTo>
                    <a:pt x="126" y="69"/>
                  </a:lnTo>
                  <a:lnTo>
                    <a:pt x="138" y="27"/>
                  </a:lnTo>
                  <a:lnTo>
                    <a:pt x="177" y="6"/>
                  </a:lnTo>
                  <a:lnTo>
                    <a:pt x="195" y="12"/>
                  </a:lnTo>
                  <a:lnTo>
                    <a:pt x="219" y="0"/>
                  </a:lnTo>
                  <a:lnTo>
                    <a:pt x="207" y="33"/>
                  </a:lnTo>
                  <a:lnTo>
                    <a:pt x="216" y="63"/>
                  </a:lnTo>
                  <a:lnTo>
                    <a:pt x="222" y="39"/>
                  </a:lnTo>
                  <a:lnTo>
                    <a:pt x="240" y="33"/>
                  </a:lnTo>
                  <a:lnTo>
                    <a:pt x="246" y="12"/>
                  </a:lnTo>
                  <a:lnTo>
                    <a:pt x="273" y="24"/>
                  </a:lnTo>
                  <a:lnTo>
                    <a:pt x="288" y="48"/>
                  </a:lnTo>
                  <a:lnTo>
                    <a:pt x="348" y="51"/>
                  </a:lnTo>
                  <a:lnTo>
                    <a:pt x="405" y="51"/>
                  </a:lnTo>
                  <a:lnTo>
                    <a:pt x="414" y="75"/>
                  </a:lnTo>
                  <a:lnTo>
                    <a:pt x="444" y="93"/>
                  </a:lnTo>
                  <a:lnTo>
                    <a:pt x="453" y="114"/>
                  </a:lnTo>
                  <a:lnTo>
                    <a:pt x="483" y="129"/>
                  </a:lnTo>
                  <a:lnTo>
                    <a:pt x="507" y="162"/>
                  </a:lnTo>
                  <a:lnTo>
                    <a:pt x="543" y="156"/>
                  </a:lnTo>
                  <a:lnTo>
                    <a:pt x="573" y="183"/>
                  </a:lnTo>
                  <a:lnTo>
                    <a:pt x="603" y="177"/>
                  </a:lnTo>
                  <a:lnTo>
                    <a:pt x="627" y="210"/>
                  </a:lnTo>
                  <a:lnTo>
                    <a:pt x="654" y="252"/>
                  </a:lnTo>
                  <a:lnTo>
                    <a:pt x="630" y="273"/>
                  </a:lnTo>
                  <a:lnTo>
                    <a:pt x="618" y="291"/>
                  </a:lnTo>
                  <a:lnTo>
                    <a:pt x="660" y="279"/>
                  </a:lnTo>
                  <a:lnTo>
                    <a:pt x="678" y="285"/>
                  </a:lnTo>
                  <a:lnTo>
                    <a:pt x="657" y="315"/>
                  </a:lnTo>
                  <a:lnTo>
                    <a:pt x="705" y="297"/>
                  </a:lnTo>
                  <a:lnTo>
                    <a:pt x="726" y="288"/>
                  </a:lnTo>
                  <a:lnTo>
                    <a:pt x="747" y="303"/>
                  </a:lnTo>
                  <a:lnTo>
                    <a:pt x="747" y="321"/>
                  </a:lnTo>
                  <a:lnTo>
                    <a:pt x="798" y="324"/>
                  </a:lnTo>
                  <a:lnTo>
                    <a:pt x="807" y="345"/>
                  </a:lnTo>
                  <a:lnTo>
                    <a:pt x="831" y="333"/>
                  </a:lnTo>
                  <a:lnTo>
                    <a:pt x="888" y="390"/>
                  </a:lnTo>
                  <a:lnTo>
                    <a:pt x="915" y="372"/>
                  </a:lnTo>
                  <a:lnTo>
                    <a:pt x="936" y="393"/>
                  </a:lnTo>
                  <a:lnTo>
                    <a:pt x="915" y="414"/>
                  </a:lnTo>
                  <a:lnTo>
                    <a:pt x="927" y="450"/>
                  </a:lnTo>
                  <a:lnTo>
                    <a:pt x="909" y="462"/>
                  </a:lnTo>
                  <a:lnTo>
                    <a:pt x="882" y="474"/>
                  </a:lnTo>
                  <a:lnTo>
                    <a:pt x="831" y="513"/>
                  </a:lnTo>
                  <a:lnTo>
                    <a:pt x="828" y="546"/>
                  </a:lnTo>
                  <a:lnTo>
                    <a:pt x="810" y="579"/>
                  </a:lnTo>
                  <a:lnTo>
                    <a:pt x="804" y="609"/>
                  </a:lnTo>
                  <a:lnTo>
                    <a:pt x="738" y="675"/>
                  </a:lnTo>
                  <a:lnTo>
                    <a:pt x="696" y="669"/>
                  </a:lnTo>
                  <a:lnTo>
                    <a:pt x="666" y="687"/>
                  </a:lnTo>
                  <a:lnTo>
                    <a:pt x="642" y="678"/>
                  </a:lnTo>
                  <a:lnTo>
                    <a:pt x="600" y="702"/>
                  </a:lnTo>
                  <a:lnTo>
                    <a:pt x="585" y="747"/>
                  </a:lnTo>
                  <a:lnTo>
                    <a:pt x="531" y="813"/>
                  </a:lnTo>
                  <a:lnTo>
                    <a:pt x="498" y="807"/>
                  </a:lnTo>
                  <a:lnTo>
                    <a:pt x="486" y="831"/>
                  </a:lnTo>
                  <a:lnTo>
                    <a:pt x="459" y="852"/>
                  </a:lnTo>
                  <a:lnTo>
                    <a:pt x="405" y="843"/>
                  </a:lnTo>
                  <a:lnTo>
                    <a:pt x="417" y="873"/>
                  </a:lnTo>
                  <a:lnTo>
                    <a:pt x="405" y="909"/>
                  </a:lnTo>
                  <a:lnTo>
                    <a:pt x="378" y="918"/>
                  </a:lnTo>
                  <a:lnTo>
                    <a:pt x="327" y="918"/>
                  </a:lnTo>
                  <a:lnTo>
                    <a:pt x="315" y="945"/>
                  </a:lnTo>
                  <a:lnTo>
                    <a:pt x="279" y="957"/>
                  </a:lnTo>
                  <a:lnTo>
                    <a:pt x="300" y="975"/>
                  </a:lnTo>
                  <a:lnTo>
                    <a:pt x="267" y="981"/>
                  </a:lnTo>
                  <a:lnTo>
                    <a:pt x="270" y="1002"/>
                  </a:lnTo>
                  <a:lnTo>
                    <a:pt x="243" y="1026"/>
                  </a:lnTo>
                  <a:lnTo>
                    <a:pt x="252" y="1044"/>
                  </a:lnTo>
                  <a:lnTo>
                    <a:pt x="246" y="1068"/>
                  </a:lnTo>
                  <a:lnTo>
                    <a:pt x="210" y="1098"/>
                  </a:lnTo>
                  <a:lnTo>
                    <a:pt x="210" y="1134"/>
                  </a:lnTo>
                  <a:lnTo>
                    <a:pt x="183" y="1143"/>
                  </a:lnTo>
                  <a:lnTo>
                    <a:pt x="165" y="1134"/>
                  </a:lnTo>
                  <a:lnTo>
                    <a:pt x="153" y="1164"/>
                  </a:lnTo>
                  <a:lnTo>
                    <a:pt x="141" y="1134"/>
                  </a:lnTo>
                  <a:lnTo>
                    <a:pt x="147" y="1116"/>
                  </a:lnTo>
                  <a:lnTo>
                    <a:pt x="120" y="1089"/>
                  </a:lnTo>
                  <a:lnTo>
                    <a:pt x="129" y="1053"/>
                  </a:lnTo>
                  <a:lnTo>
                    <a:pt x="150" y="1044"/>
                  </a:lnTo>
                  <a:lnTo>
                    <a:pt x="120" y="1011"/>
                  </a:lnTo>
                  <a:lnTo>
                    <a:pt x="156" y="999"/>
                  </a:lnTo>
                  <a:lnTo>
                    <a:pt x="141" y="966"/>
                  </a:lnTo>
                  <a:lnTo>
                    <a:pt x="159" y="957"/>
                  </a:lnTo>
                  <a:lnTo>
                    <a:pt x="138" y="915"/>
                  </a:lnTo>
                  <a:lnTo>
                    <a:pt x="153" y="891"/>
                  </a:lnTo>
                  <a:lnTo>
                    <a:pt x="135" y="876"/>
                  </a:lnTo>
                  <a:lnTo>
                    <a:pt x="135" y="855"/>
                  </a:lnTo>
                  <a:lnTo>
                    <a:pt x="162" y="837"/>
                  </a:lnTo>
                  <a:lnTo>
                    <a:pt x="159" y="798"/>
                  </a:lnTo>
                  <a:lnTo>
                    <a:pt x="183" y="780"/>
                  </a:lnTo>
                  <a:lnTo>
                    <a:pt x="177" y="747"/>
                  </a:lnTo>
                  <a:lnTo>
                    <a:pt x="180" y="714"/>
                  </a:lnTo>
                  <a:lnTo>
                    <a:pt x="171" y="678"/>
                  </a:lnTo>
                  <a:lnTo>
                    <a:pt x="195" y="678"/>
                  </a:lnTo>
                  <a:lnTo>
                    <a:pt x="183" y="627"/>
                  </a:lnTo>
                  <a:lnTo>
                    <a:pt x="198" y="606"/>
                  </a:lnTo>
                  <a:lnTo>
                    <a:pt x="201" y="567"/>
                  </a:lnTo>
                  <a:lnTo>
                    <a:pt x="186" y="543"/>
                  </a:lnTo>
                  <a:lnTo>
                    <a:pt x="180" y="516"/>
                  </a:lnTo>
                  <a:lnTo>
                    <a:pt x="123" y="507"/>
                  </a:lnTo>
                  <a:lnTo>
                    <a:pt x="78" y="450"/>
                  </a:lnTo>
                  <a:lnTo>
                    <a:pt x="81" y="429"/>
                  </a:lnTo>
                  <a:lnTo>
                    <a:pt x="51" y="402"/>
                  </a:lnTo>
                  <a:lnTo>
                    <a:pt x="54" y="366"/>
                  </a:lnTo>
                  <a:lnTo>
                    <a:pt x="30" y="348"/>
                  </a:lnTo>
                  <a:lnTo>
                    <a:pt x="21" y="327"/>
                  </a:lnTo>
                  <a:lnTo>
                    <a:pt x="3" y="309"/>
                  </a:lnTo>
                  <a:lnTo>
                    <a:pt x="0" y="279"/>
                  </a:lnTo>
                  <a:lnTo>
                    <a:pt x="33" y="258"/>
                  </a:lnTo>
                  <a:lnTo>
                    <a:pt x="15" y="249"/>
                  </a:lnTo>
                  <a:lnTo>
                    <a:pt x="18" y="210"/>
                  </a:lnTo>
                  <a:lnTo>
                    <a:pt x="36" y="180"/>
                  </a:lnTo>
                  <a:lnTo>
                    <a:pt x="90" y="1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6" name="Freeform 103"/>
            <p:cNvSpPr>
              <a:spLocks/>
            </p:cNvSpPr>
            <p:nvPr/>
          </p:nvSpPr>
          <p:spPr bwMode="ltGray">
            <a:xfrm>
              <a:off x="4821" y="3727"/>
              <a:ext cx="111" cy="69"/>
            </a:xfrm>
            <a:custGeom>
              <a:avLst/>
              <a:gdLst/>
              <a:ahLst/>
              <a:cxnLst>
                <a:cxn ang="0">
                  <a:pos x="111" y="57"/>
                </a:cxn>
                <a:cxn ang="0">
                  <a:pos x="75" y="39"/>
                </a:cxn>
                <a:cxn ang="0">
                  <a:pos x="78" y="18"/>
                </a:cxn>
                <a:cxn ang="0">
                  <a:pos x="63" y="0"/>
                </a:cxn>
                <a:cxn ang="0">
                  <a:pos x="36" y="18"/>
                </a:cxn>
                <a:cxn ang="0">
                  <a:pos x="12" y="30"/>
                </a:cxn>
                <a:cxn ang="0">
                  <a:pos x="0" y="45"/>
                </a:cxn>
                <a:cxn ang="0">
                  <a:pos x="36" y="39"/>
                </a:cxn>
                <a:cxn ang="0">
                  <a:pos x="39" y="63"/>
                </a:cxn>
                <a:cxn ang="0">
                  <a:pos x="60" y="69"/>
                </a:cxn>
                <a:cxn ang="0">
                  <a:pos x="63" y="51"/>
                </a:cxn>
                <a:cxn ang="0">
                  <a:pos x="90" y="69"/>
                </a:cxn>
                <a:cxn ang="0">
                  <a:pos x="111" y="57"/>
                </a:cxn>
              </a:cxnLst>
              <a:rect l="0" t="0" r="r" b="b"/>
              <a:pathLst>
                <a:path w="111" h="69">
                  <a:moveTo>
                    <a:pt x="111" y="57"/>
                  </a:moveTo>
                  <a:lnTo>
                    <a:pt x="75" y="39"/>
                  </a:lnTo>
                  <a:lnTo>
                    <a:pt x="78" y="18"/>
                  </a:lnTo>
                  <a:lnTo>
                    <a:pt x="63" y="0"/>
                  </a:lnTo>
                  <a:lnTo>
                    <a:pt x="36" y="18"/>
                  </a:lnTo>
                  <a:lnTo>
                    <a:pt x="12" y="30"/>
                  </a:lnTo>
                  <a:lnTo>
                    <a:pt x="0" y="45"/>
                  </a:lnTo>
                  <a:lnTo>
                    <a:pt x="36" y="39"/>
                  </a:lnTo>
                  <a:lnTo>
                    <a:pt x="39" y="63"/>
                  </a:lnTo>
                  <a:lnTo>
                    <a:pt x="60" y="69"/>
                  </a:lnTo>
                  <a:lnTo>
                    <a:pt x="63" y="51"/>
                  </a:lnTo>
                  <a:lnTo>
                    <a:pt x="90" y="69"/>
                  </a:lnTo>
                  <a:lnTo>
                    <a:pt x="111" y="5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7" name="Freeform 104"/>
            <p:cNvSpPr>
              <a:spLocks/>
            </p:cNvSpPr>
            <p:nvPr/>
          </p:nvSpPr>
          <p:spPr bwMode="ltGray">
            <a:xfrm>
              <a:off x="3651" y="1108"/>
              <a:ext cx="1401" cy="1164"/>
            </a:xfrm>
            <a:custGeom>
              <a:avLst/>
              <a:gdLst/>
              <a:ahLst/>
              <a:cxnLst>
                <a:cxn ang="0">
                  <a:pos x="51" y="192"/>
                </a:cxn>
                <a:cxn ang="0">
                  <a:pos x="81" y="108"/>
                </a:cxn>
                <a:cxn ang="0">
                  <a:pos x="177" y="87"/>
                </a:cxn>
                <a:cxn ang="0">
                  <a:pos x="198" y="42"/>
                </a:cxn>
                <a:cxn ang="0">
                  <a:pos x="246" y="24"/>
                </a:cxn>
                <a:cxn ang="0">
                  <a:pos x="315" y="9"/>
                </a:cxn>
                <a:cxn ang="0">
                  <a:pos x="390" y="75"/>
                </a:cxn>
                <a:cxn ang="0">
                  <a:pos x="480" y="138"/>
                </a:cxn>
                <a:cxn ang="0">
                  <a:pos x="576" y="180"/>
                </a:cxn>
                <a:cxn ang="0">
                  <a:pos x="684" y="234"/>
                </a:cxn>
                <a:cxn ang="0">
                  <a:pos x="648" y="222"/>
                </a:cxn>
                <a:cxn ang="0">
                  <a:pos x="621" y="141"/>
                </a:cxn>
                <a:cxn ang="0">
                  <a:pos x="555" y="123"/>
                </a:cxn>
                <a:cxn ang="0">
                  <a:pos x="642" y="111"/>
                </a:cxn>
                <a:cxn ang="0">
                  <a:pos x="738" y="153"/>
                </a:cxn>
                <a:cxn ang="0">
                  <a:pos x="756" y="264"/>
                </a:cxn>
                <a:cxn ang="0">
                  <a:pos x="804" y="225"/>
                </a:cxn>
                <a:cxn ang="0">
                  <a:pos x="786" y="189"/>
                </a:cxn>
                <a:cxn ang="0">
                  <a:pos x="855" y="231"/>
                </a:cxn>
                <a:cxn ang="0">
                  <a:pos x="909" y="207"/>
                </a:cxn>
                <a:cxn ang="0">
                  <a:pos x="936" y="273"/>
                </a:cxn>
                <a:cxn ang="0">
                  <a:pos x="873" y="342"/>
                </a:cxn>
                <a:cxn ang="0">
                  <a:pos x="810" y="378"/>
                </a:cxn>
                <a:cxn ang="0">
                  <a:pos x="843" y="486"/>
                </a:cxn>
                <a:cxn ang="0">
                  <a:pos x="987" y="504"/>
                </a:cxn>
                <a:cxn ang="0">
                  <a:pos x="1068" y="567"/>
                </a:cxn>
                <a:cxn ang="0">
                  <a:pos x="1044" y="468"/>
                </a:cxn>
                <a:cxn ang="0">
                  <a:pos x="1029" y="393"/>
                </a:cxn>
                <a:cxn ang="0">
                  <a:pos x="1044" y="348"/>
                </a:cxn>
                <a:cxn ang="0">
                  <a:pos x="1131" y="357"/>
                </a:cxn>
                <a:cxn ang="0">
                  <a:pos x="1218" y="378"/>
                </a:cxn>
                <a:cxn ang="0">
                  <a:pos x="1323" y="408"/>
                </a:cxn>
                <a:cxn ang="0">
                  <a:pos x="1368" y="483"/>
                </a:cxn>
                <a:cxn ang="0">
                  <a:pos x="1308" y="555"/>
                </a:cxn>
                <a:cxn ang="0">
                  <a:pos x="1251" y="585"/>
                </a:cxn>
                <a:cxn ang="0">
                  <a:pos x="1290" y="567"/>
                </a:cxn>
                <a:cxn ang="0">
                  <a:pos x="1341" y="585"/>
                </a:cxn>
                <a:cxn ang="0">
                  <a:pos x="1380" y="576"/>
                </a:cxn>
                <a:cxn ang="0">
                  <a:pos x="1338" y="678"/>
                </a:cxn>
                <a:cxn ang="0">
                  <a:pos x="1257" y="705"/>
                </a:cxn>
                <a:cxn ang="0">
                  <a:pos x="1224" y="774"/>
                </a:cxn>
                <a:cxn ang="0">
                  <a:pos x="1167" y="834"/>
                </a:cxn>
                <a:cxn ang="0">
                  <a:pos x="1182" y="915"/>
                </a:cxn>
                <a:cxn ang="0">
                  <a:pos x="1095" y="990"/>
                </a:cxn>
                <a:cxn ang="0">
                  <a:pos x="1116" y="1131"/>
                </a:cxn>
                <a:cxn ang="0">
                  <a:pos x="1047" y="1107"/>
                </a:cxn>
                <a:cxn ang="0">
                  <a:pos x="957" y="1053"/>
                </a:cxn>
                <a:cxn ang="0">
                  <a:pos x="852" y="1092"/>
                </a:cxn>
                <a:cxn ang="0">
                  <a:pos x="705" y="1137"/>
                </a:cxn>
                <a:cxn ang="0">
                  <a:pos x="387" y="1035"/>
                </a:cxn>
                <a:cxn ang="0">
                  <a:pos x="231" y="870"/>
                </a:cxn>
                <a:cxn ang="0">
                  <a:pos x="237" y="699"/>
                </a:cxn>
                <a:cxn ang="0">
                  <a:pos x="318" y="609"/>
                </a:cxn>
                <a:cxn ang="0">
                  <a:pos x="303" y="483"/>
                </a:cxn>
                <a:cxn ang="0">
                  <a:pos x="279" y="339"/>
                </a:cxn>
                <a:cxn ang="0">
                  <a:pos x="201" y="225"/>
                </a:cxn>
                <a:cxn ang="0">
                  <a:pos x="105" y="216"/>
                </a:cxn>
              </a:cxnLst>
              <a:rect l="0" t="0" r="r" b="b"/>
              <a:pathLst>
                <a:path w="1401" h="1164">
                  <a:moveTo>
                    <a:pt x="0" y="240"/>
                  </a:moveTo>
                  <a:lnTo>
                    <a:pt x="27" y="219"/>
                  </a:lnTo>
                  <a:lnTo>
                    <a:pt x="66" y="219"/>
                  </a:lnTo>
                  <a:lnTo>
                    <a:pt x="51" y="192"/>
                  </a:lnTo>
                  <a:lnTo>
                    <a:pt x="42" y="171"/>
                  </a:lnTo>
                  <a:lnTo>
                    <a:pt x="54" y="156"/>
                  </a:lnTo>
                  <a:lnTo>
                    <a:pt x="51" y="135"/>
                  </a:lnTo>
                  <a:lnTo>
                    <a:pt x="81" y="108"/>
                  </a:lnTo>
                  <a:lnTo>
                    <a:pt x="90" y="81"/>
                  </a:lnTo>
                  <a:lnTo>
                    <a:pt x="123" y="87"/>
                  </a:lnTo>
                  <a:lnTo>
                    <a:pt x="138" y="105"/>
                  </a:lnTo>
                  <a:lnTo>
                    <a:pt x="177" y="87"/>
                  </a:lnTo>
                  <a:lnTo>
                    <a:pt x="150" y="75"/>
                  </a:lnTo>
                  <a:lnTo>
                    <a:pt x="153" y="54"/>
                  </a:lnTo>
                  <a:lnTo>
                    <a:pt x="180" y="21"/>
                  </a:lnTo>
                  <a:lnTo>
                    <a:pt x="198" y="42"/>
                  </a:lnTo>
                  <a:lnTo>
                    <a:pt x="204" y="60"/>
                  </a:lnTo>
                  <a:lnTo>
                    <a:pt x="222" y="69"/>
                  </a:lnTo>
                  <a:lnTo>
                    <a:pt x="228" y="45"/>
                  </a:lnTo>
                  <a:lnTo>
                    <a:pt x="246" y="24"/>
                  </a:lnTo>
                  <a:lnTo>
                    <a:pt x="249" y="0"/>
                  </a:lnTo>
                  <a:lnTo>
                    <a:pt x="285" y="24"/>
                  </a:lnTo>
                  <a:lnTo>
                    <a:pt x="303" y="27"/>
                  </a:lnTo>
                  <a:lnTo>
                    <a:pt x="315" y="9"/>
                  </a:lnTo>
                  <a:lnTo>
                    <a:pt x="342" y="18"/>
                  </a:lnTo>
                  <a:lnTo>
                    <a:pt x="363" y="39"/>
                  </a:lnTo>
                  <a:lnTo>
                    <a:pt x="363" y="66"/>
                  </a:lnTo>
                  <a:lnTo>
                    <a:pt x="390" y="75"/>
                  </a:lnTo>
                  <a:lnTo>
                    <a:pt x="396" y="99"/>
                  </a:lnTo>
                  <a:lnTo>
                    <a:pt x="420" y="114"/>
                  </a:lnTo>
                  <a:lnTo>
                    <a:pt x="432" y="150"/>
                  </a:lnTo>
                  <a:lnTo>
                    <a:pt x="480" y="138"/>
                  </a:lnTo>
                  <a:lnTo>
                    <a:pt x="498" y="156"/>
                  </a:lnTo>
                  <a:lnTo>
                    <a:pt x="540" y="144"/>
                  </a:lnTo>
                  <a:lnTo>
                    <a:pt x="540" y="171"/>
                  </a:lnTo>
                  <a:lnTo>
                    <a:pt x="576" y="180"/>
                  </a:lnTo>
                  <a:lnTo>
                    <a:pt x="585" y="207"/>
                  </a:lnTo>
                  <a:lnTo>
                    <a:pt x="618" y="207"/>
                  </a:lnTo>
                  <a:lnTo>
                    <a:pt x="627" y="228"/>
                  </a:lnTo>
                  <a:lnTo>
                    <a:pt x="684" y="234"/>
                  </a:lnTo>
                  <a:lnTo>
                    <a:pt x="684" y="252"/>
                  </a:lnTo>
                  <a:lnTo>
                    <a:pt x="714" y="228"/>
                  </a:lnTo>
                  <a:lnTo>
                    <a:pt x="693" y="213"/>
                  </a:lnTo>
                  <a:lnTo>
                    <a:pt x="648" y="222"/>
                  </a:lnTo>
                  <a:lnTo>
                    <a:pt x="624" y="189"/>
                  </a:lnTo>
                  <a:lnTo>
                    <a:pt x="636" y="174"/>
                  </a:lnTo>
                  <a:lnTo>
                    <a:pt x="615" y="159"/>
                  </a:lnTo>
                  <a:lnTo>
                    <a:pt x="621" y="141"/>
                  </a:lnTo>
                  <a:lnTo>
                    <a:pt x="603" y="126"/>
                  </a:lnTo>
                  <a:lnTo>
                    <a:pt x="591" y="153"/>
                  </a:lnTo>
                  <a:lnTo>
                    <a:pt x="567" y="153"/>
                  </a:lnTo>
                  <a:lnTo>
                    <a:pt x="555" y="123"/>
                  </a:lnTo>
                  <a:lnTo>
                    <a:pt x="588" y="108"/>
                  </a:lnTo>
                  <a:lnTo>
                    <a:pt x="597" y="84"/>
                  </a:lnTo>
                  <a:lnTo>
                    <a:pt x="624" y="75"/>
                  </a:lnTo>
                  <a:lnTo>
                    <a:pt x="642" y="111"/>
                  </a:lnTo>
                  <a:lnTo>
                    <a:pt x="675" y="135"/>
                  </a:lnTo>
                  <a:lnTo>
                    <a:pt x="696" y="135"/>
                  </a:lnTo>
                  <a:lnTo>
                    <a:pt x="720" y="129"/>
                  </a:lnTo>
                  <a:lnTo>
                    <a:pt x="738" y="153"/>
                  </a:lnTo>
                  <a:lnTo>
                    <a:pt x="720" y="174"/>
                  </a:lnTo>
                  <a:lnTo>
                    <a:pt x="747" y="204"/>
                  </a:lnTo>
                  <a:lnTo>
                    <a:pt x="723" y="249"/>
                  </a:lnTo>
                  <a:lnTo>
                    <a:pt x="756" y="264"/>
                  </a:lnTo>
                  <a:lnTo>
                    <a:pt x="777" y="246"/>
                  </a:lnTo>
                  <a:lnTo>
                    <a:pt x="756" y="225"/>
                  </a:lnTo>
                  <a:lnTo>
                    <a:pt x="792" y="210"/>
                  </a:lnTo>
                  <a:lnTo>
                    <a:pt x="804" y="225"/>
                  </a:lnTo>
                  <a:lnTo>
                    <a:pt x="798" y="243"/>
                  </a:lnTo>
                  <a:lnTo>
                    <a:pt x="828" y="237"/>
                  </a:lnTo>
                  <a:lnTo>
                    <a:pt x="819" y="210"/>
                  </a:lnTo>
                  <a:lnTo>
                    <a:pt x="786" y="189"/>
                  </a:lnTo>
                  <a:lnTo>
                    <a:pt x="804" y="171"/>
                  </a:lnTo>
                  <a:lnTo>
                    <a:pt x="840" y="189"/>
                  </a:lnTo>
                  <a:lnTo>
                    <a:pt x="843" y="216"/>
                  </a:lnTo>
                  <a:lnTo>
                    <a:pt x="855" y="231"/>
                  </a:lnTo>
                  <a:lnTo>
                    <a:pt x="876" y="228"/>
                  </a:lnTo>
                  <a:lnTo>
                    <a:pt x="882" y="258"/>
                  </a:lnTo>
                  <a:lnTo>
                    <a:pt x="900" y="246"/>
                  </a:lnTo>
                  <a:lnTo>
                    <a:pt x="909" y="207"/>
                  </a:lnTo>
                  <a:lnTo>
                    <a:pt x="927" y="201"/>
                  </a:lnTo>
                  <a:lnTo>
                    <a:pt x="936" y="234"/>
                  </a:lnTo>
                  <a:lnTo>
                    <a:pt x="948" y="258"/>
                  </a:lnTo>
                  <a:lnTo>
                    <a:pt x="936" y="273"/>
                  </a:lnTo>
                  <a:lnTo>
                    <a:pt x="888" y="276"/>
                  </a:lnTo>
                  <a:lnTo>
                    <a:pt x="882" y="297"/>
                  </a:lnTo>
                  <a:lnTo>
                    <a:pt x="888" y="324"/>
                  </a:lnTo>
                  <a:lnTo>
                    <a:pt x="873" y="342"/>
                  </a:lnTo>
                  <a:lnTo>
                    <a:pt x="852" y="336"/>
                  </a:lnTo>
                  <a:lnTo>
                    <a:pt x="846" y="363"/>
                  </a:lnTo>
                  <a:lnTo>
                    <a:pt x="831" y="378"/>
                  </a:lnTo>
                  <a:lnTo>
                    <a:pt x="810" y="378"/>
                  </a:lnTo>
                  <a:lnTo>
                    <a:pt x="804" y="423"/>
                  </a:lnTo>
                  <a:lnTo>
                    <a:pt x="804" y="441"/>
                  </a:lnTo>
                  <a:lnTo>
                    <a:pt x="831" y="453"/>
                  </a:lnTo>
                  <a:lnTo>
                    <a:pt x="843" y="486"/>
                  </a:lnTo>
                  <a:lnTo>
                    <a:pt x="879" y="486"/>
                  </a:lnTo>
                  <a:lnTo>
                    <a:pt x="924" y="492"/>
                  </a:lnTo>
                  <a:lnTo>
                    <a:pt x="951" y="513"/>
                  </a:lnTo>
                  <a:lnTo>
                    <a:pt x="987" y="504"/>
                  </a:lnTo>
                  <a:lnTo>
                    <a:pt x="996" y="528"/>
                  </a:lnTo>
                  <a:lnTo>
                    <a:pt x="1011" y="561"/>
                  </a:lnTo>
                  <a:lnTo>
                    <a:pt x="1044" y="588"/>
                  </a:lnTo>
                  <a:lnTo>
                    <a:pt x="1068" y="567"/>
                  </a:lnTo>
                  <a:lnTo>
                    <a:pt x="1050" y="543"/>
                  </a:lnTo>
                  <a:lnTo>
                    <a:pt x="1020" y="528"/>
                  </a:lnTo>
                  <a:lnTo>
                    <a:pt x="1020" y="501"/>
                  </a:lnTo>
                  <a:lnTo>
                    <a:pt x="1044" y="468"/>
                  </a:lnTo>
                  <a:lnTo>
                    <a:pt x="1032" y="432"/>
                  </a:lnTo>
                  <a:lnTo>
                    <a:pt x="1011" y="429"/>
                  </a:lnTo>
                  <a:lnTo>
                    <a:pt x="1008" y="411"/>
                  </a:lnTo>
                  <a:lnTo>
                    <a:pt x="1029" y="393"/>
                  </a:lnTo>
                  <a:lnTo>
                    <a:pt x="1011" y="381"/>
                  </a:lnTo>
                  <a:lnTo>
                    <a:pt x="1011" y="360"/>
                  </a:lnTo>
                  <a:lnTo>
                    <a:pt x="1002" y="336"/>
                  </a:lnTo>
                  <a:lnTo>
                    <a:pt x="1044" y="348"/>
                  </a:lnTo>
                  <a:lnTo>
                    <a:pt x="1071" y="330"/>
                  </a:lnTo>
                  <a:lnTo>
                    <a:pt x="1089" y="336"/>
                  </a:lnTo>
                  <a:lnTo>
                    <a:pt x="1104" y="357"/>
                  </a:lnTo>
                  <a:lnTo>
                    <a:pt x="1131" y="357"/>
                  </a:lnTo>
                  <a:lnTo>
                    <a:pt x="1146" y="390"/>
                  </a:lnTo>
                  <a:lnTo>
                    <a:pt x="1182" y="393"/>
                  </a:lnTo>
                  <a:lnTo>
                    <a:pt x="1185" y="357"/>
                  </a:lnTo>
                  <a:lnTo>
                    <a:pt x="1218" y="378"/>
                  </a:lnTo>
                  <a:lnTo>
                    <a:pt x="1251" y="372"/>
                  </a:lnTo>
                  <a:lnTo>
                    <a:pt x="1248" y="399"/>
                  </a:lnTo>
                  <a:lnTo>
                    <a:pt x="1287" y="423"/>
                  </a:lnTo>
                  <a:lnTo>
                    <a:pt x="1323" y="408"/>
                  </a:lnTo>
                  <a:lnTo>
                    <a:pt x="1362" y="420"/>
                  </a:lnTo>
                  <a:lnTo>
                    <a:pt x="1359" y="441"/>
                  </a:lnTo>
                  <a:lnTo>
                    <a:pt x="1392" y="456"/>
                  </a:lnTo>
                  <a:lnTo>
                    <a:pt x="1368" y="483"/>
                  </a:lnTo>
                  <a:lnTo>
                    <a:pt x="1356" y="516"/>
                  </a:lnTo>
                  <a:lnTo>
                    <a:pt x="1329" y="525"/>
                  </a:lnTo>
                  <a:lnTo>
                    <a:pt x="1341" y="549"/>
                  </a:lnTo>
                  <a:lnTo>
                    <a:pt x="1308" y="555"/>
                  </a:lnTo>
                  <a:lnTo>
                    <a:pt x="1290" y="534"/>
                  </a:lnTo>
                  <a:lnTo>
                    <a:pt x="1260" y="546"/>
                  </a:lnTo>
                  <a:lnTo>
                    <a:pt x="1263" y="564"/>
                  </a:lnTo>
                  <a:lnTo>
                    <a:pt x="1251" y="585"/>
                  </a:lnTo>
                  <a:lnTo>
                    <a:pt x="1209" y="612"/>
                  </a:lnTo>
                  <a:lnTo>
                    <a:pt x="1233" y="633"/>
                  </a:lnTo>
                  <a:lnTo>
                    <a:pt x="1263" y="609"/>
                  </a:lnTo>
                  <a:lnTo>
                    <a:pt x="1290" y="567"/>
                  </a:lnTo>
                  <a:lnTo>
                    <a:pt x="1314" y="573"/>
                  </a:lnTo>
                  <a:lnTo>
                    <a:pt x="1311" y="606"/>
                  </a:lnTo>
                  <a:lnTo>
                    <a:pt x="1326" y="627"/>
                  </a:lnTo>
                  <a:lnTo>
                    <a:pt x="1341" y="585"/>
                  </a:lnTo>
                  <a:lnTo>
                    <a:pt x="1350" y="624"/>
                  </a:lnTo>
                  <a:lnTo>
                    <a:pt x="1374" y="621"/>
                  </a:lnTo>
                  <a:lnTo>
                    <a:pt x="1383" y="597"/>
                  </a:lnTo>
                  <a:lnTo>
                    <a:pt x="1380" y="576"/>
                  </a:lnTo>
                  <a:lnTo>
                    <a:pt x="1398" y="600"/>
                  </a:lnTo>
                  <a:lnTo>
                    <a:pt x="1401" y="621"/>
                  </a:lnTo>
                  <a:lnTo>
                    <a:pt x="1359" y="639"/>
                  </a:lnTo>
                  <a:lnTo>
                    <a:pt x="1338" y="678"/>
                  </a:lnTo>
                  <a:lnTo>
                    <a:pt x="1320" y="654"/>
                  </a:lnTo>
                  <a:lnTo>
                    <a:pt x="1296" y="660"/>
                  </a:lnTo>
                  <a:lnTo>
                    <a:pt x="1296" y="681"/>
                  </a:lnTo>
                  <a:lnTo>
                    <a:pt x="1257" y="705"/>
                  </a:lnTo>
                  <a:lnTo>
                    <a:pt x="1239" y="729"/>
                  </a:lnTo>
                  <a:lnTo>
                    <a:pt x="1260" y="735"/>
                  </a:lnTo>
                  <a:lnTo>
                    <a:pt x="1251" y="765"/>
                  </a:lnTo>
                  <a:lnTo>
                    <a:pt x="1224" y="774"/>
                  </a:lnTo>
                  <a:lnTo>
                    <a:pt x="1188" y="783"/>
                  </a:lnTo>
                  <a:lnTo>
                    <a:pt x="1203" y="807"/>
                  </a:lnTo>
                  <a:lnTo>
                    <a:pt x="1185" y="831"/>
                  </a:lnTo>
                  <a:lnTo>
                    <a:pt x="1167" y="834"/>
                  </a:lnTo>
                  <a:lnTo>
                    <a:pt x="1185" y="855"/>
                  </a:lnTo>
                  <a:lnTo>
                    <a:pt x="1170" y="867"/>
                  </a:lnTo>
                  <a:lnTo>
                    <a:pt x="1194" y="894"/>
                  </a:lnTo>
                  <a:lnTo>
                    <a:pt x="1182" y="915"/>
                  </a:lnTo>
                  <a:lnTo>
                    <a:pt x="1158" y="912"/>
                  </a:lnTo>
                  <a:lnTo>
                    <a:pt x="1158" y="939"/>
                  </a:lnTo>
                  <a:lnTo>
                    <a:pt x="1128" y="960"/>
                  </a:lnTo>
                  <a:lnTo>
                    <a:pt x="1095" y="990"/>
                  </a:lnTo>
                  <a:lnTo>
                    <a:pt x="1077" y="1002"/>
                  </a:lnTo>
                  <a:lnTo>
                    <a:pt x="1077" y="1044"/>
                  </a:lnTo>
                  <a:lnTo>
                    <a:pt x="1104" y="1086"/>
                  </a:lnTo>
                  <a:lnTo>
                    <a:pt x="1116" y="1131"/>
                  </a:lnTo>
                  <a:lnTo>
                    <a:pt x="1104" y="1152"/>
                  </a:lnTo>
                  <a:lnTo>
                    <a:pt x="1083" y="1164"/>
                  </a:lnTo>
                  <a:lnTo>
                    <a:pt x="1077" y="1122"/>
                  </a:lnTo>
                  <a:lnTo>
                    <a:pt x="1047" y="1107"/>
                  </a:lnTo>
                  <a:lnTo>
                    <a:pt x="1044" y="1083"/>
                  </a:lnTo>
                  <a:lnTo>
                    <a:pt x="1023" y="1053"/>
                  </a:lnTo>
                  <a:lnTo>
                    <a:pt x="990" y="1065"/>
                  </a:lnTo>
                  <a:lnTo>
                    <a:pt x="957" y="1053"/>
                  </a:lnTo>
                  <a:lnTo>
                    <a:pt x="930" y="1062"/>
                  </a:lnTo>
                  <a:lnTo>
                    <a:pt x="891" y="1056"/>
                  </a:lnTo>
                  <a:lnTo>
                    <a:pt x="888" y="1083"/>
                  </a:lnTo>
                  <a:lnTo>
                    <a:pt x="852" y="1092"/>
                  </a:lnTo>
                  <a:lnTo>
                    <a:pt x="813" y="1074"/>
                  </a:lnTo>
                  <a:lnTo>
                    <a:pt x="759" y="1065"/>
                  </a:lnTo>
                  <a:lnTo>
                    <a:pt x="699" y="1092"/>
                  </a:lnTo>
                  <a:lnTo>
                    <a:pt x="705" y="1137"/>
                  </a:lnTo>
                  <a:lnTo>
                    <a:pt x="690" y="1161"/>
                  </a:lnTo>
                  <a:lnTo>
                    <a:pt x="615" y="1134"/>
                  </a:lnTo>
                  <a:lnTo>
                    <a:pt x="486" y="1056"/>
                  </a:lnTo>
                  <a:lnTo>
                    <a:pt x="387" y="1035"/>
                  </a:lnTo>
                  <a:lnTo>
                    <a:pt x="318" y="969"/>
                  </a:lnTo>
                  <a:lnTo>
                    <a:pt x="279" y="948"/>
                  </a:lnTo>
                  <a:lnTo>
                    <a:pt x="234" y="909"/>
                  </a:lnTo>
                  <a:lnTo>
                    <a:pt x="231" y="870"/>
                  </a:lnTo>
                  <a:lnTo>
                    <a:pt x="201" y="816"/>
                  </a:lnTo>
                  <a:lnTo>
                    <a:pt x="210" y="753"/>
                  </a:lnTo>
                  <a:lnTo>
                    <a:pt x="237" y="741"/>
                  </a:lnTo>
                  <a:lnTo>
                    <a:pt x="237" y="699"/>
                  </a:lnTo>
                  <a:lnTo>
                    <a:pt x="264" y="684"/>
                  </a:lnTo>
                  <a:lnTo>
                    <a:pt x="291" y="654"/>
                  </a:lnTo>
                  <a:lnTo>
                    <a:pt x="288" y="603"/>
                  </a:lnTo>
                  <a:lnTo>
                    <a:pt x="318" y="609"/>
                  </a:lnTo>
                  <a:lnTo>
                    <a:pt x="321" y="591"/>
                  </a:lnTo>
                  <a:lnTo>
                    <a:pt x="291" y="564"/>
                  </a:lnTo>
                  <a:lnTo>
                    <a:pt x="282" y="513"/>
                  </a:lnTo>
                  <a:lnTo>
                    <a:pt x="303" y="483"/>
                  </a:lnTo>
                  <a:lnTo>
                    <a:pt x="285" y="450"/>
                  </a:lnTo>
                  <a:lnTo>
                    <a:pt x="273" y="408"/>
                  </a:lnTo>
                  <a:lnTo>
                    <a:pt x="285" y="366"/>
                  </a:lnTo>
                  <a:lnTo>
                    <a:pt x="279" y="339"/>
                  </a:lnTo>
                  <a:lnTo>
                    <a:pt x="255" y="330"/>
                  </a:lnTo>
                  <a:lnTo>
                    <a:pt x="243" y="303"/>
                  </a:lnTo>
                  <a:lnTo>
                    <a:pt x="210" y="258"/>
                  </a:lnTo>
                  <a:lnTo>
                    <a:pt x="201" y="225"/>
                  </a:lnTo>
                  <a:lnTo>
                    <a:pt x="171" y="252"/>
                  </a:lnTo>
                  <a:lnTo>
                    <a:pt x="144" y="252"/>
                  </a:lnTo>
                  <a:lnTo>
                    <a:pt x="132" y="237"/>
                  </a:lnTo>
                  <a:lnTo>
                    <a:pt x="105" y="216"/>
                  </a:lnTo>
                  <a:lnTo>
                    <a:pt x="66" y="246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ltGray">
            <a:xfrm>
              <a:off x="5013" y="1561"/>
              <a:ext cx="144" cy="105"/>
            </a:xfrm>
            <a:custGeom>
              <a:avLst/>
              <a:gdLst/>
              <a:ahLst/>
              <a:cxnLst>
                <a:cxn ang="0">
                  <a:pos x="42" y="105"/>
                </a:cxn>
                <a:cxn ang="0">
                  <a:pos x="75" y="99"/>
                </a:cxn>
                <a:cxn ang="0">
                  <a:pos x="99" y="84"/>
                </a:cxn>
                <a:cxn ang="0">
                  <a:pos x="114" y="96"/>
                </a:cxn>
                <a:cxn ang="0">
                  <a:pos x="144" y="87"/>
                </a:cxn>
                <a:cxn ang="0">
                  <a:pos x="141" y="66"/>
                </a:cxn>
                <a:cxn ang="0">
                  <a:pos x="105" y="21"/>
                </a:cxn>
                <a:cxn ang="0">
                  <a:pos x="78" y="39"/>
                </a:cxn>
                <a:cxn ang="0">
                  <a:pos x="54" y="36"/>
                </a:cxn>
                <a:cxn ang="0">
                  <a:pos x="57" y="9"/>
                </a:cxn>
                <a:cxn ang="0">
                  <a:pos x="39" y="0"/>
                </a:cxn>
                <a:cxn ang="0">
                  <a:pos x="33" y="27"/>
                </a:cxn>
                <a:cxn ang="0">
                  <a:pos x="39" y="60"/>
                </a:cxn>
                <a:cxn ang="0">
                  <a:pos x="9" y="66"/>
                </a:cxn>
                <a:cxn ang="0">
                  <a:pos x="0" y="87"/>
                </a:cxn>
                <a:cxn ang="0">
                  <a:pos x="33" y="78"/>
                </a:cxn>
                <a:cxn ang="0">
                  <a:pos x="42" y="105"/>
                </a:cxn>
              </a:cxnLst>
              <a:rect l="0" t="0" r="r" b="b"/>
              <a:pathLst>
                <a:path w="144" h="105">
                  <a:moveTo>
                    <a:pt x="42" y="105"/>
                  </a:moveTo>
                  <a:lnTo>
                    <a:pt x="75" y="99"/>
                  </a:lnTo>
                  <a:lnTo>
                    <a:pt x="99" y="84"/>
                  </a:lnTo>
                  <a:lnTo>
                    <a:pt x="114" y="96"/>
                  </a:lnTo>
                  <a:lnTo>
                    <a:pt x="144" y="87"/>
                  </a:lnTo>
                  <a:lnTo>
                    <a:pt x="141" y="66"/>
                  </a:lnTo>
                  <a:lnTo>
                    <a:pt x="105" y="21"/>
                  </a:lnTo>
                  <a:lnTo>
                    <a:pt x="78" y="39"/>
                  </a:lnTo>
                  <a:lnTo>
                    <a:pt x="54" y="36"/>
                  </a:lnTo>
                  <a:lnTo>
                    <a:pt x="57" y="9"/>
                  </a:lnTo>
                  <a:lnTo>
                    <a:pt x="39" y="0"/>
                  </a:lnTo>
                  <a:lnTo>
                    <a:pt x="33" y="27"/>
                  </a:lnTo>
                  <a:lnTo>
                    <a:pt x="39" y="60"/>
                  </a:lnTo>
                  <a:lnTo>
                    <a:pt x="9" y="66"/>
                  </a:lnTo>
                  <a:lnTo>
                    <a:pt x="0" y="87"/>
                  </a:lnTo>
                  <a:lnTo>
                    <a:pt x="33" y="78"/>
                  </a:lnTo>
                  <a:lnTo>
                    <a:pt x="42" y="10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ltGray">
            <a:xfrm>
              <a:off x="4485" y="1225"/>
              <a:ext cx="339" cy="204"/>
            </a:xfrm>
            <a:custGeom>
              <a:avLst/>
              <a:gdLst/>
              <a:ahLst/>
              <a:cxnLst>
                <a:cxn ang="0">
                  <a:pos x="327" y="204"/>
                </a:cxn>
                <a:cxn ang="0">
                  <a:pos x="339" y="174"/>
                </a:cxn>
                <a:cxn ang="0">
                  <a:pos x="312" y="150"/>
                </a:cxn>
                <a:cxn ang="0">
                  <a:pos x="288" y="150"/>
                </a:cxn>
                <a:cxn ang="0">
                  <a:pos x="282" y="132"/>
                </a:cxn>
                <a:cxn ang="0">
                  <a:pos x="300" y="114"/>
                </a:cxn>
                <a:cxn ang="0">
                  <a:pos x="321" y="123"/>
                </a:cxn>
                <a:cxn ang="0">
                  <a:pos x="327" y="105"/>
                </a:cxn>
                <a:cxn ang="0">
                  <a:pos x="303" y="81"/>
                </a:cxn>
                <a:cxn ang="0">
                  <a:pos x="282" y="87"/>
                </a:cxn>
                <a:cxn ang="0">
                  <a:pos x="264" y="72"/>
                </a:cxn>
                <a:cxn ang="0">
                  <a:pos x="237" y="78"/>
                </a:cxn>
                <a:cxn ang="0">
                  <a:pos x="225" y="48"/>
                </a:cxn>
                <a:cxn ang="0">
                  <a:pos x="207" y="30"/>
                </a:cxn>
                <a:cxn ang="0">
                  <a:pos x="183" y="39"/>
                </a:cxn>
                <a:cxn ang="0">
                  <a:pos x="153" y="39"/>
                </a:cxn>
                <a:cxn ang="0">
                  <a:pos x="156" y="18"/>
                </a:cxn>
                <a:cxn ang="0">
                  <a:pos x="135" y="12"/>
                </a:cxn>
                <a:cxn ang="0">
                  <a:pos x="117" y="30"/>
                </a:cxn>
                <a:cxn ang="0">
                  <a:pos x="99" y="27"/>
                </a:cxn>
                <a:cxn ang="0">
                  <a:pos x="105" y="9"/>
                </a:cxn>
                <a:cxn ang="0">
                  <a:pos x="78" y="0"/>
                </a:cxn>
                <a:cxn ang="0">
                  <a:pos x="57" y="9"/>
                </a:cxn>
                <a:cxn ang="0">
                  <a:pos x="48" y="33"/>
                </a:cxn>
                <a:cxn ang="0">
                  <a:pos x="30" y="9"/>
                </a:cxn>
                <a:cxn ang="0">
                  <a:pos x="12" y="18"/>
                </a:cxn>
                <a:cxn ang="0">
                  <a:pos x="24" y="33"/>
                </a:cxn>
                <a:cxn ang="0">
                  <a:pos x="0" y="39"/>
                </a:cxn>
                <a:cxn ang="0">
                  <a:pos x="9" y="57"/>
                </a:cxn>
                <a:cxn ang="0">
                  <a:pos x="27" y="57"/>
                </a:cxn>
                <a:cxn ang="0">
                  <a:pos x="24" y="78"/>
                </a:cxn>
                <a:cxn ang="0">
                  <a:pos x="45" y="87"/>
                </a:cxn>
                <a:cxn ang="0">
                  <a:pos x="69" y="63"/>
                </a:cxn>
                <a:cxn ang="0">
                  <a:pos x="93" y="78"/>
                </a:cxn>
                <a:cxn ang="0">
                  <a:pos x="129" y="78"/>
                </a:cxn>
                <a:cxn ang="0">
                  <a:pos x="129" y="57"/>
                </a:cxn>
                <a:cxn ang="0">
                  <a:pos x="147" y="84"/>
                </a:cxn>
                <a:cxn ang="0">
                  <a:pos x="177" y="81"/>
                </a:cxn>
                <a:cxn ang="0">
                  <a:pos x="138" y="99"/>
                </a:cxn>
                <a:cxn ang="0">
                  <a:pos x="156" y="123"/>
                </a:cxn>
                <a:cxn ang="0">
                  <a:pos x="174" y="126"/>
                </a:cxn>
                <a:cxn ang="0">
                  <a:pos x="171" y="102"/>
                </a:cxn>
                <a:cxn ang="0">
                  <a:pos x="198" y="87"/>
                </a:cxn>
                <a:cxn ang="0">
                  <a:pos x="195" y="108"/>
                </a:cxn>
                <a:cxn ang="0">
                  <a:pos x="195" y="150"/>
                </a:cxn>
                <a:cxn ang="0">
                  <a:pos x="162" y="162"/>
                </a:cxn>
                <a:cxn ang="0">
                  <a:pos x="168" y="195"/>
                </a:cxn>
                <a:cxn ang="0">
                  <a:pos x="189" y="195"/>
                </a:cxn>
                <a:cxn ang="0">
                  <a:pos x="207" y="171"/>
                </a:cxn>
                <a:cxn ang="0">
                  <a:pos x="237" y="201"/>
                </a:cxn>
                <a:cxn ang="0">
                  <a:pos x="288" y="204"/>
                </a:cxn>
                <a:cxn ang="0">
                  <a:pos x="312" y="189"/>
                </a:cxn>
                <a:cxn ang="0">
                  <a:pos x="327" y="204"/>
                </a:cxn>
              </a:cxnLst>
              <a:rect l="0" t="0" r="r" b="b"/>
              <a:pathLst>
                <a:path w="339" h="204">
                  <a:moveTo>
                    <a:pt x="327" y="204"/>
                  </a:moveTo>
                  <a:lnTo>
                    <a:pt x="339" y="174"/>
                  </a:lnTo>
                  <a:lnTo>
                    <a:pt x="312" y="150"/>
                  </a:lnTo>
                  <a:lnTo>
                    <a:pt x="288" y="150"/>
                  </a:lnTo>
                  <a:lnTo>
                    <a:pt x="282" y="132"/>
                  </a:lnTo>
                  <a:lnTo>
                    <a:pt x="300" y="114"/>
                  </a:lnTo>
                  <a:lnTo>
                    <a:pt x="321" y="123"/>
                  </a:lnTo>
                  <a:lnTo>
                    <a:pt x="327" y="105"/>
                  </a:lnTo>
                  <a:lnTo>
                    <a:pt x="303" y="81"/>
                  </a:lnTo>
                  <a:lnTo>
                    <a:pt x="282" y="87"/>
                  </a:lnTo>
                  <a:lnTo>
                    <a:pt x="264" y="72"/>
                  </a:lnTo>
                  <a:lnTo>
                    <a:pt x="237" y="78"/>
                  </a:lnTo>
                  <a:lnTo>
                    <a:pt x="225" y="48"/>
                  </a:lnTo>
                  <a:lnTo>
                    <a:pt x="207" y="30"/>
                  </a:lnTo>
                  <a:lnTo>
                    <a:pt x="183" y="39"/>
                  </a:lnTo>
                  <a:lnTo>
                    <a:pt x="153" y="39"/>
                  </a:lnTo>
                  <a:lnTo>
                    <a:pt x="156" y="18"/>
                  </a:lnTo>
                  <a:lnTo>
                    <a:pt x="135" y="12"/>
                  </a:lnTo>
                  <a:lnTo>
                    <a:pt x="117" y="30"/>
                  </a:lnTo>
                  <a:lnTo>
                    <a:pt x="99" y="27"/>
                  </a:lnTo>
                  <a:lnTo>
                    <a:pt x="105" y="9"/>
                  </a:lnTo>
                  <a:lnTo>
                    <a:pt x="78" y="0"/>
                  </a:lnTo>
                  <a:lnTo>
                    <a:pt x="57" y="9"/>
                  </a:lnTo>
                  <a:lnTo>
                    <a:pt x="48" y="33"/>
                  </a:lnTo>
                  <a:lnTo>
                    <a:pt x="30" y="9"/>
                  </a:lnTo>
                  <a:lnTo>
                    <a:pt x="12" y="18"/>
                  </a:lnTo>
                  <a:lnTo>
                    <a:pt x="24" y="33"/>
                  </a:lnTo>
                  <a:lnTo>
                    <a:pt x="0" y="39"/>
                  </a:lnTo>
                  <a:lnTo>
                    <a:pt x="9" y="57"/>
                  </a:lnTo>
                  <a:lnTo>
                    <a:pt x="27" y="57"/>
                  </a:lnTo>
                  <a:lnTo>
                    <a:pt x="24" y="78"/>
                  </a:lnTo>
                  <a:lnTo>
                    <a:pt x="45" y="87"/>
                  </a:lnTo>
                  <a:lnTo>
                    <a:pt x="69" y="63"/>
                  </a:lnTo>
                  <a:lnTo>
                    <a:pt x="93" y="78"/>
                  </a:lnTo>
                  <a:lnTo>
                    <a:pt x="129" y="78"/>
                  </a:lnTo>
                  <a:lnTo>
                    <a:pt x="129" y="57"/>
                  </a:lnTo>
                  <a:lnTo>
                    <a:pt x="147" y="84"/>
                  </a:lnTo>
                  <a:lnTo>
                    <a:pt x="177" y="81"/>
                  </a:lnTo>
                  <a:lnTo>
                    <a:pt x="138" y="99"/>
                  </a:lnTo>
                  <a:lnTo>
                    <a:pt x="156" y="123"/>
                  </a:lnTo>
                  <a:lnTo>
                    <a:pt x="174" y="126"/>
                  </a:lnTo>
                  <a:lnTo>
                    <a:pt x="171" y="102"/>
                  </a:lnTo>
                  <a:lnTo>
                    <a:pt x="198" y="87"/>
                  </a:lnTo>
                  <a:lnTo>
                    <a:pt x="195" y="108"/>
                  </a:lnTo>
                  <a:lnTo>
                    <a:pt x="195" y="150"/>
                  </a:lnTo>
                  <a:lnTo>
                    <a:pt x="162" y="162"/>
                  </a:lnTo>
                  <a:lnTo>
                    <a:pt x="168" y="195"/>
                  </a:lnTo>
                  <a:lnTo>
                    <a:pt x="189" y="195"/>
                  </a:lnTo>
                  <a:lnTo>
                    <a:pt x="207" y="171"/>
                  </a:lnTo>
                  <a:lnTo>
                    <a:pt x="237" y="201"/>
                  </a:lnTo>
                  <a:lnTo>
                    <a:pt x="288" y="204"/>
                  </a:lnTo>
                  <a:lnTo>
                    <a:pt x="312" y="189"/>
                  </a:lnTo>
                  <a:lnTo>
                    <a:pt x="327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ltGray">
            <a:xfrm>
              <a:off x="4554" y="1399"/>
              <a:ext cx="81" cy="84"/>
            </a:xfrm>
            <a:custGeom>
              <a:avLst/>
              <a:gdLst/>
              <a:ahLst/>
              <a:cxnLst>
                <a:cxn ang="0">
                  <a:pos x="81" y="33"/>
                </a:cxn>
                <a:cxn ang="0">
                  <a:pos x="63" y="15"/>
                </a:cxn>
                <a:cxn ang="0">
                  <a:pos x="45" y="24"/>
                </a:cxn>
                <a:cxn ang="0">
                  <a:pos x="30" y="3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21" y="48"/>
                </a:cxn>
                <a:cxn ang="0">
                  <a:pos x="24" y="84"/>
                </a:cxn>
                <a:cxn ang="0">
                  <a:pos x="48" y="72"/>
                </a:cxn>
                <a:cxn ang="0">
                  <a:pos x="24" y="48"/>
                </a:cxn>
                <a:cxn ang="0">
                  <a:pos x="42" y="30"/>
                </a:cxn>
                <a:cxn ang="0">
                  <a:pos x="57" y="45"/>
                </a:cxn>
                <a:cxn ang="0">
                  <a:pos x="81" y="33"/>
                </a:cxn>
              </a:cxnLst>
              <a:rect l="0" t="0" r="r" b="b"/>
              <a:pathLst>
                <a:path w="81" h="84">
                  <a:moveTo>
                    <a:pt x="81" y="33"/>
                  </a:moveTo>
                  <a:lnTo>
                    <a:pt x="63" y="15"/>
                  </a:lnTo>
                  <a:lnTo>
                    <a:pt x="45" y="24"/>
                  </a:lnTo>
                  <a:lnTo>
                    <a:pt x="30" y="3"/>
                  </a:lnTo>
                  <a:lnTo>
                    <a:pt x="3" y="0"/>
                  </a:lnTo>
                  <a:lnTo>
                    <a:pt x="0" y="33"/>
                  </a:lnTo>
                  <a:lnTo>
                    <a:pt x="21" y="48"/>
                  </a:lnTo>
                  <a:lnTo>
                    <a:pt x="24" y="84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42" y="30"/>
                  </a:lnTo>
                  <a:lnTo>
                    <a:pt x="57" y="45"/>
                  </a:lnTo>
                  <a:lnTo>
                    <a:pt x="81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ltGray">
            <a:xfrm>
              <a:off x="4449" y="1168"/>
              <a:ext cx="114" cy="47"/>
            </a:xfrm>
            <a:custGeom>
              <a:avLst/>
              <a:gdLst/>
              <a:ahLst/>
              <a:cxnLst>
                <a:cxn ang="0">
                  <a:pos x="114" y="36"/>
                </a:cxn>
                <a:cxn ang="0">
                  <a:pos x="87" y="15"/>
                </a:cxn>
                <a:cxn ang="0">
                  <a:pos x="60" y="18"/>
                </a:cxn>
                <a:cxn ang="0">
                  <a:pos x="39" y="15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3" y="21"/>
                </a:cxn>
                <a:cxn ang="0">
                  <a:pos x="21" y="27"/>
                </a:cxn>
                <a:cxn ang="0">
                  <a:pos x="27" y="48"/>
                </a:cxn>
                <a:cxn ang="0">
                  <a:pos x="54" y="42"/>
                </a:cxn>
                <a:cxn ang="0">
                  <a:pos x="69" y="27"/>
                </a:cxn>
                <a:cxn ang="0">
                  <a:pos x="90" y="39"/>
                </a:cxn>
                <a:cxn ang="0">
                  <a:pos x="114" y="36"/>
                </a:cxn>
              </a:cxnLst>
              <a:rect l="0" t="0" r="r" b="b"/>
              <a:pathLst>
                <a:path w="114" h="48">
                  <a:moveTo>
                    <a:pt x="114" y="36"/>
                  </a:moveTo>
                  <a:lnTo>
                    <a:pt x="87" y="15"/>
                  </a:lnTo>
                  <a:lnTo>
                    <a:pt x="60" y="18"/>
                  </a:lnTo>
                  <a:lnTo>
                    <a:pt x="39" y="1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21" y="27"/>
                  </a:lnTo>
                  <a:lnTo>
                    <a:pt x="27" y="48"/>
                  </a:lnTo>
                  <a:lnTo>
                    <a:pt x="54" y="42"/>
                  </a:lnTo>
                  <a:lnTo>
                    <a:pt x="69" y="27"/>
                  </a:lnTo>
                  <a:lnTo>
                    <a:pt x="90" y="39"/>
                  </a:lnTo>
                  <a:lnTo>
                    <a:pt x="114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2" name="Freeform 109"/>
            <p:cNvSpPr>
              <a:spLocks/>
            </p:cNvSpPr>
            <p:nvPr/>
          </p:nvSpPr>
          <p:spPr bwMode="ltGray">
            <a:xfrm>
              <a:off x="4371" y="1072"/>
              <a:ext cx="109" cy="74"/>
            </a:xfrm>
            <a:custGeom>
              <a:avLst/>
              <a:gdLst/>
              <a:ahLst/>
              <a:cxnLst>
                <a:cxn ang="0">
                  <a:pos x="96" y="69"/>
                </a:cxn>
                <a:cxn ang="0">
                  <a:pos x="90" y="42"/>
                </a:cxn>
                <a:cxn ang="0">
                  <a:pos x="111" y="30"/>
                </a:cxn>
                <a:cxn ang="0">
                  <a:pos x="111" y="6"/>
                </a:cxn>
                <a:cxn ang="0">
                  <a:pos x="93" y="0"/>
                </a:cxn>
                <a:cxn ang="0">
                  <a:pos x="72" y="12"/>
                </a:cxn>
                <a:cxn ang="0">
                  <a:pos x="78" y="30"/>
                </a:cxn>
                <a:cxn ang="0">
                  <a:pos x="36" y="36"/>
                </a:cxn>
                <a:cxn ang="0">
                  <a:pos x="30" y="12"/>
                </a:cxn>
                <a:cxn ang="0">
                  <a:pos x="12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21" y="66"/>
                </a:cxn>
                <a:cxn ang="0">
                  <a:pos x="6" y="78"/>
                </a:cxn>
                <a:cxn ang="0">
                  <a:pos x="39" y="78"/>
                </a:cxn>
                <a:cxn ang="0">
                  <a:pos x="66" y="66"/>
                </a:cxn>
                <a:cxn ang="0">
                  <a:pos x="96" y="69"/>
                </a:cxn>
              </a:cxnLst>
              <a:rect l="0" t="0" r="r" b="b"/>
              <a:pathLst>
                <a:path w="111" h="78">
                  <a:moveTo>
                    <a:pt x="96" y="69"/>
                  </a:moveTo>
                  <a:lnTo>
                    <a:pt x="90" y="42"/>
                  </a:lnTo>
                  <a:lnTo>
                    <a:pt x="111" y="30"/>
                  </a:lnTo>
                  <a:lnTo>
                    <a:pt x="111" y="6"/>
                  </a:lnTo>
                  <a:lnTo>
                    <a:pt x="93" y="0"/>
                  </a:lnTo>
                  <a:lnTo>
                    <a:pt x="72" y="12"/>
                  </a:lnTo>
                  <a:lnTo>
                    <a:pt x="78" y="30"/>
                  </a:lnTo>
                  <a:lnTo>
                    <a:pt x="36" y="36"/>
                  </a:lnTo>
                  <a:lnTo>
                    <a:pt x="30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21" y="66"/>
                  </a:lnTo>
                  <a:lnTo>
                    <a:pt x="6" y="78"/>
                  </a:lnTo>
                  <a:lnTo>
                    <a:pt x="39" y="78"/>
                  </a:lnTo>
                  <a:lnTo>
                    <a:pt x="66" y="66"/>
                  </a:lnTo>
                  <a:lnTo>
                    <a:pt x="96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3" name="Freeform 110"/>
            <p:cNvSpPr>
              <a:spLocks/>
            </p:cNvSpPr>
            <p:nvPr/>
          </p:nvSpPr>
          <p:spPr bwMode="ltGray">
            <a:xfrm>
              <a:off x="4314" y="1168"/>
              <a:ext cx="127" cy="45"/>
            </a:xfrm>
            <a:custGeom>
              <a:avLst/>
              <a:gdLst/>
              <a:ahLst/>
              <a:cxnLst>
                <a:cxn ang="0">
                  <a:pos x="129" y="39"/>
                </a:cxn>
                <a:cxn ang="0">
                  <a:pos x="114" y="27"/>
                </a:cxn>
                <a:cxn ang="0">
                  <a:pos x="105" y="0"/>
                </a:cxn>
                <a:cxn ang="0">
                  <a:pos x="90" y="18"/>
                </a:cxn>
                <a:cxn ang="0">
                  <a:pos x="54" y="0"/>
                </a:cxn>
                <a:cxn ang="0">
                  <a:pos x="21" y="0"/>
                </a:cxn>
                <a:cxn ang="0">
                  <a:pos x="0" y="9"/>
                </a:cxn>
                <a:cxn ang="0">
                  <a:pos x="12" y="30"/>
                </a:cxn>
                <a:cxn ang="0">
                  <a:pos x="48" y="21"/>
                </a:cxn>
                <a:cxn ang="0">
                  <a:pos x="57" y="45"/>
                </a:cxn>
                <a:cxn ang="0">
                  <a:pos x="75" y="42"/>
                </a:cxn>
                <a:cxn ang="0">
                  <a:pos x="87" y="27"/>
                </a:cxn>
                <a:cxn ang="0">
                  <a:pos x="108" y="42"/>
                </a:cxn>
                <a:cxn ang="0">
                  <a:pos x="129" y="39"/>
                </a:cxn>
              </a:cxnLst>
              <a:rect l="0" t="0" r="r" b="b"/>
              <a:pathLst>
                <a:path w="129" h="45">
                  <a:moveTo>
                    <a:pt x="129" y="39"/>
                  </a:moveTo>
                  <a:lnTo>
                    <a:pt x="114" y="27"/>
                  </a:lnTo>
                  <a:lnTo>
                    <a:pt x="105" y="0"/>
                  </a:lnTo>
                  <a:lnTo>
                    <a:pt x="90" y="18"/>
                  </a:lnTo>
                  <a:lnTo>
                    <a:pt x="54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12" y="30"/>
                  </a:lnTo>
                  <a:lnTo>
                    <a:pt x="48" y="21"/>
                  </a:lnTo>
                  <a:lnTo>
                    <a:pt x="57" y="45"/>
                  </a:lnTo>
                  <a:lnTo>
                    <a:pt x="75" y="42"/>
                  </a:lnTo>
                  <a:lnTo>
                    <a:pt x="87" y="27"/>
                  </a:lnTo>
                  <a:lnTo>
                    <a:pt x="108" y="42"/>
                  </a:lnTo>
                  <a:lnTo>
                    <a:pt x="129" y="3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ltGray">
            <a:xfrm>
              <a:off x="4398" y="1219"/>
              <a:ext cx="90" cy="69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0" y="21"/>
                </a:cxn>
                <a:cxn ang="0">
                  <a:pos x="63" y="0"/>
                </a:cxn>
                <a:cxn ang="0">
                  <a:pos x="48" y="33"/>
                </a:cxn>
                <a:cxn ang="0">
                  <a:pos x="33" y="9"/>
                </a:cxn>
                <a:cxn ang="0">
                  <a:pos x="15" y="9"/>
                </a:cxn>
                <a:cxn ang="0">
                  <a:pos x="12" y="27"/>
                </a:cxn>
                <a:cxn ang="0">
                  <a:pos x="0" y="48"/>
                </a:cxn>
                <a:cxn ang="0">
                  <a:pos x="18" y="51"/>
                </a:cxn>
                <a:cxn ang="0">
                  <a:pos x="15" y="69"/>
                </a:cxn>
                <a:cxn ang="0">
                  <a:pos x="33" y="69"/>
                </a:cxn>
                <a:cxn ang="0">
                  <a:pos x="51" y="42"/>
                </a:cxn>
                <a:cxn ang="0">
                  <a:pos x="78" y="42"/>
                </a:cxn>
              </a:cxnLst>
              <a:rect l="0" t="0" r="r" b="b"/>
              <a:pathLst>
                <a:path w="90" h="69">
                  <a:moveTo>
                    <a:pt x="78" y="42"/>
                  </a:moveTo>
                  <a:lnTo>
                    <a:pt x="90" y="21"/>
                  </a:lnTo>
                  <a:lnTo>
                    <a:pt x="63" y="0"/>
                  </a:lnTo>
                  <a:lnTo>
                    <a:pt x="48" y="33"/>
                  </a:lnTo>
                  <a:lnTo>
                    <a:pt x="33" y="9"/>
                  </a:lnTo>
                  <a:lnTo>
                    <a:pt x="15" y="9"/>
                  </a:lnTo>
                  <a:lnTo>
                    <a:pt x="12" y="27"/>
                  </a:lnTo>
                  <a:lnTo>
                    <a:pt x="0" y="48"/>
                  </a:lnTo>
                  <a:lnTo>
                    <a:pt x="18" y="51"/>
                  </a:lnTo>
                  <a:lnTo>
                    <a:pt x="15" y="69"/>
                  </a:lnTo>
                  <a:lnTo>
                    <a:pt x="33" y="69"/>
                  </a:lnTo>
                  <a:lnTo>
                    <a:pt x="51" y="42"/>
                  </a:lnTo>
                  <a:lnTo>
                    <a:pt x="78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5" name="Freeform 112"/>
            <p:cNvSpPr>
              <a:spLocks/>
            </p:cNvSpPr>
            <p:nvPr/>
          </p:nvSpPr>
          <p:spPr bwMode="ltGray">
            <a:xfrm>
              <a:off x="3894" y="1633"/>
              <a:ext cx="39" cy="69"/>
            </a:xfrm>
            <a:custGeom>
              <a:avLst/>
              <a:gdLst/>
              <a:ahLst/>
              <a:cxnLst>
                <a:cxn ang="0">
                  <a:pos x="39" y="69"/>
                </a:cxn>
                <a:cxn ang="0">
                  <a:pos x="27" y="36"/>
                </a:cxn>
                <a:cxn ang="0">
                  <a:pos x="33" y="18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36"/>
                </a:cxn>
                <a:cxn ang="0">
                  <a:pos x="15" y="48"/>
                </a:cxn>
                <a:cxn ang="0">
                  <a:pos x="39" y="69"/>
                </a:cxn>
              </a:cxnLst>
              <a:rect l="0" t="0" r="r" b="b"/>
              <a:pathLst>
                <a:path w="39" h="69">
                  <a:moveTo>
                    <a:pt x="39" y="69"/>
                  </a:moveTo>
                  <a:lnTo>
                    <a:pt x="27" y="36"/>
                  </a:lnTo>
                  <a:lnTo>
                    <a:pt x="33" y="18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36"/>
                  </a:lnTo>
                  <a:lnTo>
                    <a:pt x="15" y="48"/>
                  </a:lnTo>
                  <a:lnTo>
                    <a:pt x="39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6" name="Freeform 113"/>
            <p:cNvSpPr>
              <a:spLocks/>
            </p:cNvSpPr>
            <p:nvPr/>
          </p:nvSpPr>
          <p:spPr bwMode="ltGray">
            <a:xfrm>
              <a:off x="3660" y="1198"/>
              <a:ext cx="30" cy="24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30" y="24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21" y="0"/>
                  </a:lnTo>
                  <a:lnTo>
                    <a:pt x="0" y="21"/>
                  </a:lnTo>
                  <a:lnTo>
                    <a:pt x="30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ltGray">
            <a:xfrm>
              <a:off x="3615" y="1312"/>
              <a:ext cx="21" cy="2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21" y="2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21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ltGray">
            <a:xfrm>
              <a:off x="4962" y="3676"/>
              <a:ext cx="27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27" y="21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3" y="33"/>
                </a:cxn>
              </a:cxnLst>
              <a:rect l="0" t="0" r="r" b="b"/>
              <a:pathLst>
                <a:path w="27" h="33">
                  <a:moveTo>
                    <a:pt x="3" y="33"/>
                  </a:moveTo>
                  <a:lnTo>
                    <a:pt x="27" y="21"/>
                  </a:lnTo>
                  <a:lnTo>
                    <a:pt x="21" y="3"/>
                  </a:lnTo>
                  <a:lnTo>
                    <a:pt x="0" y="0"/>
                  </a:lnTo>
                  <a:lnTo>
                    <a:pt x="3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ltGray">
            <a:xfrm>
              <a:off x="4751" y="363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ltGray">
            <a:xfrm flipV="1">
              <a:off x="4776" y="369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1" name="Freeform 118"/>
            <p:cNvSpPr>
              <a:spLocks/>
            </p:cNvSpPr>
            <p:nvPr/>
          </p:nvSpPr>
          <p:spPr bwMode="ltGray">
            <a:xfrm>
              <a:off x="303" y="2122"/>
              <a:ext cx="1299" cy="1245"/>
            </a:xfrm>
            <a:custGeom>
              <a:avLst/>
              <a:gdLst/>
              <a:ahLst/>
              <a:cxnLst>
                <a:cxn ang="0">
                  <a:pos x="711" y="1245"/>
                </a:cxn>
                <a:cxn ang="0">
                  <a:pos x="774" y="1227"/>
                </a:cxn>
                <a:cxn ang="0">
                  <a:pos x="873" y="1182"/>
                </a:cxn>
                <a:cxn ang="0">
                  <a:pos x="948" y="1107"/>
                </a:cxn>
                <a:cxn ang="0">
                  <a:pos x="999" y="1038"/>
                </a:cxn>
                <a:cxn ang="0">
                  <a:pos x="981" y="963"/>
                </a:cxn>
                <a:cxn ang="0">
                  <a:pos x="1026" y="921"/>
                </a:cxn>
                <a:cxn ang="0">
                  <a:pos x="1092" y="831"/>
                </a:cxn>
                <a:cxn ang="0">
                  <a:pos x="1086" y="783"/>
                </a:cxn>
                <a:cxn ang="0">
                  <a:pos x="1080" y="720"/>
                </a:cxn>
                <a:cxn ang="0">
                  <a:pos x="1128" y="633"/>
                </a:cxn>
                <a:cxn ang="0">
                  <a:pos x="1239" y="537"/>
                </a:cxn>
                <a:cxn ang="0">
                  <a:pos x="1299" y="438"/>
                </a:cxn>
                <a:cxn ang="0">
                  <a:pos x="1245" y="435"/>
                </a:cxn>
                <a:cxn ang="0">
                  <a:pos x="1143" y="438"/>
                </a:cxn>
                <a:cxn ang="0">
                  <a:pos x="1068" y="366"/>
                </a:cxn>
                <a:cxn ang="0">
                  <a:pos x="1038" y="309"/>
                </a:cxn>
                <a:cxn ang="0">
                  <a:pos x="1017" y="276"/>
                </a:cxn>
                <a:cxn ang="0">
                  <a:pos x="951" y="186"/>
                </a:cxn>
                <a:cxn ang="0">
                  <a:pos x="906" y="144"/>
                </a:cxn>
                <a:cxn ang="0">
                  <a:pos x="948" y="162"/>
                </a:cxn>
                <a:cxn ang="0">
                  <a:pos x="936" y="99"/>
                </a:cxn>
                <a:cxn ang="0">
                  <a:pos x="888" y="90"/>
                </a:cxn>
                <a:cxn ang="0">
                  <a:pos x="825" y="96"/>
                </a:cxn>
                <a:cxn ang="0">
                  <a:pos x="756" y="75"/>
                </a:cxn>
                <a:cxn ang="0">
                  <a:pos x="693" y="99"/>
                </a:cxn>
                <a:cxn ang="0">
                  <a:pos x="678" y="117"/>
                </a:cxn>
                <a:cxn ang="0">
                  <a:pos x="618" y="69"/>
                </a:cxn>
                <a:cxn ang="0">
                  <a:pos x="558" y="60"/>
                </a:cxn>
                <a:cxn ang="0">
                  <a:pos x="555" y="0"/>
                </a:cxn>
                <a:cxn ang="0">
                  <a:pos x="429" y="12"/>
                </a:cxn>
                <a:cxn ang="0">
                  <a:pos x="306" y="36"/>
                </a:cxn>
                <a:cxn ang="0">
                  <a:pos x="237" y="66"/>
                </a:cxn>
                <a:cxn ang="0">
                  <a:pos x="156" y="162"/>
                </a:cxn>
                <a:cxn ang="0">
                  <a:pos x="63" y="240"/>
                </a:cxn>
                <a:cxn ang="0">
                  <a:pos x="36" y="300"/>
                </a:cxn>
                <a:cxn ang="0">
                  <a:pos x="36" y="369"/>
                </a:cxn>
                <a:cxn ang="0">
                  <a:pos x="3" y="438"/>
                </a:cxn>
                <a:cxn ang="0">
                  <a:pos x="78" y="516"/>
                </a:cxn>
                <a:cxn ang="0">
                  <a:pos x="171" y="570"/>
                </a:cxn>
                <a:cxn ang="0">
                  <a:pos x="282" y="570"/>
                </a:cxn>
                <a:cxn ang="0">
                  <a:pos x="414" y="534"/>
                </a:cxn>
                <a:cxn ang="0">
                  <a:pos x="465" y="576"/>
                </a:cxn>
                <a:cxn ang="0">
                  <a:pos x="516" y="573"/>
                </a:cxn>
                <a:cxn ang="0">
                  <a:pos x="489" y="639"/>
                </a:cxn>
                <a:cxn ang="0">
                  <a:pos x="549" y="702"/>
                </a:cxn>
                <a:cxn ang="0">
                  <a:pos x="573" y="783"/>
                </a:cxn>
                <a:cxn ang="0">
                  <a:pos x="582" y="843"/>
                </a:cxn>
                <a:cxn ang="0">
                  <a:pos x="558" y="930"/>
                </a:cxn>
                <a:cxn ang="0">
                  <a:pos x="618" y="1011"/>
                </a:cxn>
                <a:cxn ang="0">
                  <a:pos x="660" y="1122"/>
                </a:cxn>
                <a:cxn ang="0">
                  <a:pos x="675" y="1203"/>
                </a:cxn>
              </a:cxnLst>
              <a:rect l="0" t="0" r="r" b="b"/>
              <a:pathLst>
                <a:path w="1299" h="1245">
                  <a:moveTo>
                    <a:pt x="687" y="1233"/>
                  </a:moveTo>
                  <a:lnTo>
                    <a:pt x="711" y="1245"/>
                  </a:lnTo>
                  <a:lnTo>
                    <a:pt x="738" y="1221"/>
                  </a:lnTo>
                  <a:lnTo>
                    <a:pt x="774" y="1227"/>
                  </a:lnTo>
                  <a:lnTo>
                    <a:pt x="834" y="1197"/>
                  </a:lnTo>
                  <a:lnTo>
                    <a:pt x="873" y="1182"/>
                  </a:lnTo>
                  <a:lnTo>
                    <a:pt x="921" y="1125"/>
                  </a:lnTo>
                  <a:lnTo>
                    <a:pt x="948" y="1107"/>
                  </a:lnTo>
                  <a:lnTo>
                    <a:pt x="957" y="1056"/>
                  </a:lnTo>
                  <a:lnTo>
                    <a:pt x="999" y="1038"/>
                  </a:lnTo>
                  <a:lnTo>
                    <a:pt x="1005" y="975"/>
                  </a:lnTo>
                  <a:lnTo>
                    <a:pt x="981" y="963"/>
                  </a:lnTo>
                  <a:lnTo>
                    <a:pt x="1026" y="942"/>
                  </a:lnTo>
                  <a:lnTo>
                    <a:pt x="1026" y="921"/>
                  </a:lnTo>
                  <a:lnTo>
                    <a:pt x="1092" y="894"/>
                  </a:lnTo>
                  <a:lnTo>
                    <a:pt x="1092" y="831"/>
                  </a:lnTo>
                  <a:lnTo>
                    <a:pt x="1104" y="798"/>
                  </a:lnTo>
                  <a:lnTo>
                    <a:pt x="1086" y="783"/>
                  </a:lnTo>
                  <a:lnTo>
                    <a:pt x="1101" y="735"/>
                  </a:lnTo>
                  <a:lnTo>
                    <a:pt x="1080" y="720"/>
                  </a:lnTo>
                  <a:lnTo>
                    <a:pt x="1080" y="702"/>
                  </a:lnTo>
                  <a:lnTo>
                    <a:pt x="1128" y="633"/>
                  </a:lnTo>
                  <a:lnTo>
                    <a:pt x="1209" y="570"/>
                  </a:lnTo>
                  <a:lnTo>
                    <a:pt x="1239" y="537"/>
                  </a:lnTo>
                  <a:lnTo>
                    <a:pt x="1260" y="495"/>
                  </a:lnTo>
                  <a:lnTo>
                    <a:pt x="1299" y="438"/>
                  </a:lnTo>
                  <a:lnTo>
                    <a:pt x="1284" y="408"/>
                  </a:lnTo>
                  <a:lnTo>
                    <a:pt x="1245" y="435"/>
                  </a:lnTo>
                  <a:lnTo>
                    <a:pt x="1173" y="435"/>
                  </a:lnTo>
                  <a:lnTo>
                    <a:pt x="1143" y="438"/>
                  </a:lnTo>
                  <a:lnTo>
                    <a:pt x="1134" y="405"/>
                  </a:lnTo>
                  <a:lnTo>
                    <a:pt x="1068" y="366"/>
                  </a:lnTo>
                  <a:lnTo>
                    <a:pt x="1059" y="339"/>
                  </a:lnTo>
                  <a:lnTo>
                    <a:pt x="1038" y="309"/>
                  </a:lnTo>
                  <a:lnTo>
                    <a:pt x="1017" y="312"/>
                  </a:lnTo>
                  <a:lnTo>
                    <a:pt x="1017" y="276"/>
                  </a:lnTo>
                  <a:lnTo>
                    <a:pt x="972" y="213"/>
                  </a:lnTo>
                  <a:lnTo>
                    <a:pt x="951" y="186"/>
                  </a:lnTo>
                  <a:lnTo>
                    <a:pt x="921" y="165"/>
                  </a:lnTo>
                  <a:lnTo>
                    <a:pt x="906" y="144"/>
                  </a:lnTo>
                  <a:lnTo>
                    <a:pt x="924" y="135"/>
                  </a:lnTo>
                  <a:lnTo>
                    <a:pt x="948" y="162"/>
                  </a:lnTo>
                  <a:lnTo>
                    <a:pt x="954" y="141"/>
                  </a:lnTo>
                  <a:lnTo>
                    <a:pt x="936" y="99"/>
                  </a:lnTo>
                  <a:lnTo>
                    <a:pt x="912" y="99"/>
                  </a:lnTo>
                  <a:lnTo>
                    <a:pt x="888" y="90"/>
                  </a:lnTo>
                  <a:lnTo>
                    <a:pt x="852" y="114"/>
                  </a:lnTo>
                  <a:lnTo>
                    <a:pt x="825" y="96"/>
                  </a:lnTo>
                  <a:lnTo>
                    <a:pt x="798" y="102"/>
                  </a:lnTo>
                  <a:lnTo>
                    <a:pt x="756" y="75"/>
                  </a:lnTo>
                  <a:lnTo>
                    <a:pt x="711" y="75"/>
                  </a:lnTo>
                  <a:lnTo>
                    <a:pt x="693" y="99"/>
                  </a:lnTo>
                  <a:lnTo>
                    <a:pt x="699" y="117"/>
                  </a:lnTo>
                  <a:lnTo>
                    <a:pt x="678" y="117"/>
                  </a:lnTo>
                  <a:lnTo>
                    <a:pt x="630" y="93"/>
                  </a:lnTo>
                  <a:lnTo>
                    <a:pt x="618" y="69"/>
                  </a:lnTo>
                  <a:lnTo>
                    <a:pt x="573" y="72"/>
                  </a:lnTo>
                  <a:lnTo>
                    <a:pt x="558" y="60"/>
                  </a:lnTo>
                  <a:lnTo>
                    <a:pt x="573" y="18"/>
                  </a:lnTo>
                  <a:lnTo>
                    <a:pt x="555" y="0"/>
                  </a:lnTo>
                  <a:lnTo>
                    <a:pt x="528" y="9"/>
                  </a:lnTo>
                  <a:lnTo>
                    <a:pt x="429" y="12"/>
                  </a:lnTo>
                  <a:lnTo>
                    <a:pt x="345" y="39"/>
                  </a:lnTo>
                  <a:lnTo>
                    <a:pt x="306" y="36"/>
                  </a:lnTo>
                  <a:lnTo>
                    <a:pt x="276" y="57"/>
                  </a:lnTo>
                  <a:lnTo>
                    <a:pt x="237" y="66"/>
                  </a:lnTo>
                  <a:lnTo>
                    <a:pt x="198" y="120"/>
                  </a:lnTo>
                  <a:lnTo>
                    <a:pt x="156" y="162"/>
                  </a:lnTo>
                  <a:lnTo>
                    <a:pt x="108" y="189"/>
                  </a:lnTo>
                  <a:lnTo>
                    <a:pt x="63" y="240"/>
                  </a:lnTo>
                  <a:lnTo>
                    <a:pt x="18" y="282"/>
                  </a:lnTo>
                  <a:lnTo>
                    <a:pt x="36" y="300"/>
                  </a:lnTo>
                  <a:lnTo>
                    <a:pt x="27" y="336"/>
                  </a:lnTo>
                  <a:lnTo>
                    <a:pt x="36" y="369"/>
                  </a:lnTo>
                  <a:lnTo>
                    <a:pt x="0" y="396"/>
                  </a:lnTo>
                  <a:lnTo>
                    <a:pt x="3" y="438"/>
                  </a:lnTo>
                  <a:lnTo>
                    <a:pt x="66" y="480"/>
                  </a:lnTo>
                  <a:lnTo>
                    <a:pt x="78" y="516"/>
                  </a:lnTo>
                  <a:lnTo>
                    <a:pt x="123" y="540"/>
                  </a:lnTo>
                  <a:lnTo>
                    <a:pt x="171" y="570"/>
                  </a:lnTo>
                  <a:lnTo>
                    <a:pt x="228" y="552"/>
                  </a:lnTo>
                  <a:lnTo>
                    <a:pt x="282" y="570"/>
                  </a:lnTo>
                  <a:lnTo>
                    <a:pt x="366" y="528"/>
                  </a:lnTo>
                  <a:lnTo>
                    <a:pt x="414" y="534"/>
                  </a:lnTo>
                  <a:lnTo>
                    <a:pt x="435" y="564"/>
                  </a:lnTo>
                  <a:lnTo>
                    <a:pt x="465" y="576"/>
                  </a:lnTo>
                  <a:lnTo>
                    <a:pt x="498" y="552"/>
                  </a:lnTo>
                  <a:lnTo>
                    <a:pt x="516" y="573"/>
                  </a:lnTo>
                  <a:lnTo>
                    <a:pt x="507" y="618"/>
                  </a:lnTo>
                  <a:lnTo>
                    <a:pt x="489" y="639"/>
                  </a:lnTo>
                  <a:lnTo>
                    <a:pt x="531" y="690"/>
                  </a:lnTo>
                  <a:lnTo>
                    <a:pt x="549" y="702"/>
                  </a:lnTo>
                  <a:lnTo>
                    <a:pt x="591" y="762"/>
                  </a:lnTo>
                  <a:lnTo>
                    <a:pt x="573" y="783"/>
                  </a:lnTo>
                  <a:lnTo>
                    <a:pt x="585" y="813"/>
                  </a:lnTo>
                  <a:lnTo>
                    <a:pt x="582" y="843"/>
                  </a:lnTo>
                  <a:lnTo>
                    <a:pt x="558" y="861"/>
                  </a:lnTo>
                  <a:lnTo>
                    <a:pt x="558" y="930"/>
                  </a:lnTo>
                  <a:lnTo>
                    <a:pt x="594" y="987"/>
                  </a:lnTo>
                  <a:lnTo>
                    <a:pt x="618" y="1011"/>
                  </a:lnTo>
                  <a:lnTo>
                    <a:pt x="618" y="1083"/>
                  </a:lnTo>
                  <a:lnTo>
                    <a:pt x="660" y="1122"/>
                  </a:lnTo>
                  <a:lnTo>
                    <a:pt x="687" y="1167"/>
                  </a:lnTo>
                  <a:lnTo>
                    <a:pt x="675" y="1203"/>
                  </a:lnTo>
                  <a:lnTo>
                    <a:pt x="687" y="12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2" name="Freeform 119"/>
            <p:cNvSpPr>
              <a:spLocks/>
            </p:cNvSpPr>
            <p:nvPr/>
          </p:nvSpPr>
          <p:spPr bwMode="ltGray">
            <a:xfrm>
              <a:off x="501" y="1657"/>
              <a:ext cx="777" cy="486"/>
            </a:xfrm>
            <a:custGeom>
              <a:avLst/>
              <a:gdLst/>
              <a:ahLst/>
              <a:cxnLst>
                <a:cxn ang="0">
                  <a:pos x="63" y="459"/>
                </a:cxn>
                <a:cxn ang="0">
                  <a:pos x="12" y="450"/>
                </a:cxn>
                <a:cxn ang="0">
                  <a:pos x="0" y="390"/>
                </a:cxn>
                <a:cxn ang="0">
                  <a:pos x="18" y="348"/>
                </a:cxn>
                <a:cxn ang="0">
                  <a:pos x="75" y="300"/>
                </a:cxn>
                <a:cxn ang="0">
                  <a:pos x="129" y="318"/>
                </a:cxn>
                <a:cxn ang="0">
                  <a:pos x="129" y="258"/>
                </a:cxn>
                <a:cxn ang="0">
                  <a:pos x="93" y="231"/>
                </a:cxn>
                <a:cxn ang="0">
                  <a:pos x="153" y="213"/>
                </a:cxn>
                <a:cxn ang="0">
                  <a:pos x="237" y="162"/>
                </a:cxn>
                <a:cxn ang="0">
                  <a:pos x="282" y="141"/>
                </a:cxn>
                <a:cxn ang="0">
                  <a:pos x="315" y="99"/>
                </a:cxn>
                <a:cxn ang="0">
                  <a:pos x="339" y="51"/>
                </a:cxn>
                <a:cxn ang="0">
                  <a:pos x="345" y="132"/>
                </a:cxn>
                <a:cxn ang="0">
                  <a:pos x="369" y="129"/>
                </a:cxn>
                <a:cxn ang="0">
                  <a:pos x="426" y="117"/>
                </a:cxn>
                <a:cxn ang="0">
                  <a:pos x="501" y="102"/>
                </a:cxn>
                <a:cxn ang="0">
                  <a:pos x="513" y="51"/>
                </a:cxn>
                <a:cxn ang="0">
                  <a:pos x="555" y="42"/>
                </a:cxn>
                <a:cxn ang="0">
                  <a:pos x="582" y="24"/>
                </a:cxn>
                <a:cxn ang="0">
                  <a:pos x="624" y="18"/>
                </a:cxn>
                <a:cxn ang="0">
                  <a:pos x="618" y="51"/>
                </a:cxn>
                <a:cxn ang="0">
                  <a:pos x="606" y="96"/>
                </a:cxn>
                <a:cxn ang="0">
                  <a:pos x="660" y="102"/>
                </a:cxn>
                <a:cxn ang="0">
                  <a:pos x="681" y="156"/>
                </a:cxn>
                <a:cxn ang="0">
                  <a:pos x="720" y="171"/>
                </a:cxn>
                <a:cxn ang="0">
                  <a:pos x="765" y="201"/>
                </a:cxn>
                <a:cxn ang="0">
                  <a:pos x="768" y="252"/>
                </a:cxn>
                <a:cxn ang="0">
                  <a:pos x="738" y="285"/>
                </a:cxn>
                <a:cxn ang="0">
                  <a:pos x="690" y="285"/>
                </a:cxn>
                <a:cxn ang="0">
                  <a:pos x="645" y="306"/>
                </a:cxn>
                <a:cxn ang="0">
                  <a:pos x="597" y="348"/>
                </a:cxn>
                <a:cxn ang="0">
                  <a:pos x="612" y="393"/>
                </a:cxn>
                <a:cxn ang="0">
                  <a:pos x="552" y="381"/>
                </a:cxn>
                <a:cxn ang="0">
                  <a:pos x="558" y="423"/>
                </a:cxn>
                <a:cxn ang="0">
                  <a:pos x="525" y="450"/>
                </a:cxn>
                <a:cxn ang="0">
                  <a:pos x="519" y="411"/>
                </a:cxn>
                <a:cxn ang="0">
                  <a:pos x="483" y="384"/>
                </a:cxn>
                <a:cxn ang="0">
                  <a:pos x="474" y="351"/>
                </a:cxn>
                <a:cxn ang="0">
                  <a:pos x="417" y="318"/>
                </a:cxn>
                <a:cxn ang="0">
                  <a:pos x="381" y="303"/>
                </a:cxn>
                <a:cxn ang="0">
                  <a:pos x="369" y="327"/>
                </a:cxn>
                <a:cxn ang="0">
                  <a:pos x="423" y="354"/>
                </a:cxn>
                <a:cxn ang="0">
                  <a:pos x="450" y="381"/>
                </a:cxn>
                <a:cxn ang="0">
                  <a:pos x="435" y="396"/>
                </a:cxn>
                <a:cxn ang="0">
                  <a:pos x="417" y="432"/>
                </a:cxn>
                <a:cxn ang="0">
                  <a:pos x="360" y="441"/>
                </a:cxn>
                <a:cxn ang="0">
                  <a:pos x="405" y="423"/>
                </a:cxn>
                <a:cxn ang="0">
                  <a:pos x="405" y="369"/>
                </a:cxn>
                <a:cxn ang="0">
                  <a:pos x="345" y="348"/>
                </a:cxn>
                <a:cxn ang="0">
                  <a:pos x="294" y="315"/>
                </a:cxn>
                <a:cxn ang="0">
                  <a:pos x="225" y="342"/>
                </a:cxn>
                <a:cxn ang="0">
                  <a:pos x="180" y="375"/>
                </a:cxn>
                <a:cxn ang="0">
                  <a:pos x="174" y="393"/>
                </a:cxn>
                <a:cxn ang="0">
                  <a:pos x="153" y="456"/>
                </a:cxn>
                <a:cxn ang="0">
                  <a:pos x="66" y="486"/>
                </a:cxn>
              </a:cxnLst>
              <a:rect l="0" t="0" r="r" b="b"/>
              <a:pathLst>
                <a:path w="780" h="486">
                  <a:moveTo>
                    <a:pt x="66" y="486"/>
                  </a:moveTo>
                  <a:lnTo>
                    <a:pt x="63" y="459"/>
                  </a:lnTo>
                  <a:lnTo>
                    <a:pt x="36" y="444"/>
                  </a:lnTo>
                  <a:lnTo>
                    <a:pt x="12" y="450"/>
                  </a:lnTo>
                  <a:lnTo>
                    <a:pt x="15" y="414"/>
                  </a:lnTo>
                  <a:lnTo>
                    <a:pt x="0" y="390"/>
                  </a:lnTo>
                  <a:lnTo>
                    <a:pt x="24" y="372"/>
                  </a:lnTo>
                  <a:lnTo>
                    <a:pt x="18" y="348"/>
                  </a:lnTo>
                  <a:lnTo>
                    <a:pt x="27" y="312"/>
                  </a:lnTo>
                  <a:lnTo>
                    <a:pt x="75" y="300"/>
                  </a:lnTo>
                  <a:lnTo>
                    <a:pt x="111" y="318"/>
                  </a:lnTo>
                  <a:lnTo>
                    <a:pt x="129" y="318"/>
                  </a:lnTo>
                  <a:lnTo>
                    <a:pt x="141" y="276"/>
                  </a:lnTo>
                  <a:lnTo>
                    <a:pt x="129" y="258"/>
                  </a:lnTo>
                  <a:lnTo>
                    <a:pt x="111" y="240"/>
                  </a:lnTo>
                  <a:lnTo>
                    <a:pt x="93" y="231"/>
                  </a:lnTo>
                  <a:lnTo>
                    <a:pt x="105" y="213"/>
                  </a:lnTo>
                  <a:lnTo>
                    <a:pt x="153" y="213"/>
                  </a:lnTo>
                  <a:lnTo>
                    <a:pt x="216" y="198"/>
                  </a:lnTo>
                  <a:lnTo>
                    <a:pt x="237" y="162"/>
                  </a:lnTo>
                  <a:lnTo>
                    <a:pt x="270" y="156"/>
                  </a:lnTo>
                  <a:lnTo>
                    <a:pt x="282" y="141"/>
                  </a:lnTo>
                  <a:lnTo>
                    <a:pt x="315" y="129"/>
                  </a:lnTo>
                  <a:lnTo>
                    <a:pt x="315" y="99"/>
                  </a:lnTo>
                  <a:lnTo>
                    <a:pt x="318" y="57"/>
                  </a:lnTo>
                  <a:lnTo>
                    <a:pt x="339" y="51"/>
                  </a:lnTo>
                  <a:lnTo>
                    <a:pt x="348" y="84"/>
                  </a:lnTo>
                  <a:lnTo>
                    <a:pt x="345" y="132"/>
                  </a:lnTo>
                  <a:lnTo>
                    <a:pt x="360" y="105"/>
                  </a:lnTo>
                  <a:lnTo>
                    <a:pt x="369" y="129"/>
                  </a:lnTo>
                  <a:lnTo>
                    <a:pt x="399" y="141"/>
                  </a:lnTo>
                  <a:lnTo>
                    <a:pt x="426" y="117"/>
                  </a:lnTo>
                  <a:lnTo>
                    <a:pt x="480" y="120"/>
                  </a:lnTo>
                  <a:lnTo>
                    <a:pt x="501" y="102"/>
                  </a:lnTo>
                  <a:lnTo>
                    <a:pt x="489" y="72"/>
                  </a:lnTo>
                  <a:lnTo>
                    <a:pt x="513" y="51"/>
                  </a:lnTo>
                  <a:lnTo>
                    <a:pt x="537" y="69"/>
                  </a:lnTo>
                  <a:lnTo>
                    <a:pt x="555" y="42"/>
                  </a:lnTo>
                  <a:lnTo>
                    <a:pt x="552" y="15"/>
                  </a:lnTo>
                  <a:lnTo>
                    <a:pt x="582" y="24"/>
                  </a:lnTo>
                  <a:lnTo>
                    <a:pt x="597" y="0"/>
                  </a:lnTo>
                  <a:lnTo>
                    <a:pt x="624" y="18"/>
                  </a:lnTo>
                  <a:lnTo>
                    <a:pt x="606" y="36"/>
                  </a:lnTo>
                  <a:lnTo>
                    <a:pt x="618" y="51"/>
                  </a:lnTo>
                  <a:lnTo>
                    <a:pt x="597" y="78"/>
                  </a:lnTo>
                  <a:lnTo>
                    <a:pt x="606" y="96"/>
                  </a:lnTo>
                  <a:lnTo>
                    <a:pt x="642" y="108"/>
                  </a:lnTo>
                  <a:lnTo>
                    <a:pt x="660" y="102"/>
                  </a:lnTo>
                  <a:lnTo>
                    <a:pt x="678" y="129"/>
                  </a:lnTo>
                  <a:lnTo>
                    <a:pt x="681" y="156"/>
                  </a:lnTo>
                  <a:lnTo>
                    <a:pt x="690" y="183"/>
                  </a:lnTo>
                  <a:lnTo>
                    <a:pt x="720" y="171"/>
                  </a:lnTo>
                  <a:lnTo>
                    <a:pt x="738" y="201"/>
                  </a:lnTo>
                  <a:lnTo>
                    <a:pt x="765" y="201"/>
                  </a:lnTo>
                  <a:lnTo>
                    <a:pt x="780" y="234"/>
                  </a:lnTo>
                  <a:lnTo>
                    <a:pt x="768" y="252"/>
                  </a:lnTo>
                  <a:lnTo>
                    <a:pt x="732" y="267"/>
                  </a:lnTo>
                  <a:lnTo>
                    <a:pt x="738" y="285"/>
                  </a:lnTo>
                  <a:lnTo>
                    <a:pt x="732" y="309"/>
                  </a:lnTo>
                  <a:lnTo>
                    <a:pt x="690" y="285"/>
                  </a:lnTo>
                  <a:lnTo>
                    <a:pt x="666" y="273"/>
                  </a:lnTo>
                  <a:lnTo>
                    <a:pt x="645" y="306"/>
                  </a:lnTo>
                  <a:lnTo>
                    <a:pt x="618" y="312"/>
                  </a:lnTo>
                  <a:lnTo>
                    <a:pt x="597" y="348"/>
                  </a:lnTo>
                  <a:lnTo>
                    <a:pt x="621" y="369"/>
                  </a:lnTo>
                  <a:lnTo>
                    <a:pt x="612" y="393"/>
                  </a:lnTo>
                  <a:lnTo>
                    <a:pt x="588" y="387"/>
                  </a:lnTo>
                  <a:lnTo>
                    <a:pt x="552" y="381"/>
                  </a:lnTo>
                  <a:lnTo>
                    <a:pt x="549" y="402"/>
                  </a:lnTo>
                  <a:lnTo>
                    <a:pt x="558" y="423"/>
                  </a:lnTo>
                  <a:lnTo>
                    <a:pt x="552" y="459"/>
                  </a:lnTo>
                  <a:lnTo>
                    <a:pt x="525" y="450"/>
                  </a:lnTo>
                  <a:lnTo>
                    <a:pt x="504" y="435"/>
                  </a:lnTo>
                  <a:lnTo>
                    <a:pt x="519" y="411"/>
                  </a:lnTo>
                  <a:lnTo>
                    <a:pt x="501" y="387"/>
                  </a:lnTo>
                  <a:lnTo>
                    <a:pt x="483" y="384"/>
                  </a:lnTo>
                  <a:lnTo>
                    <a:pt x="468" y="369"/>
                  </a:lnTo>
                  <a:lnTo>
                    <a:pt x="474" y="351"/>
                  </a:lnTo>
                  <a:lnTo>
                    <a:pt x="438" y="336"/>
                  </a:lnTo>
                  <a:lnTo>
                    <a:pt x="417" y="318"/>
                  </a:lnTo>
                  <a:lnTo>
                    <a:pt x="414" y="297"/>
                  </a:lnTo>
                  <a:lnTo>
                    <a:pt x="381" y="303"/>
                  </a:lnTo>
                  <a:lnTo>
                    <a:pt x="363" y="303"/>
                  </a:lnTo>
                  <a:lnTo>
                    <a:pt x="369" y="327"/>
                  </a:lnTo>
                  <a:lnTo>
                    <a:pt x="393" y="342"/>
                  </a:lnTo>
                  <a:lnTo>
                    <a:pt x="423" y="354"/>
                  </a:lnTo>
                  <a:lnTo>
                    <a:pt x="432" y="378"/>
                  </a:lnTo>
                  <a:lnTo>
                    <a:pt x="450" y="381"/>
                  </a:lnTo>
                  <a:lnTo>
                    <a:pt x="456" y="402"/>
                  </a:lnTo>
                  <a:lnTo>
                    <a:pt x="435" y="396"/>
                  </a:lnTo>
                  <a:lnTo>
                    <a:pt x="444" y="420"/>
                  </a:lnTo>
                  <a:lnTo>
                    <a:pt x="417" y="432"/>
                  </a:lnTo>
                  <a:lnTo>
                    <a:pt x="387" y="453"/>
                  </a:lnTo>
                  <a:lnTo>
                    <a:pt x="360" y="441"/>
                  </a:lnTo>
                  <a:lnTo>
                    <a:pt x="363" y="423"/>
                  </a:lnTo>
                  <a:lnTo>
                    <a:pt x="405" y="423"/>
                  </a:lnTo>
                  <a:lnTo>
                    <a:pt x="420" y="393"/>
                  </a:lnTo>
                  <a:lnTo>
                    <a:pt x="405" y="369"/>
                  </a:lnTo>
                  <a:lnTo>
                    <a:pt x="378" y="375"/>
                  </a:lnTo>
                  <a:lnTo>
                    <a:pt x="345" y="348"/>
                  </a:lnTo>
                  <a:lnTo>
                    <a:pt x="339" y="324"/>
                  </a:lnTo>
                  <a:lnTo>
                    <a:pt x="294" y="315"/>
                  </a:lnTo>
                  <a:lnTo>
                    <a:pt x="252" y="321"/>
                  </a:lnTo>
                  <a:lnTo>
                    <a:pt x="225" y="342"/>
                  </a:lnTo>
                  <a:lnTo>
                    <a:pt x="192" y="348"/>
                  </a:lnTo>
                  <a:lnTo>
                    <a:pt x="180" y="375"/>
                  </a:lnTo>
                  <a:lnTo>
                    <a:pt x="201" y="399"/>
                  </a:lnTo>
                  <a:lnTo>
                    <a:pt x="174" y="393"/>
                  </a:lnTo>
                  <a:lnTo>
                    <a:pt x="168" y="432"/>
                  </a:lnTo>
                  <a:lnTo>
                    <a:pt x="153" y="456"/>
                  </a:lnTo>
                  <a:lnTo>
                    <a:pt x="96" y="465"/>
                  </a:lnTo>
                  <a:lnTo>
                    <a:pt x="6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3" name="Freeform 120"/>
            <p:cNvSpPr>
              <a:spLocks/>
            </p:cNvSpPr>
            <p:nvPr/>
          </p:nvSpPr>
          <p:spPr bwMode="ltGray">
            <a:xfrm>
              <a:off x="773" y="1999"/>
              <a:ext cx="46" cy="84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27" y="60"/>
                </a:cxn>
                <a:cxn ang="0">
                  <a:pos x="45" y="36"/>
                </a:cxn>
                <a:cxn ang="0">
                  <a:pos x="45" y="15"/>
                </a:cxn>
                <a:cxn ang="0">
                  <a:pos x="18" y="0"/>
                </a:cxn>
                <a:cxn ang="0">
                  <a:pos x="9" y="24"/>
                </a:cxn>
                <a:cxn ang="0">
                  <a:pos x="36" y="24"/>
                </a:cxn>
                <a:cxn ang="0">
                  <a:pos x="6" y="30"/>
                </a:cxn>
                <a:cxn ang="0">
                  <a:pos x="0" y="63"/>
                </a:cxn>
                <a:cxn ang="0">
                  <a:pos x="36" y="84"/>
                </a:cxn>
              </a:cxnLst>
              <a:rect l="0" t="0" r="r" b="b"/>
              <a:pathLst>
                <a:path w="45" h="84">
                  <a:moveTo>
                    <a:pt x="36" y="84"/>
                  </a:moveTo>
                  <a:lnTo>
                    <a:pt x="27" y="60"/>
                  </a:lnTo>
                  <a:lnTo>
                    <a:pt x="45" y="36"/>
                  </a:lnTo>
                  <a:lnTo>
                    <a:pt x="45" y="15"/>
                  </a:lnTo>
                  <a:lnTo>
                    <a:pt x="18" y="0"/>
                  </a:lnTo>
                  <a:lnTo>
                    <a:pt x="9" y="24"/>
                  </a:lnTo>
                  <a:lnTo>
                    <a:pt x="36" y="24"/>
                  </a:lnTo>
                  <a:lnTo>
                    <a:pt x="6" y="30"/>
                  </a:lnTo>
                  <a:lnTo>
                    <a:pt x="0" y="63"/>
                  </a:lnTo>
                  <a:lnTo>
                    <a:pt x="36" y="8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4" name="Freeform 121"/>
            <p:cNvSpPr>
              <a:spLocks/>
            </p:cNvSpPr>
            <p:nvPr/>
          </p:nvSpPr>
          <p:spPr bwMode="ltGray">
            <a:xfrm>
              <a:off x="636" y="1624"/>
              <a:ext cx="114" cy="196"/>
            </a:xfrm>
            <a:custGeom>
              <a:avLst/>
              <a:gdLst/>
              <a:ahLst/>
              <a:cxnLst>
                <a:cxn ang="0">
                  <a:pos x="48" y="171"/>
                </a:cxn>
                <a:cxn ang="0">
                  <a:pos x="63" y="192"/>
                </a:cxn>
                <a:cxn ang="0">
                  <a:pos x="111" y="165"/>
                </a:cxn>
                <a:cxn ang="0">
                  <a:pos x="114" y="135"/>
                </a:cxn>
                <a:cxn ang="0">
                  <a:pos x="81" y="117"/>
                </a:cxn>
                <a:cxn ang="0">
                  <a:pos x="87" y="93"/>
                </a:cxn>
                <a:cxn ang="0">
                  <a:pos x="69" y="75"/>
                </a:cxn>
                <a:cxn ang="0">
                  <a:pos x="54" y="60"/>
                </a:cxn>
                <a:cxn ang="0">
                  <a:pos x="63" y="42"/>
                </a:cxn>
                <a:cxn ang="0">
                  <a:pos x="51" y="15"/>
                </a:cxn>
                <a:cxn ang="0">
                  <a:pos x="18" y="0"/>
                </a:cxn>
                <a:cxn ang="0">
                  <a:pos x="12" y="39"/>
                </a:cxn>
                <a:cxn ang="0">
                  <a:pos x="21" y="60"/>
                </a:cxn>
                <a:cxn ang="0">
                  <a:pos x="27" y="87"/>
                </a:cxn>
                <a:cxn ang="0">
                  <a:pos x="51" y="99"/>
                </a:cxn>
                <a:cxn ang="0">
                  <a:pos x="48" y="126"/>
                </a:cxn>
                <a:cxn ang="0">
                  <a:pos x="30" y="132"/>
                </a:cxn>
                <a:cxn ang="0">
                  <a:pos x="15" y="162"/>
                </a:cxn>
                <a:cxn ang="0">
                  <a:pos x="0" y="180"/>
                </a:cxn>
                <a:cxn ang="0">
                  <a:pos x="48" y="171"/>
                </a:cxn>
              </a:cxnLst>
              <a:rect l="0" t="0" r="r" b="b"/>
              <a:pathLst>
                <a:path w="114" h="192">
                  <a:moveTo>
                    <a:pt x="48" y="171"/>
                  </a:moveTo>
                  <a:lnTo>
                    <a:pt x="63" y="192"/>
                  </a:lnTo>
                  <a:lnTo>
                    <a:pt x="111" y="165"/>
                  </a:lnTo>
                  <a:lnTo>
                    <a:pt x="114" y="135"/>
                  </a:lnTo>
                  <a:lnTo>
                    <a:pt x="81" y="117"/>
                  </a:lnTo>
                  <a:lnTo>
                    <a:pt x="87" y="93"/>
                  </a:lnTo>
                  <a:lnTo>
                    <a:pt x="69" y="75"/>
                  </a:lnTo>
                  <a:lnTo>
                    <a:pt x="54" y="60"/>
                  </a:lnTo>
                  <a:lnTo>
                    <a:pt x="63" y="42"/>
                  </a:lnTo>
                  <a:lnTo>
                    <a:pt x="51" y="15"/>
                  </a:lnTo>
                  <a:lnTo>
                    <a:pt x="18" y="0"/>
                  </a:lnTo>
                  <a:lnTo>
                    <a:pt x="12" y="39"/>
                  </a:lnTo>
                  <a:lnTo>
                    <a:pt x="21" y="60"/>
                  </a:lnTo>
                  <a:lnTo>
                    <a:pt x="27" y="87"/>
                  </a:lnTo>
                  <a:lnTo>
                    <a:pt x="51" y="99"/>
                  </a:lnTo>
                  <a:lnTo>
                    <a:pt x="48" y="126"/>
                  </a:lnTo>
                  <a:lnTo>
                    <a:pt x="30" y="132"/>
                  </a:lnTo>
                  <a:lnTo>
                    <a:pt x="15" y="162"/>
                  </a:lnTo>
                  <a:lnTo>
                    <a:pt x="0" y="180"/>
                  </a:lnTo>
                  <a:lnTo>
                    <a:pt x="48" y="17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5" name="Freeform 122"/>
            <p:cNvSpPr>
              <a:spLocks/>
            </p:cNvSpPr>
            <p:nvPr/>
          </p:nvSpPr>
          <p:spPr bwMode="ltGray">
            <a:xfrm>
              <a:off x="582" y="1699"/>
              <a:ext cx="81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0" y="57"/>
                </a:cxn>
                <a:cxn ang="0">
                  <a:pos x="15" y="42"/>
                </a:cxn>
                <a:cxn ang="0">
                  <a:pos x="12" y="15"/>
                </a:cxn>
                <a:cxn ang="0">
                  <a:pos x="27" y="3"/>
                </a:cxn>
                <a:cxn ang="0">
                  <a:pos x="48" y="6"/>
                </a:cxn>
                <a:cxn ang="0">
                  <a:pos x="66" y="0"/>
                </a:cxn>
                <a:cxn ang="0">
                  <a:pos x="81" y="18"/>
                </a:cxn>
                <a:cxn ang="0">
                  <a:pos x="66" y="39"/>
                </a:cxn>
                <a:cxn ang="0">
                  <a:pos x="69" y="60"/>
                </a:cxn>
                <a:cxn ang="0">
                  <a:pos x="39" y="66"/>
                </a:cxn>
                <a:cxn ang="0">
                  <a:pos x="12" y="72"/>
                </a:cxn>
              </a:cxnLst>
              <a:rect l="0" t="0" r="r" b="b"/>
              <a:pathLst>
                <a:path w="81" h="72">
                  <a:moveTo>
                    <a:pt x="12" y="72"/>
                  </a:moveTo>
                  <a:lnTo>
                    <a:pt x="0" y="57"/>
                  </a:lnTo>
                  <a:lnTo>
                    <a:pt x="15" y="42"/>
                  </a:lnTo>
                  <a:lnTo>
                    <a:pt x="12" y="15"/>
                  </a:lnTo>
                  <a:lnTo>
                    <a:pt x="27" y="3"/>
                  </a:lnTo>
                  <a:lnTo>
                    <a:pt x="48" y="6"/>
                  </a:lnTo>
                  <a:lnTo>
                    <a:pt x="66" y="0"/>
                  </a:lnTo>
                  <a:lnTo>
                    <a:pt x="81" y="18"/>
                  </a:lnTo>
                  <a:lnTo>
                    <a:pt x="66" y="39"/>
                  </a:lnTo>
                  <a:lnTo>
                    <a:pt x="69" y="60"/>
                  </a:lnTo>
                  <a:lnTo>
                    <a:pt x="39" y="66"/>
                  </a:lnTo>
                  <a:lnTo>
                    <a:pt x="12" y="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6" name="Freeform 123"/>
            <p:cNvSpPr>
              <a:spLocks/>
            </p:cNvSpPr>
            <p:nvPr/>
          </p:nvSpPr>
          <p:spPr bwMode="ltGray">
            <a:xfrm>
              <a:off x="759" y="1378"/>
              <a:ext cx="387" cy="386"/>
            </a:xfrm>
            <a:custGeom>
              <a:avLst/>
              <a:gdLst/>
              <a:ahLst/>
              <a:cxnLst>
                <a:cxn ang="0">
                  <a:pos x="12" y="240"/>
                </a:cxn>
                <a:cxn ang="0">
                  <a:pos x="57" y="219"/>
                </a:cxn>
                <a:cxn ang="0">
                  <a:pos x="69" y="186"/>
                </a:cxn>
                <a:cxn ang="0">
                  <a:pos x="90" y="159"/>
                </a:cxn>
                <a:cxn ang="0">
                  <a:pos x="120" y="144"/>
                </a:cxn>
                <a:cxn ang="0">
                  <a:pos x="114" y="120"/>
                </a:cxn>
                <a:cxn ang="0">
                  <a:pos x="129" y="96"/>
                </a:cxn>
                <a:cxn ang="0">
                  <a:pos x="153" y="102"/>
                </a:cxn>
                <a:cxn ang="0">
                  <a:pos x="153" y="72"/>
                </a:cxn>
                <a:cxn ang="0">
                  <a:pos x="189" y="45"/>
                </a:cxn>
                <a:cxn ang="0">
                  <a:pos x="219" y="36"/>
                </a:cxn>
                <a:cxn ang="0">
                  <a:pos x="237" y="36"/>
                </a:cxn>
                <a:cxn ang="0">
                  <a:pos x="234" y="15"/>
                </a:cxn>
                <a:cxn ang="0">
                  <a:pos x="249" y="0"/>
                </a:cxn>
                <a:cxn ang="0">
                  <a:pos x="273" y="18"/>
                </a:cxn>
                <a:cxn ang="0">
                  <a:pos x="297" y="3"/>
                </a:cxn>
                <a:cxn ang="0">
                  <a:pos x="318" y="12"/>
                </a:cxn>
                <a:cxn ang="0">
                  <a:pos x="312" y="42"/>
                </a:cxn>
                <a:cxn ang="0">
                  <a:pos x="333" y="69"/>
                </a:cxn>
                <a:cxn ang="0">
                  <a:pos x="327" y="90"/>
                </a:cxn>
                <a:cxn ang="0">
                  <a:pos x="357" y="126"/>
                </a:cxn>
                <a:cxn ang="0">
                  <a:pos x="351" y="156"/>
                </a:cxn>
                <a:cxn ang="0">
                  <a:pos x="354" y="186"/>
                </a:cxn>
                <a:cxn ang="0">
                  <a:pos x="387" y="219"/>
                </a:cxn>
                <a:cxn ang="0">
                  <a:pos x="381" y="240"/>
                </a:cxn>
                <a:cxn ang="0">
                  <a:pos x="342" y="246"/>
                </a:cxn>
                <a:cxn ang="0">
                  <a:pos x="321" y="270"/>
                </a:cxn>
                <a:cxn ang="0">
                  <a:pos x="282" y="273"/>
                </a:cxn>
                <a:cxn ang="0">
                  <a:pos x="243" y="270"/>
                </a:cxn>
                <a:cxn ang="0">
                  <a:pos x="246" y="249"/>
                </a:cxn>
                <a:cxn ang="0">
                  <a:pos x="228" y="219"/>
                </a:cxn>
                <a:cxn ang="0">
                  <a:pos x="261" y="183"/>
                </a:cxn>
                <a:cxn ang="0">
                  <a:pos x="285" y="177"/>
                </a:cxn>
                <a:cxn ang="0">
                  <a:pos x="285" y="159"/>
                </a:cxn>
                <a:cxn ang="0">
                  <a:pos x="267" y="144"/>
                </a:cxn>
                <a:cxn ang="0">
                  <a:pos x="234" y="159"/>
                </a:cxn>
                <a:cxn ang="0">
                  <a:pos x="231" y="186"/>
                </a:cxn>
                <a:cxn ang="0">
                  <a:pos x="219" y="228"/>
                </a:cxn>
                <a:cxn ang="0">
                  <a:pos x="186" y="222"/>
                </a:cxn>
                <a:cxn ang="0">
                  <a:pos x="177" y="246"/>
                </a:cxn>
                <a:cxn ang="0">
                  <a:pos x="156" y="246"/>
                </a:cxn>
                <a:cxn ang="0">
                  <a:pos x="171" y="267"/>
                </a:cxn>
                <a:cxn ang="0">
                  <a:pos x="189" y="276"/>
                </a:cxn>
                <a:cxn ang="0">
                  <a:pos x="195" y="303"/>
                </a:cxn>
                <a:cxn ang="0">
                  <a:pos x="174" y="300"/>
                </a:cxn>
                <a:cxn ang="0">
                  <a:pos x="174" y="321"/>
                </a:cxn>
                <a:cxn ang="0">
                  <a:pos x="201" y="330"/>
                </a:cxn>
                <a:cxn ang="0">
                  <a:pos x="204" y="348"/>
                </a:cxn>
                <a:cxn ang="0">
                  <a:pos x="186" y="351"/>
                </a:cxn>
                <a:cxn ang="0">
                  <a:pos x="165" y="342"/>
                </a:cxn>
                <a:cxn ang="0">
                  <a:pos x="150" y="363"/>
                </a:cxn>
                <a:cxn ang="0">
                  <a:pos x="141" y="384"/>
                </a:cxn>
                <a:cxn ang="0">
                  <a:pos x="102" y="360"/>
                </a:cxn>
                <a:cxn ang="0">
                  <a:pos x="111" y="339"/>
                </a:cxn>
                <a:cxn ang="0">
                  <a:pos x="90" y="324"/>
                </a:cxn>
                <a:cxn ang="0">
                  <a:pos x="81" y="291"/>
                </a:cxn>
                <a:cxn ang="0">
                  <a:pos x="57" y="321"/>
                </a:cxn>
                <a:cxn ang="0">
                  <a:pos x="27" y="324"/>
                </a:cxn>
                <a:cxn ang="0">
                  <a:pos x="0" y="309"/>
                </a:cxn>
                <a:cxn ang="0">
                  <a:pos x="12" y="240"/>
                </a:cxn>
              </a:cxnLst>
              <a:rect l="0" t="0" r="r" b="b"/>
              <a:pathLst>
                <a:path w="387" h="384">
                  <a:moveTo>
                    <a:pt x="12" y="240"/>
                  </a:moveTo>
                  <a:lnTo>
                    <a:pt x="57" y="219"/>
                  </a:lnTo>
                  <a:lnTo>
                    <a:pt x="69" y="186"/>
                  </a:lnTo>
                  <a:lnTo>
                    <a:pt x="90" y="159"/>
                  </a:lnTo>
                  <a:lnTo>
                    <a:pt x="120" y="144"/>
                  </a:lnTo>
                  <a:lnTo>
                    <a:pt x="114" y="120"/>
                  </a:lnTo>
                  <a:lnTo>
                    <a:pt x="129" y="96"/>
                  </a:lnTo>
                  <a:lnTo>
                    <a:pt x="153" y="102"/>
                  </a:lnTo>
                  <a:lnTo>
                    <a:pt x="153" y="72"/>
                  </a:lnTo>
                  <a:lnTo>
                    <a:pt x="189" y="45"/>
                  </a:lnTo>
                  <a:lnTo>
                    <a:pt x="219" y="36"/>
                  </a:lnTo>
                  <a:lnTo>
                    <a:pt x="237" y="36"/>
                  </a:lnTo>
                  <a:lnTo>
                    <a:pt x="234" y="15"/>
                  </a:lnTo>
                  <a:lnTo>
                    <a:pt x="249" y="0"/>
                  </a:lnTo>
                  <a:lnTo>
                    <a:pt x="273" y="18"/>
                  </a:lnTo>
                  <a:lnTo>
                    <a:pt x="297" y="3"/>
                  </a:lnTo>
                  <a:lnTo>
                    <a:pt x="318" y="12"/>
                  </a:lnTo>
                  <a:lnTo>
                    <a:pt x="312" y="42"/>
                  </a:lnTo>
                  <a:lnTo>
                    <a:pt x="333" y="69"/>
                  </a:lnTo>
                  <a:lnTo>
                    <a:pt x="327" y="90"/>
                  </a:lnTo>
                  <a:lnTo>
                    <a:pt x="357" y="126"/>
                  </a:lnTo>
                  <a:lnTo>
                    <a:pt x="351" y="156"/>
                  </a:lnTo>
                  <a:lnTo>
                    <a:pt x="354" y="186"/>
                  </a:lnTo>
                  <a:lnTo>
                    <a:pt x="387" y="219"/>
                  </a:lnTo>
                  <a:lnTo>
                    <a:pt x="381" y="240"/>
                  </a:lnTo>
                  <a:lnTo>
                    <a:pt x="342" y="246"/>
                  </a:lnTo>
                  <a:lnTo>
                    <a:pt x="321" y="270"/>
                  </a:lnTo>
                  <a:lnTo>
                    <a:pt x="282" y="273"/>
                  </a:lnTo>
                  <a:lnTo>
                    <a:pt x="243" y="270"/>
                  </a:lnTo>
                  <a:lnTo>
                    <a:pt x="246" y="249"/>
                  </a:lnTo>
                  <a:lnTo>
                    <a:pt x="228" y="219"/>
                  </a:lnTo>
                  <a:lnTo>
                    <a:pt x="261" y="183"/>
                  </a:lnTo>
                  <a:lnTo>
                    <a:pt x="285" y="177"/>
                  </a:lnTo>
                  <a:lnTo>
                    <a:pt x="285" y="159"/>
                  </a:lnTo>
                  <a:lnTo>
                    <a:pt x="267" y="144"/>
                  </a:lnTo>
                  <a:lnTo>
                    <a:pt x="234" y="159"/>
                  </a:lnTo>
                  <a:lnTo>
                    <a:pt x="231" y="186"/>
                  </a:lnTo>
                  <a:lnTo>
                    <a:pt x="219" y="228"/>
                  </a:lnTo>
                  <a:lnTo>
                    <a:pt x="186" y="222"/>
                  </a:lnTo>
                  <a:lnTo>
                    <a:pt x="177" y="246"/>
                  </a:lnTo>
                  <a:lnTo>
                    <a:pt x="156" y="246"/>
                  </a:lnTo>
                  <a:lnTo>
                    <a:pt x="171" y="267"/>
                  </a:lnTo>
                  <a:lnTo>
                    <a:pt x="189" y="276"/>
                  </a:lnTo>
                  <a:lnTo>
                    <a:pt x="195" y="303"/>
                  </a:lnTo>
                  <a:lnTo>
                    <a:pt x="174" y="300"/>
                  </a:lnTo>
                  <a:lnTo>
                    <a:pt x="174" y="321"/>
                  </a:lnTo>
                  <a:lnTo>
                    <a:pt x="201" y="330"/>
                  </a:lnTo>
                  <a:lnTo>
                    <a:pt x="204" y="348"/>
                  </a:lnTo>
                  <a:lnTo>
                    <a:pt x="186" y="351"/>
                  </a:lnTo>
                  <a:lnTo>
                    <a:pt x="165" y="342"/>
                  </a:lnTo>
                  <a:lnTo>
                    <a:pt x="150" y="363"/>
                  </a:lnTo>
                  <a:lnTo>
                    <a:pt x="141" y="384"/>
                  </a:lnTo>
                  <a:lnTo>
                    <a:pt x="102" y="360"/>
                  </a:lnTo>
                  <a:lnTo>
                    <a:pt x="111" y="339"/>
                  </a:lnTo>
                  <a:lnTo>
                    <a:pt x="90" y="324"/>
                  </a:lnTo>
                  <a:lnTo>
                    <a:pt x="81" y="291"/>
                  </a:lnTo>
                  <a:lnTo>
                    <a:pt x="57" y="321"/>
                  </a:lnTo>
                  <a:lnTo>
                    <a:pt x="27" y="324"/>
                  </a:lnTo>
                  <a:lnTo>
                    <a:pt x="0" y="309"/>
                  </a:lnTo>
                  <a:lnTo>
                    <a:pt x="12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7" name="Freeform 124"/>
            <p:cNvSpPr>
              <a:spLocks/>
            </p:cNvSpPr>
            <p:nvPr/>
          </p:nvSpPr>
          <p:spPr bwMode="ltGray">
            <a:xfrm>
              <a:off x="1077" y="1036"/>
              <a:ext cx="2289" cy="1671"/>
            </a:xfrm>
            <a:custGeom>
              <a:avLst/>
              <a:gdLst/>
              <a:ahLst/>
              <a:cxnLst>
                <a:cxn ang="0">
                  <a:pos x="2130" y="108"/>
                </a:cxn>
                <a:cxn ang="0">
                  <a:pos x="1959" y="63"/>
                </a:cxn>
                <a:cxn ang="0">
                  <a:pos x="1818" y="105"/>
                </a:cxn>
                <a:cxn ang="0">
                  <a:pos x="1614" y="114"/>
                </a:cxn>
                <a:cxn ang="0">
                  <a:pos x="1473" y="84"/>
                </a:cxn>
                <a:cxn ang="0">
                  <a:pos x="1347" y="183"/>
                </a:cxn>
                <a:cxn ang="0">
                  <a:pos x="1179" y="132"/>
                </a:cxn>
                <a:cxn ang="0">
                  <a:pos x="1020" y="135"/>
                </a:cxn>
                <a:cxn ang="0">
                  <a:pos x="1002" y="57"/>
                </a:cxn>
                <a:cxn ang="0">
                  <a:pos x="849" y="3"/>
                </a:cxn>
                <a:cxn ang="0">
                  <a:pos x="762" y="99"/>
                </a:cxn>
                <a:cxn ang="0">
                  <a:pos x="660" y="207"/>
                </a:cxn>
                <a:cxn ang="0">
                  <a:pos x="702" y="276"/>
                </a:cxn>
                <a:cxn ang="0">
                  <a:pos x="579" y="291"/>
                </a:cxn>
                <a:cxn ang="0">
                  <a:pos x="633" y="420"/>
                </a:cxn>
                <a:cxn ang="0">
                  <a:pos x="519" y="249"/>
                </a:cxn>
                <a:cxn ang="0">
                  <a:pos x="426" y="354"/>
                </a:cxn>
                <a:cxn ang="0">
                  <a:pos x="312" y="399"/>
                </a:cxn>
                <a:cxn ang="0">
                  <a:pos x="222" y="450"/>
                </a:cxn>
                <a:cxn ang="0">
                  <a:pos x="132" y="531"/>
                </a:cxn>
                <a:cxn ang="0">
                  <a:pos x="171" y="453"/>
                </a:cxn>
                <a:cxn ang="0">
                  <a:pos x="6" y="417"/>
                </a:cxn>
                <a:cxn ang="0">
                  <a:pos x="54" y="621"/>
                </a:cxn>
                <a:cxn ang="0">
                  <a:pos x="117" y="750"/>
                </a:cxn>
                <a:cxn ang="0">
                  <a:pos x="183" y="864"/>
                </a:cxn>
                <a:cxn ang="0">
                  <a:pos x="246" y="993"/>
                </a:cxn>
                <a:cxn ang="0">
                  <a:pos x="21" y="1023"/>
                </a:cxn>
                <a:cxn ang="0">
                  <a:pos x="171" y="1083"/>
                </a:cxn>
                <a:cxn ang="0">
                  <a:pos x="222" y="1305"/>
                </a:cxn>
                <a:cxn ang="0">
                  <a:pos x="396" y="1437"/>
                </a:cxn>
                <a:cxn ang="0">
                  <a:pos x="546" y="1308"/>
                </a:cxn>
                <a:cxn ang="0">
                  <a:pos x="414" y="1227"/>
                </a:cxn>
                <a:cxn ang="0">
                  <a:pos x="537" y="1254"/>
                </a:cxn>
                <a:cxn ang="0">
                  <a:pos x="762" y="1356"/>
                </a:cxn>
                <a:cxn ang="0">
                  <a:pos x="891" y="1542"/>
                </a:cxn>
                <a:cxn ang="0">
                  <a:pos x="1041" y="1365"/>
                </a:cxn>
                <a:cxn ang="0">
                  <a:pos x="1167" y="1404"/>
                </a:cxn>
                <a:cxn ang="0">
                  <a:pos x="1239" y="1491"/>
                </a:cxn>
                <a:cxn ang="0">
                  <a:pos x="1347" y="1671"/>
                </a:cxn>
                <a:cxn ang="0">
                  <a:pos x="1284" y="1521"/>
                </a:cxn>
                <a:cxn ang="0">
                  <a:pos x="1425" y="1512"/>
                </a:cxn>
                <a:cxn ang="0">
                  <a:pos x="1401" y="1338"/>
                </a:cxn>
                <a:cxn ang="0">
                  <a:pos x="1485" y="1323"/>
                </a:cxn>
                <a:cxn ang="0">
                  <a:pos x="1578" y="1200"/>
                </a:cxn>
                <a:cxn ang="0">
                  <a:pos x="1563" y="1056"/>
                </a:cxn>
                <a:cxn ang="0">
                  <a:pos x="1566" y="1017"/>
                </a:cxn>
                <a:cxn ang="0">
                  <a:pos x="1665" y="1104"/>
                </a:cxn>
                <a:cxn ang="0">
                  <a:pos x="1686" y="990"/>
                </a:cxn>
                <a:cxn ang="0">
                  <a:pos x="1767" y="903"/>
                </a:cxn>
                <a:cxn ang="0">
                  <a:pos x="1800" y="711"/>
                </a:cxn>
                <a:cxn ang="0">
                  <a:pos x="1725" y="582"/>
                </a:cxn>
                <a:cxn ang="0">
                  <a:pos x="1920" y="483"/>
                </a:cxn>
                <a:cxn ang="0">
                  <a:pos x="1977" y="357"/>
                </a:cxn>
                <a:cxn ang="0">
                  <a:pos x="1968" y="591"/>
                </a:cxn>
                <a:cxn ang="0">
                  <a:pos x="2061" y="648"/>
                </a:cxn>
                <a:cxn ang="0">
                  <a:pos x="2034" y="471"/>
                </a:cxn>
                <a:cxn ang="0">
                  <a:pos x="2148" y="333"/>
                </a:cxn>
                <a:cxn ang="0">
                  <a:pos x="2091" y="231"/>
                </a:cxn>
                <a:cxn ang="0">
                  <a:pos x="2193" y="201"/>
                </a:cxn>
              </a:cxnLst>
              <a:rect l="0" t="0" r="r" b="b"/>
              <a:pathLst>
                <a:path w="2289" h="1671">
                  <a:moveTo>
                    <a:pt x="2289" y="195"/>
                  </a:moveTo>
                  <a:lnTo>
                    <a:pt x="2241" y="180"/>
                  </a:lnTo>
                  <a:lnTo>
                    <a:pt x="2253" y="150"/>
                  </a:lnTo>
                  <a:lnTo>
                    <a:pt x="2238" y="135"/>
                  </a:lnTo>
                  <a:lnTo>
                    <a:pt x="2211" y="123"/>
                  </a:lnTo>
                  <a:lnTo>
                    <a:pt x="2175" y="141"/>
                  </a:lnTo>
                  <a:lnTo>
                    <a:pt x="2130" y="108"/>
                  </a:lnTo>
                  <a:lnTo>
                    <a:pt x="2109" y="102"/>
                  </a:lnTo>
                  <a:lnTo>
                    <a:pt x="2082" y="108"/>
                  </a:lnTo>
                  <a:lnTo>
                    <a:pt x="2061" y="90"/>
                  </a:lnTo>
                  <a:lnTo>
                    <a:pt x="2034" y="93"/>
                  </a:lnTo>
                  <a:lnTo>
                    <a:pt x="2010" y="81"/>
                  </a:lnTo>
                  <a:lnTo>
                    <a:pt x="1977" y="78"/>
                  </a:lnTo>
                  <a:lnTo>
                    <a:pt x="1959" y="63"/>
                  </a:lnTo>
                  <a:lnTo>
                    <a:pt x="1914" y="69"/>
                  </a:lnTo>
                  <a:lnTo>
                    <a:pt x="1872" y="87"/>
                  </a:lnTo>
                  <a:lnTo>
                    <a:pt x="1905" y="105"/>
                  </a:lnTo>
                  <a:lnTo>
                    <a:pt x="1908" y="123"/>
                  </a:lnTo>
                  <a:lnTo>
                    <a:pt x="1884" y="126"/>
                  </a:lnTo>
                  <a:lnTo>
                    <a:pt x="1848" y="108"/>
                  </a:lnTo>
                  <a:lnTo>
                    <a:pt x="1818" y="105"/>
                  </a:lnTo>
                  <a:lnTo>
                    <a:pt x="1785" y="114"/>
                  </a:lnTo>
                  <a:lnTo>
                    <a:pt x="1779" y="135"/>
                  </a:lnTo>
                  <a:lnTo>
                    <a:pt x="1752" y="132"/>
                  </a:lnTo>
                  <a:lnTo>
                    <a:pt x="1731" y="132"/>
                  </a:lnTo>
                  <a:lnTo>
                    <a:pt x="1701" y="93"/>
                  </a:lnTo>
                  <a:lnTo>
                    <a:pt x="1638" y="93"/>
                  </a:lnTo>
                  <a:lnTo>
                    <a:pt x="1614" y="114"/>
                  </a:lnTo>
                  <a:lnTo>
                    <a:pt x="1596" y="111"/>
                  </a:lnTo>
                  <a:lnTo>
                    <a:pt x="1551" y="99"/>
                  </a:lnTo>
                  <a:lnTo>
                    <a:pt x="1554" y="75"/>
                  </a:lnTo>
                  <a:lnTo>
                    <a:pt x="1527" y="78"/>
                  </a:lnTo>
                  <a:lnTo>
                    <a:pt x="1497" y="105"/>
                  </a:lnTo>
                  <a:lnTo>
                    <a:pt x="1476" y="105"/>
                  </a:lnTo>
                  <a:lnTo>
                    <a:pt x="1473" y="84"/>
                  </a:lnTo>
                  <a:lnTo>
                    <a:pt x="1443" y="84"/>
                  </a:lnTo>
                  <a:lnTo>
                    <a:pt x="1410" y="96"/>
                  </a:lnTo>
                  <a:lnTo>
                    <a:pt x="1431" y="126"/>
                  </a:lnTo>
                  <a:lnTo>
                    <a:pt x="1419" y="144"/>
                  </a:lnTo>
                  <a:lnTo>
                    <a:pt x="1386" y="141"/>
                  </a:lnTo>
                  <a:lnTo>
                    <a:pt x="1362" y="147"/>
                  </a:lnTo>
                  <a:lnTo>
                    <a:pt x="1347" y="183"/>
                  </a:lnTo>
                  <a:lnTo>
                    <a:pt x="1323" y="174"/>
                  </a:lnTo>
                  <a:lnTo>
                    <a:pt x="1308" y="153"/>
                  </a:lnTo>
                  <a:lnTo>
                    <a:pt x="1290" y="153"/>
                  </a:lnTo>
                  <a:lnTo>
                    <a:pt x="1254" y="111"/>
                  </a:lnTo>
                  <a:lnTo>
                    <a:pt x="1212" y="111"/>
                  </a:lnTo>
                  <a:lnTo>
                    <a:pt x="1194" y="105"/>
                  </a:lnTo>
                  <a:lnTo>
                    <a:pt x="1179" y="132"/>
                  </a:lnTo>
                  <a:lnTo>
                    <a:pt x="1146" y="129"/>
                  </a:lnTo>
                  <a:lnTo>
                    <a:pt x="1134" y="144"/>
                  </a:lnTo>
                  <a:lnTo>
                    <a:pt x="1125" y="126"/>
                  </a:lnTo>
                  <a:lnTo>
                    <a:pt x="1089" y="147"/>
                  </a:lnTo>
                  <a:lnTo>
                    <a:pt x="1068" y="141"/>
                  </a:lnTo>
                  <a:lnTo>
                    <a:pt x="1050" y="135"/>
                  </a:lnTo>
                  <a:lnTo>
                    <a:pt x="1020" y="135"/>
                  </a:lnTo>
                  <a:lnTo>
                    <a:pt x="1020" y="153"/>
                  </a:lnTo>
                  <a:lnTo>
                    <a:pt x="981" y="183"/>
                  </a:lnTo>
                  <a:lnTo>
                    <a:pt x="981" y="153"/>
                  </a:lnTo>
                  <a:lnTo>
                    <a:pt x="1005" y="120"/>
                  </a:lnTo>
                  <a:lnTo>
                    <a:pt x="1002" y="102"/>
                  </a:lnTo>
                  <a:lnTo>
                    <a:pt x="1011" y="84"/>
                  </a:lnTo>
                  <a:lnTo>
                    <a:pt x="1002" y="57"/>
                  </a:lnTo>
                  <a:lnTo>
                    <a:pt x="1002" y="39"/>
                  </a:lnTo>
                  <a:lnTo>
                    <a:pt x="957" y="27"/>
                  </a:lnTo>
                  <a:lnTo>
                    <a:pt x="912" y="24"/>
                  </a:lnTo>
                  <a:lnTo>
                    <a:pt x="897" y="45"/>
                  </a:lnTo>
                  <a:lnTo>
                    <a:pt x="879" y="27"/>
                  </a:lnTo>
                  <a:lnTo>
                    <a:pt x="858" y="24"/>
                  </a:lnTo>
                  <a:lnTo>
                    <a:pt x="849" y="3"/>
                  </a:lnTo>
                  <a:lnTo>
                    <a:pt x="831" y="0"/>
                  </a:lnTo>
                  <a:lnTo>
                    <a:pt x="813" y="39"/>
                  </a:lnTo>
                  <a:lnTo>
                    <a:pt x="837" y="48"/>
                  </a:lnTo>
                  <a:lnTo>
                    <a:pt x="840" y="75"/>
                  </a:lnTo>
                  <a:lnTo>
                    <a:pt x="813" y="90"/>
                  </a:lnTo>
                  <a:lnTo>
                    <a:pt x="795" y="93"/>
                  </a:lnTo>
                  <a:lnTo>
                    <a:pt x="762" y="99"/>
                  </a:lnTo>
                  <a:lnTo>
                    <a:pt x="738" y="93"/>
                  </a:lnTo>
                  <a:lnTo>
                    <a:pt x="741" y="111"/>
                  </a:lnTo>
                  <a:lnTo>
                    <a:pt x="708" y="132"/>
                  </a:lnTo>
                  <a:lnTo>
                    <a:pt x="702" y="165"/>
                  </a:lnTo>
                  <a:lnTo>
                    <a:pt x="723" y="189"/>
                  </a:lnTo>
                  <a:lnTo>
                    <a:pt x="684" y="195"/>
                  </a:lnTo>
                  <a:lnTo>
                    <a:pt x="660" y="207"/>
                  </a:lnTo>
                  <a:lnTo>
                    <a:pt x="651" y="237"/>
                  </a:lnTo>
                  <a:lnTo>
                    <a:pt x="675" y="258"/>
                  </a:lnTo>
                  <a:lnTo>
                    <a:pt x="693" y="249"/>
                  </a:lnTo>
                  <a:lnTo>
                    <a:pt x="744" y="309"/>
                  </a:lnTo>
                  <a:lnTo>
                    <a:pt x="732" y="327"/>
                  </a:lnTo>
                  <a:lnTo>
                    <a:pt x="708" y="315"/>
                  </a:lnTo>
                  <a:lnTo>
                    <a:pt x="702" y="276"/>
                  </a:lnTo>
                  <a:lnTo>
                    <a:pt x="681" y="264"/>
                  </a:lnTo>
                  <a:lnTo>
                    <a:pt x="645" y="249"/>
                  </a:lnTo>
                  <a:lnTo>
                    <a:pt x="597" y="279"/>
                  </a:lnTo>
                  <a:lnTo>
                    <a:pt x="642" y="285"/>
                  </a:lnTo>
                  <a:lnTo>
                    <a:pt x="615" y="297"/>
                  </a:lnTo>
                  <a:lnTo>
                    <a:pt x="579" y="267"/>
                  </a:lnTo>
                  <a:lnTo>
                    <a:pt x="579" y="291"/>
                  </a:lnTo>
                  <a:lnTo>
                    <a:pt x="603" y="327"/>
                  </a:lnTo>
                  <a:lnTo>
                    <a:pt x="606" y="348"/>
                  </a:lnTo>
                  <a:lnTo>
                    <a:pt x="657" y="360"/>
                  </a:lnTo>
                  <a:lnTo>
                    <a:pt x="654" y="384"/>
                  </a:lnTo>
                  <a:lnTo>
                    <a:pt x="627" y="366"/>
                  </a:lnTo>
                  <a:lnTo>
                    <a:pt x="618" y="387"/>
                  </a:lnTo>
                  <a:lnTo>
                    <a:pt x="633" y="420"/>
                  </a:lnTo>
                  <a:lnTo>
                    <a:pt x="609" y="450"/>
                  </a:lnTo>
                  <a:lnTo>
                    <a:pt x="567" y="453"/>
                  </a:lnTo>
                  <a:lnTo>
                    <a:pt x="597" y="435"/>
                  </a:lnTo>
                  <a:lnTo>
                    <a:pt x="600" y="375"/>
                  </a:lnTo>
                  <a:lnTo>
                    <a:pt x="558" y="315"/>
                  </a:lnTo>
                  <a:lnTo>
                    <a:pt x="543" y="261"/>
                  </a:lnTo>
                  <a:lnTo>
                    <a:pt x="519" y="249"/>
                  </a:lnTo>
                  <a:lnTo>
                    <a:pt x="507" y="282"/>
                  </a:lnTo>
                  <a:lnTo>
                    <a:pt x="495" y="306"/>
                  </a:lnTo>
                  <a:lnTo>
                    <a:pt x="507" y="327"/>
                  </a:lnTo>
                  <a:lnTo>
                    <a:pt x="528" y="372"/>
                  </a:lnTo>
                  <a:lnTo>
                    <a:pt x="504" y="369"/>
                  </a:lnTo>
                  <a:lnTo>
                    <a:pt x="489" y="354"/>
                  </a:lnTo>
                  <a:lnTo>
                    <a:pt x="426" y="354"/>
                  </a:lnTo>
                  <a:lnTo>
                    <a:pt x="438" y="384"/>
                  </a:lnTo>
                  <a:lnTo>
                    <a:pt x="426" y="399"/>
                  </a:lnTo>
                  <a:lnTo>
                    <a:pt x="408" y="381"/>
                  </a:lnTo>
                  <a:lnTo>
                    <a:pt x="375" y="402"/>
                  </a:lnTo>
                  <a:lnTo>
                    <a:pt x="351" y="411"/>
                  </a:lnTo>
                  <a:lnTo>
                    <a:pt x="336" y="390"/>
                  </a:lnTo>
                  <a:lnTo>
                    <a:pt x="312" y="399"/>
                  </a:lnTo>
                  <a:lnTo>
                    <a:pt x="288" y="414"/>
                  </a:lnTo>
                  <a:lnTo>
                    <a:pt x="285" y="438"/>
                  </a:lnTo>
                  <a:lnTo>
                    <a:pt x="267" y="429"/>
                  </a:lnTo>
                  <a:lnTo>
                    <a:pt x="246" y="450"/>
                  </a:lnTo>
                  <a:lnTo>
                    <a:pt x="243" y="417"/>
                  </a:lnTo>
                  <a:lnTo>
                    <a:pt x="210" y="429"/>
                  </a:lnTo>
                  <a:lnTo>
                    <a:pt x="222" y="450"/>
                  </a:lnTo>
                  <a:lnTo>
                    <a:pt x="207" y="474"/>
                  </a:lnTo>
                  <a:lnTo>
                    <a:pt x="189" y="474"/>
                  </a:lnTo>
                  <a:lnTo>
                    <a:pt x="171" y="498"/>
                  </a:lnTo>
                  <a:lnTo>
                    <a:pt x="174" y="522"/>
                  </a:lnTo>
                  <a:lnTo>
                    <a:pt x="156" y="522"/>
                  </a:lnTo>
                  <a:lnTo>
                    <a:pt x="141" y="504"/>
                  </a:lnTo>
                  <a:lnTo>
                    <a:pt x="132" y="531"/>
                  </a:lnTo>
                  <a:lnTo>
                    <a:pt x="102" y="513"/>
                  </a:lnTo>
                  <a:lnTo>
                    <a:pt x="108" y="489"/>
                  </a:lnTo>
                  <a:lnTo>
                    <a:pt x="87" y="486"/>
                  </a:lnTo>
                  <a:lnTo>
                    <a:pt x="90" y="468"/>
                  </a:lnTo>
                  <a:lnTo>
                    <a:pt x="129" y="477"/>
                  </a:lnTo>
                  <a:lnTo>
                    <a:pt x="159" y="474"/>
                  </a:lnTo>
                  <a:lnTo>
                    <a:pt x="171" y="453"/>
                  </a:lnTo>
                  <a:lnTo>
                    <a:pt x="132" y="402"/>
                  </a:lnTo>
                  <a:lnTo>
                    <a:pt x="78" y="393"/>
                  </a:lnTo>
                  <a:lnTo>
                    <a:pt x="42" y="384"/>
                  </a:lnTo>
                  <a:lnTo>
                    <a:pt x="24" y="363"/>
                  </a:lnTo>
                  <a:lnTo>
                    <a:pt x="0" y="366"/>
                  </a:lnTo>
                  <a:lnTo>
                    <a:pt x="0" y="393"/>
                  </a:lnTo>
                  <a:lnTo>
                    <a:pt x="6" y="417"/>
                  </a:lnTo>
                  <a:lnTo>
                    <a:pt x="15" y="444"/>
                  </a:lnTo>
                  <a:lnTo>
                    <a:pt x="27" y="471"/>
                  </a:lnTo>
                  <a:lnTo>
                    <a:pt x="39" y="519"/>
                  </a:lnTo>
                  <a:lnTo>
                    <a:pt x="69" y="543"/>
                  </a:lnTo>
                  <a:lnTo>
                    <a:pt x="66" y="579"/>
                  </a:lnTo>
                  <a:lnTo>
                    <a:pt x="30" y="600"/>
                  </a:lnTo>
                  <a:lnTo>
                    <a:pt x="54" y="621"/>
                  </a:lnTo>
                  <a:lnTo>
                    <a:pt x="39" y="642"/>
                  </a:lnTo>
                  <a:lnTo>
                    <a:pt x="42" y="663"/>
                  </a:lnTo>
                  <a:lnTo>
                    <a:pt x="30" y="687"/>
                  </a:lnTo>
                  <a:lnTo>
                    <a:pt x="30" y="711"/>
                  </a:lnTo>
                  <a:lnTo>
                    <a:pt x="63" y="732"/>
                  </a:lnTo>
                  <a:lnTo>
                    <a:pt x="90" y="726"/>
                  </a:lnTo>
                  <a:lnTo>
                    <a:pt x="117" y="750"/>
                  </a:lnTo>
                  <a:lnTo>
                    <a:pt x="99" y="783"/>
                  </a:lnTo>
                  <a:lnTo>
                    <a:pt x="114" y="798"/>
                  </a:lnTo>
                  <a:lnTo>
                    <a:pt x="138" y="789"/>
                  </a:lnTo>
                  <a:lnTo>
                    <a:pt x="159" y="813"/>
                  </a:lnTo>
                  <a:lnTo>
                    <a:pt x="186" y="813"/>
                  </a:lnTo>
                  <a:lnTo>
                    <a:pt x="204" y="852"/>
                  </a:lnTo>
                  <a:lnTo>
                    <a:pt x="183" y="864"/>
                  </a:lnTo>
                  <a:lnTo>
                    <a:pt x="189" y="885"/>
                  </a:lnTo>
                  <a:lnTo>
                    <a:pt x="204" y="903"/>
                  </a:lnTo>
                  <a:lnTo>
                    <a:pt x="207" y="927"/>
                  </a:lnTo>
                  <a:lnTo>
                    <a:pt x="222" y="954"/>
                  </a:lnTo>
                  <a:lnTo>
                    <a:pt x="255" y="966"/>
                  </a:lnTo>
                  <a:lnTo>
                    <a:pt x="273" y="996"/>
                  </a:lnTo>
                  <a:lnTo>
                    <a:pt x="246" y="993"/>
                  </a:lnTo>
                  <a:lnTo>
                    <a:pt x="210" y="1017"/>
                  </a:lnTo>
                  <a:lnTo>
                    <a:pt x="180" y="993"/>
                  </a:lnTo>
                  <a:lnTo>
                    <a:pt x="147" y="984"/>
                  </a:lnTo>
                  <a:lnTo>
                    <a:pt x="102" y="981"/>
                  </a:lnTo>
                  <a:lnTo>
                    <a:pt x="66" y="1002"/>
                  </a:lnTo>
                  <a:lnTo>
                    <a:pt x="42" y="1005"/>
                  </a:lnTo>
                  <a:lnTo>
                    <a:pt x="21" y="1023"/>
                  </a:lnTo>
                  <a:lnTo>
                    <a:pt x="21" y="1047"/>
                  </a:lnTo>
                  <a:lnTo>
                    <a:pt x="42" y="1071"/>
                  </a:lnTo>
                  <a:lnTo>
                    <a:pt x="54" y="1089"/>
                  </a:lnTo>
                  <a:lnTo>
                    <a:pt x="93" y="1086"/>
                  </a:lnTo>
                  <a:lnTo>
                    <a:pt x="114" y="1083"/>
                  </a:lnTo>
                  <a:lnTo>
                    <a:pt x="132" y="1095"/>
                  </a:lnTo>
                  <a:lnTo>
                    <a:pt x="171" y="1083"/>
                  </a:lnTo>
                  <a:lnTo>
                    <a:pt x="168" y="1125"/>
                  </a:lnTo>
                  <a:lnTo>
                    <a:pt x="153" y="1143"/>
                  </a:lnTo>
                  <a:lnTo>
                    <a:pt x="150" y="1176"/>
                  </a:lnTo>
                  <a:lnTo>
                    <a:pt x="156" y="1206"/>
                  </a:lnTo>
                  <a:lnTo>
                    <a:pt x="183" y="1245"/>
                  </a:lnTo>
                  <a:lnTo>
                    <a:pt x="207" y="1269"/>
                  </a:lnTo>
                  <a:lnTo>
                    <a:pt x="222" y="1305"/>
                  </a:lnTo>
                  <a:lnTo>
                    <a:pt x="219" y="1326"/>
                  </a:lnTo>
                  <a:lnTo>
                    <a:pt x="252" y="1356"/>
                  </a:lnTo>
                  <a:lnTo>
                    <a:pt x="279" y="1380"/>
                  </a:lnTo>
                  <a:lnTo>
                    <a:pt x="294" y="1416"/>
                  </a:lnTo>
                  <a:lnTo>
                    <a:pt x="315" y="1461"/>
                  </a:lnTo>
                  <a:lnTo>
                    <a:pt x="363" y="1461"/>
                  </a:lnTo>
                  <a:lnTo>
                    <a:pt x="396" y="1437"/>
                  </a:lnTo>
                  <a:lnTo>
                    <a:pt x="429" y="1440"/>
                  </a:lnTo>
                  <a:lnTo>
                    <a:pt x="495" y="1404"/>
                  </a:lnTo>
                  <a:lnTo>
                    <a:pt x="546" y="1377"/>
                  </a:lnTo>
                  <a:lnTo>
                    <a:pt x="558" y="1347"/>
                  </a:lnTo>
                  <a:lnTo>
                    <a:pt x="579" y="1335"/>
                  </a:lnTo>
                  <a:lnTo>
                    <a:pt x="567" y="1314"/>
                  </a:lnTo>
                  <a:lnTo>
                    <a:pt x="546" y="1308"/>
                  </a:lnTo>
                  <a:lnTo>
                    <a:pt x="519" y="1293"/>
                  </a:lnTo>
                  <a:lnTo>
                    <a:pt x="498" y="1275"/>
                  </a:lnTo>
                  <a:lnTo>
                    <a:pt x="474" y="1293"/>
                  </a:lnTo>
                  <a:lnTo>
                    <a:pt x="450" y="1290"/>
                  </a:lnTo>
                  <a:lnTo>
                    <a:pt x="441" y="1269"/>
                  </a:lnTo>
                  <a:lnTo>
                    <a:pt x="423" y="1263"/>
                  </a:lnTo>
                  <a:lnTo>
                    <a:pt x="414" y="1227"/>
                  </a:lnTo>
                  <a:lnTo>
                    <a:pt x="393" y="1218"/>
                  </a:lnTo>
                  <a:lnTo>
                    <a:pt x="393" y="1188"/>
                  </a:lnTo>
                  <a:lnTo>
                    <a:pt x="420" y="1200"/>
                  </a:lnTo>
                  <a:lnTo>
                    <a:pt x="429" y="1221"/>
                  </a:lnTo>
                  <a:lnTo>
                    <a:pt x="480" y="1251"/>
                  </a:lnTo>
                  <a:lnTo>
                    <a:pt x="510" y="1257"/>
                  </a:lnTo>
                  <a:lnTo>
                    <a:pt x="537" y="1254"/>
                  </a:lnTo>
                  <a:lnTo>
                    <a:pt x="555" y="1275"/>
                  </a:lnTo>
                  <a:lnTo>
                    <a:pt x="603" y="1284"/>
                  </a:lnTo>
                  <a:lnTo>
                    <a:pt x="657" y="1272"/>
                  </a:lnTo>
                  <a:lnTo>
                    <a:pt x="693" y="1281"/>
                  </a:lnTo>
                  <a:lnTo>
                    <a:pt x="720" y="1305"/>
                  </a:lnTo>
                  <a:lnTo>
                    <a:pt x="747" y="1311"/>
                  </a:lnTo>
                  <a:lnTo>
                    <a:pt x="762" y="1356"/>
                  </a:lnTo>
                  <a:lnTo>
                    <a:pt x="786" y="1344"/>
                  </a:lnTo>
                  <a:lnTo>
                    <a:pt x="807" y="1353"/>
                  </a:lnTo>
                  <a:lnTo>
                    <a:pt x="801" y="1383"/>
                  </a:lnTo>
                  <a:lnTo>
                    <a:pt x="822" y="1413"/>
                  </a:lnTo>
                  <a:lnTo>
                    <a:pt x="855" y="1497"/>
                  </a:lnTo>
                  <a:lnTo>
                    <a:pt x="873" y="1524"/>
                  </a:lnTo>
                  <a:lnTo>
                    <a:pt x="891" y="1542"/>
                  </a:lnTo>
                  <a:lnTo>
                    <a:pt x="921" y="1527"/>
                  </a:lnTo>
                  <a:lnTo>
                    <a:pt x="945" y="1470"/>
                  </a:lnTo>
                  <a:lnTo>
                    <a:pt x="966" y="1455"/>
                  </a:lnTo>
                  <a:lnTo>
                    <a:pt x="966" y="1419"/>
                  </a:lnTo>
                  <a:lnTo>
                    <a:pt x="984" y="1398"/>
                  </a:lnTo>
                  <a:lnTo>
                    <a:pt x="1023" y="1386"/>
                  </a:lnTo>
                  <a:lnTo>
                    <a:pt x="1041" y="1365"/>
                  </a:lnTo>
                  <a:lnTo>
                    <a:pt x="1074" y="1335"/>
                  </a:lnTo>
                  <a:lnTo>
                    <a:pt x="1080" y="1302"/>
                  </a:lnTo>
                  <a:lnTo>
                    <a:pt x="1119" y="1332"/>
                  </a:lnTo>
                  <a:lnTo>
                    <a:pt x="1134" y="1356"/>
                  </a:lnTo>
                  <a:lnTo>
                    <a:pt x="1131" y="1377"/>
                  </a:lnTo>
                  <a:lnTo>
                    <a:pt x="1152" y="1377"/>
                  </a:lnTo>
                  <a:lnTo>
                    <a:pt x="1167" y="1404"/>
                  </a:lnTo>
                  <a:lnTo>
                    <a:pt x="1170" y="1428"/>
                  </a:lnTo>
                  <a:lnTo>
                    <a:pt x="1200" y="1449"/>
                  </a:lnTo>
                  <a:lnTo>
                    <a:pt x="1212" y="1431"/>
                  </a:lnTo>
                  <a:lnTo>
                    <a:pt x="1227" y="1419"/>
                  </a:lnTo>
                  <a:lnTo>
                    <a:pt x="1224" y="1446"/>
                  </a:lnTo>
                  <a:lnTo>
                    <a:pt x="1239" y="1467"/>
                  </a:lnTo>
                  <a:lnTo>
                    <a:pt x="1239" y="1491"/>
                  </a:lnTo>
                  <a:lnTo>
                    <a:pt x="1251" y="1515"/>
                  </a:lnTo>
                  <a:lnTo>
                    <a:pt x="1245" y="1548"/>
                  </a:lnTo>
                  <a:lnTo>
                    <a:pt x="1269" y="1563"/>
                  </a:lnTo>
                  <a:lnTo>
                    <a:pt x="1272" y="1587"/>
                  </a:lnTo>
                  <a:lnTo>
                    <a:pt x="1266" y="1608"/>
                  </a:lnTo>
                  <a:lnTo>
                    <a:pt x="1290" y="1644"/>
                  </a:lnTo>
                  <a:lnTo>
                    <a:pt x="1347" y="1671"/>
                  </a:lnTo>
                  <a:lnTo>
                    <a:pt x="1338" y="1635"/>
                  </a:lnTo>
                  <a:lnTo>
                    <a:pt x="1320" y="1623"/>
                  </a:lnTo>
                  <a:lnTo>
                    <a:pt x="1329" y="1599"/>
                  </a:lnTo>
                  <a:lnTo>
                    <a:pt x="1314" y="1578"/>
                  </a:lnTo>
                  <a:lnTo>
                    <a:pt x="1296" y="1569"/>
                  </a:lnTo>
                  <a:lnTo>
                    <a:pt x="1287" y="1548"/>
                  </a:lnTo>
                  <a:lnTo>
                    <a:pt x="1284" y="1521"/>
                  </a:lnTo>
                  <a:lnTo>
                    <a:pt x="1275" y="1491"/>
                  </a:lnTo>
                  <a:lnTo>
                    <a:pt x="1299" y="1485"/>
                  </a:lnTo>
                  <a:lnTo>
                    <a:pt x="1299" y="1509"/>
                  </a:lnTo>
                  <a:lnTo>
                    <a:pt x="1338" y="1527"/>
                  </a:lnTo>
                  <a:lnTo>
                    <a:pt x="1359" y="1551"/>
                  </a:lnTo>
                  <a:lnTo>
                    <a:pt x="1392" y="1518"/>
                  </a:lnTo>
                  <a:lnTo>
                    <a:pt x="1425" y="1512"/>
                  </a:lnTo>
                  <a:lnTo>
                    <a:pt x="1428" y="1467"/>
                  </a:lnTo>
                  <a:lnTo>
                    <a:pt x="1407" y="1458"/>
                  </a:lnTo>
                  <a:lnTo>
                    <a:pt x="1410" y="1425"/>
                  </a:lnTo>
                  <a:lnTo>
                    <a:pt x="1383" y="1419"/>
                  </a:lnTo>
                  <a:lnTo>
                    <a:pt x="1359" y="1383"/>
                  </a:lnTo>
                  <a:lnTo>
                    <a:pt x="1362" y="1365"/>
                  </a:lnTo>
                  <a:lnTo>
                    <a:pt x="1401" y="1338"/>
                  </a:lnTo>
                  <a:lnTo>
                    <a:pt x="1413" y="1371"/>
                  </a:lnTo>
                  <a:lnTo>
                    <a:pt x="1398" y="1398"/>
                  </a:lnTo>
                  <a:lnTo>
                    <a:pt x="1425" y="1413"/>
                  </a:lnTo>
                  <a:lnTo>
                    <a:pt x="1446" y="1380"/>
                  </a:lnTo>
                  <a:lnTo>
                    <a:pt x="1431" y="1344"/>
                  </a:lnTo>
                  <a:lnTo>
                    <a:pt x="1461" y="1344"/>
                  </a:lnTo>
                  <a:lnTo>
                    <a:pt x="1485" y="1323"/>
                  </a:lnTo>
                  <a:lnTo>
                    <a:pt x="1500" y="1347"/>
                  </a:lnTo>
                  <a:lnTo>
                    <a:pt x="1545" y="1302"/>
                  </a:lnTo>
                  <a:lnTo>
                    <a:pt x="1563" y="1257"/>
                  </a:lnTo>
                  <a:lnTo>
                    <a:pt x="1590" y="1254"/>
                  </a:lnTo>
                  <a:lnTo>
                    <a:pt x="1590" y="1236"/>
                  </a:lnTo>
                  <a:lnTo>
                    <a:pt x="1602" y="1206"/>
                  </a:lnTo>
                  <a:lnTo>
                    <a:pt x="1578" y="1200"/>
                  </a:lnTo>
                  <a:lnTo>
                    <a:pt x="1572" y="1179"/>
                  </a:lnTo>
                  <a:lnTo>
                    <a:pt x="1593" y="1164"/>
                  </a:lnTo>
                  <a:lnTo>
                    <a:pt x="1584" y="1140"/>
                  </a:lnTo>
                  <a:lnTo>
                    <a:pt x="1563" y="1113"/>
                  </a:lnTo>
                  <a:lnTo>
                    <a:pt x="1542" y="1107"/>
                  </a:lnTo>
                  <a:lnTo>
                    <a:pt x="1575" y="1074"/>
                  </a:lnTo>
                  <a:lnTo>
                    <a:pt x="1563" y="1056"/>
                  </a:lnTo>
                  <a:lnTo>
                    <a:pt x="1542" y="1053"/>
                  </a:lnTo>
                  <a:lnTo>
                    <a:pt x="1530" y="1068"/>
                  </a:lnTo>
                  <a:lnTo>
                    <a:pt x="1515" y="1053"/>
                  </a:lnTo>
                  <a:lnTo>
                    <a:pt x="1506" y="1026"/>
                  </a:lnTo>
                  <a:lnTo>
                    <a:pt x="1536" y="1023"/>
                  </a:lnTo>
                  <a:lnTo>
                    <a:pt x="1554" y="990"/>
                  </a:lnTo>
                  <a:lnTo>
                    <a:pt x="1566" y="1017"/>
                  </a:lnTo>
                  <a:lnTo>
                    <a:pt x="1584" y="1026"/>
                  </a:lnTo>
                  <a:lnTo>
                    <a:pt x="1611" y="999"/>
                  </a:lnTo>
                  <a:lnTo>
                    <a:pt x="1632" y="1014"/>
                  </a:lnTo>
                  <a:lnTo>
                    <a:pt x="1629" y="1047"/>
                  </a:lnTo>
                  <a:lnTo>
                    <a:pt x="1656" y="1059"/>
                  </a:lnTo>
                  <a:lnTo>
                    <a:pt x="1668" y="1077"/>
                  </a:lnTo>
                  <a:lnTo>
                    <a:pt x="1665" y="1104"/>
                  </a:lnTo>
                  <a:lnTo>
                    <a:pt x="1698" y="1110"/>
                  </a:lnTo>
                  <a:lnTo>
                    <a:pt x="1713" y="1098"/>
                  </a:lnTo>
                  <a:lnTo>
                    <a:pt x="1710" y="1080"/>
                  </a:lnTo>
                  <a:lnTo>
                    <a:pt x="1689" y="1050"/>
                  </a:lnTo>
                  <a:lnTo>
                    <a:pt x="1668" y="1026"/>
                  </a:lnTo>
                  <a:lnTo>
                    <a:pt x="1665" y="999"/>
                  </a:lnTo>
                  <a:lnTo>
                    <a:pt x="1686" y="990"/>
                  </a:lnTo>
                  <a:lnTo>
                    <a:pt x="1698" y="975"/>
                  </a:lnTo>
                  <a:lnTo>
                    <a:pt x="1692" y="954"/>
                  </a:lnTo>
                  <a:lnTo>
                    <a:pt x="1701" y="927"/>
                  </a:lnTo>
                  <a:lnTo>
                    <a:pt x="1728" y="930"/>
                  </a:lnTo>
                  <a:lnTo>
                    <a:pt x="1728" y="948"/>
                  </a:lnTo>
                  <a:lnTo>
                    <a:pt x="1758" y="930"/>
                  </a:lnTo>
                  <a:lnTo>
                    <a:pt x="1767" y="903"/>
                  </a:lnTo>
                  <a:lnTo>
                    <a:pt x="1788" y="894"/>
                  </a:lnTo>
                  <a:lnTo>
                    <a:pt x="1806" y="873"/>
                  </a:lnTo>
                  <a:lnTo>
                    <a:pt x="1806" y="837"/>
                  </a:lnTo>
                  <a:lnTo>
                    <a:pt x="1812" y="801"/>
                  </a:lnTo>
                  <a:lnTo>
                    <a:pt x="1812" y="762"/>
                  </a:lnTo>
                  <a:lnTo>
                    <a:pt x="1812" y="726"/>
                  </a:lnTo>
                  <a:lnTo>
                    <a:pt x="1800" y="711"/>
                  </a:lnTo>
                  <a:lnTo>
                    <a:pt x="1794" y="669"/>
                  </a:lnTo>
                  <a:lnTo>
                    <a:pt x="1761" y="657"/>
                  </a:lnTo>
                  <a:lnTo>
                    <a:pt x="1749" y="678"/>
                  </a:lnTo>
                  <a:lnTo>
                    <a:pt x="1707" y="684"/>
                  </a:lnTo>
                  <a:lnTo>
                    <a:pt x="1722" y="654"/>
                  </a:lnTo>
                  <a:lnTo>
                    <a:pt x="1695" y="645"/>
                  </a:lnTo>
                  <a:lnTo>
                    <a:pt x="1725" y="582"/>
                  </a:lnTo>
                  <a:lnTo>
                    <a:pt x="1728" y="540"/>
                  </a:lnTo>
                  <a:lnTo>
                    <a:pt x="1749" y="516"/>
                  </a:lnTo>
                  <a:lnTo>
                    <a:pt x="1782" y="510"/>
                  </a:lnTo>
                  <a:lnTo>
                    <a:pt x="1824" y="483"/>
                  </a:lnTo>
                  <a:lnTo>
                    <a:pt x="1866" y="480"/>
                  </a:lnTo>
                  <a:lnTo>
                    <a:pt x="1863" y="507"/>
                  </a:lnTo>
                  <a:lnTo>
                    <a:pt x="1920" y="483"/>
                  </a:lnTo>
                  <a:lnTo>
                    <a:pt x="1899" y="471"/>
                  </a:lnTo>
                  <a:lnTo>
                    <a:pt x="1899" y="435"/>
                  </a:lnTo>
                  <a:lnTo>
                    <a:pt x="1923" y="417"/>
                  </a:lnTo>
                  <a:lnTo>
                    <a:pt x="1941" y="399"/>
                  </a:lnTo>
                  <a:lnTo>
                    <a:pt x="1950" y="417"/>
                  </a:lnTo>
                  <a:lnTo>
                    <a:pt x="1974" y="384"/>
                  </a:lnTo>
                  <a:lnTo>
                    <a:pt x="1977" y="357"/>
                  </a:lnTo>
                  <a:lnTo>
                    <a:pt x="1995" y="384"/>
                  </a:lnTo>
                  <a:lnTo>
                    <a:pt x="1986" y="405"/>
                  </a:lnTo>
                  <a:lnTo>
                    <a:pt x="1998" y="423"/>
                  </a:lnTo>
                  <a:lnTo>
                    <a:pt x="1974" y="468"/>
                  </a:lnTo>
                  <a:lnTo>
                    <a:pt x="1974" y="510"/>
                  </a:lnTo>
                  <a:lnTo>
                    <a:pt x="1959" y="540"/>
                  </a:lnTo>
                  <a:lnTo>
                    <a:pt x="1968" y="591"/>
                  </a:lnTo>
                  <a:lnTo>
                    <a:pt x="1980" y="624"/>
                  </a:lnTo>
                  <a:lnTo>
                    <a:pt x="1995" y="660"/>
                  </a:lnTo>
                  <a:lnTo>
                    <a:pt x="2022" y="675"/>
                  </a:lnTo>
                  <a:lnTo>
                    <a:pt x="2028" y="711"/>
                  </a:lnTo>
                  <a:lnTo>
                    <a:pt x="2058" y="705"/>
                  </a:lnTo>
                  <a:lnTo>
                    <a:pt x="2070" y="675"/>
                  </a:lnTo>
                  <a:lnTo>
                    <a:pt x="2061" y="648"/>
                  </a:lnTo>
                  <a:lnTo>
                    <a:pt x="2079" y="630"/>
                  </a:lnTo>
                  <a:lnTo>
                    <a:pt x="2073" y="600"/>
                  </a:lnTo>
                  <a:lnTo>
                    <a:pt x="2058" y="573"/>
                  </a:lnTo>
                  <a:lnTo>
                    <a:pt x="2070" y="540"/>
                  </a:lnTo>
                  <a:lnTo>
                    <a:pt x="2055" y="498"/>
                  </a:lnTo>
                  <a:lnTo>
                    <a:pt x="2025" y="504"/>
                  </a:lnTo>
                  <a:lnTo>
                    <a:pt x="2034" y="471"/>
                  </a:lnTo>
                  <a:lnTo>
                    <a:pt x="2025" y="435"/>
                  </a:lnTo>
                  <a:lnTo>
                    <a:pt x="2061" y="405"/>
                  </a:lnTo>
                  <a:lnTo>
                    <a:pt x="2094" y="414"/>
                  </a:lnTo>
                  <a:lnTo>
                    <a:pt x="2118" y="441"/>
                  </a:lnTo>
                  <a:lnTo>
                    <a:pt x="2133" y="405"/>
                  </a:lnTo>
                  <a:lnTo>
                    <a:pt x="2130" y="354"/>
                  </a:lnTo>
                  <a:lnTo>
                    <a:pt x="2148" y="333"/>
                  </a:lnTo>
                  <a:lnTo>
                    <a:pt x="2187" y="315"/>
                  </a:lnTo>
                  <a:lnTo>
                    <a:pt x="2166" y="303"/>
                  </a:lnTo>
                  <a:lnTo>
                    <a:pt x="2166" y="282"/>
                  </a:lnTo>
                  <a:lnTo>
                    <a:pt x="2133" y="282"/>
                  </a:lnTo>
                  <a:lnTo>
                    <a:pt x="2115" y="255"/>
                  </a:lnTo>
                  <a:lnTo>
                    <a:pt x="2079" y="246"/>
                  </a:lnTo>
                  <a:lnTo>
                    <a:pt x="2091" y="231"/>
                  </a:lnTo>
                  <a:lnTo>
                    <a:pt x="2133" y="246"/>
                  </a:lnTo>
                  <a:lnTo>
                    <a:pt x="2145" y="222"/>
                  </a:lnTo>
                  <a:lnTo>
                    <a:pt x="2127" y="213"/>
                  </a:lnTo>
                  <a:lnTo>
                    <a:pt x="2118" y="189"/>
                  </a:lnTo>
                  <a:lnTo>
                    <a:pt x="2142" y="183"/>
                  </a:lnTo>
                  <a:lnTo>
                    <a:pt x="2154" y="201"/>
                  </a:lnTo>
                  <a:lnTo>
                    <a:pt x="2193" y="201"/>
                  </a:lnTo>
                  <a:lnTo>
                    <a:pt x="2208" y="216"/>
                  </a:lnTo>
                  <a:lnTo>
                    <a:pt x="2247" y="222"/>
                  </a:lnTo>
                  <a:lnTo>
                    <a:pt x="2289" y="19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8" name="Freeform 125"/>
            <p:cNvSpPr>
              <a:spLocks/>
            </p:cNvSpPr>
            <p:nvPr/>
          </p:nvSpPr>
          <p:spPr bwMode="ltGray">
            <a:xfrm>
              <a:off x="2814" y="1993"/>
              <a:ext cx="163" cy="169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15" y="129"/>
                </a:cxn>
                <a:cxn ang="0">
                  <a:pos x="39" y="123"/>
                </a:cxn>
                <a:cxn ang="0">
                  <a:pos x="66" y="111"/>
                </a:cxn>
                <a:cxn ang="0">
                  <a:pos x="72" y="93"/>
                </a:cxn>
                <a:cxn ang="0">
                  <a:pos x="105" y="78"/>
                </a:cxn>
                <a:cxn ang="0">
                  <a:pos x="111" y="60"/>
                </a:cxn>
                <a:cxn ang="0">
                  <a:pos x="111" y="21"/>
                </a:cxn>
                <a:cxn ang="0">
                  <a:pos x="108" y="0"/>
                </a:cxn>
                <a:cxn ang="0">
                  <a:pos x="144" y="15"/>
                </a:cxn>
                <a:cxn ang="0">
                  <a:pos x="153" y="54"/>
                </a:cxn>
                <a:cxn ang="0">
                  <a:pos x="138" y="78"/>
                </a:cxn>
                <a:cxn ang="0">
                  <a:pos x="141" y="102"/>
                </a:cxn>
                <a:cxn ang="0">
                  <a:pos x="162" y="114"/>
                </a:cxn>
                <a:cxn ang="0">
                  <a:pos x="138" y="138"/>
                </a:cxn>
                <a:cxn ang="0">
                  <a:pos x="111" y="153"/>
                </a:cxn>
                <a:cxn ang="0">
                  <a:pos x="93" y="147"/>
                </a:cxn>
                <a:cxn ang="0">
                  <a:pos x="87" y="171"/>
                </a:cxn>
                <a:cxn ang="0">
                  <a:pos x="60" y="150"/>
                </a:cxn>
                <a:cxn ang="0">
                  <a:pos x="42" y="150"/>
                </a:cxn>
                <a:cxn ang="0">
                  <a:pos x="0" y="153"/>
                </a:cxn>
              </a:cxnLst>
              <a:rect l="0" t="0" r="r" b="b"/>
              <a:pathLst>
                <a:path w="162" h="171">
                  <a:moveTo>
                    <a:pt x="0" y="153"/>
                  </a:moveTo>
                  <a:lnTo>
                    <a:pt x="15" y="129"/>
                  </a:lnTo>
                  <a:lnTo>
                    <a:pt x="39" y="123"/>
                  </a:lnTo>
                  <a:lnTo>
                    <a:pt x="66" y="111"/>
                  </a:lnTo>
                  <a:lnTo>
                    <a:pt x="72" y="93"/>
                  </a:lnTo>
                  <a:lnTo>
                    <a:pt x="105" y="78"/>
                  </a:lnTo>
                  <a:lnTo>
                    <a:pt x="111" y="60"/>
                  </a:lnTo>
                  <a:lnTo>
                    <a:pt x="111" y="21"/>
                  </a:lnTo>
                  <a:lnTo>
                    <a:pt x="108" y="0"/>
                  </a:lnTo>
                  <a:lnTo>
                    <a:pt x="144" y="15"/>
                  </a:lnTo>
                  <a:lnTo>
                    <a:pt x="153" y="54"/>
                  </a:lnTo>
                  <a:lnTo>
                    <a:pt x="138" y="78"/>
                  </a:lnTo>
                  <a:lnTo>
                    <a:pt x="141" y="102"/>
                  </a:lnTo>
                  <a:lnTo>
                    <a:pt x="162" y="114"/>
                  </a:lnTo>
                  <a:lnTo>
                    <a:pt x="138" y="138"/>
                  </a:lnTo>
                  <a:lnTo>
                    <a:pt x="111" y="153"/>
                  </a:lnTo>
                  <a:lnTo>
                    <a:pt x="93" y="147"/>
                  </a:lnTo>
                  <a:lnTo>
                    <a:pt x="87" y="171"/>
                  </a:lnTo>
                  <a:lnTo>
                    <a:pt x="60" y="150"/>
                  </a:lnTo>
                  <a:lnTo>
                    <a:pt x="42" y="150"/>
                  </a:lnTo>
                  <a:lnTo>
                    <a:pt x="0" y="15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9" name="Freeform 126"/>
            <p:cNvSpPr>
              <a:spLocks/>
            </p:cNvSpPr>
            <p:nvPr/>
          </p:nvSpPr>
          <p:spPr bwMode="ltGray">
            <a:xfrm>
              <a:off x="2922" y="1909"/>
              <a:ext cx="94" cy="87"/>
            </a:xfrm>
            <a:custGeom>
              <a:avLst/>
              <a:gdLst/>
              <a:ahLst/>
              <a:cxnLst>
                <a:cxn ang="0">
                  <a:pos x="93" y="36"/>
                </a:cxn>
                <a:cxn ang="0">
                  <a:pos x="72" y="18"/>
                </a:cxn>
                <a:cxn ang="0">
                  <a:pos x="51" y="24"/>
                </a:cxn>
                <a:cxn ang="0">
                  <a:pos x="30" y="6"/>
                </a:cxn>
                <a:cxn ang="0">
                  <a:pos x="6" y="0"/>
                </a:cxn>
                <a:cxn ang="0">
                  <a:pos x="12" y="45"/>
                </a:cxn>
                <a:cxn ang="0">
                  <a:pos x="0" y="72"/>
                </a:cxn>
                <a:cxn ang="0">
                  <a:pos x="39" y="66"/>
                </a:cxn>
                <a:cxn ang="0">
                  <a:pos x="45" y="87"/>
                </a:cxn>
                <a:cxn ang="0">
                  <a:pos x="66" y="75"/>
                </a:cxn>
                <a:cxn ang="0">
                  <a:pos x="66" y="57"/>
                </a:cxn>
                <a:cxn ang="0">
                  <a:pos x="93" y="36"/>
                </a:cxn>
              </a:cxnLst>
              <a:rect l="0" t="0" r="r" b="b"/>
              <a:pathLst>
                <a:path w="93" h="87">
                  <a:moveTo>
                    <a:pt x="93" y="36"/>
                  </a:moveTo>
                  <a:lnTo>
                    <a:pt x="72" y="18"/>
                  </a:lnTo>
                  <a:lnTo>
                    <a:pt x="51" y="24"/>
                  </a:lnTo>
                  <a:lnTo>
                    <a:pt x="30" y="6"/>
                  </a:lnTo>
                  <a:lnTo>
                    <a:pt x="6" y="0"/>
                  </a:lnTo>
                  <a:lnTo>
                    <a:pt x="12" y="45"/>
                  </a:lnTo>
                  <a:lnTo>
                    <a:pt x="0" y="72"/>
                  </a:lnTo>
                  <a:lnTo>
                    <a:pt x="39" y="66"/>
                  </a:lnTo>
                  <a:lnTo>
                    <a:pt x="45" y="87"/>
                  </a:lnTo>
                  <a:lnTo>
                    <a:pt x="66" y="75"/>
                  </a:lnTo>
                  <a:lnTo>
                    <a:pt x="66" y="57"/>
                  </a:lnTo>
                  <a:lnTo>
                    <a:pt x="93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0" name="Freeform 127"/>
            <p:cNvSpPr>
              <a:spLocks/>
            </p:cNvSpPr>
            <p:nvPr/>
          </p:nvSpPr>
          <p:spPr bwMode="ltGray">
            <a:xfrm>
              <a:off x="2874" y="1690"/>
              <a:ext cx="84" cy="213"/>
            </a:xfrm>
            <a:custGeom>
              <a:avLst/>
              <a:gdLst/>
              <a:ahLst/>
              <a:cxnLst>
                <a:cxn ang="0">
                  <a:pos x="63" y="114"/>
                </a:cxn>
                <a:cxn ang="0">
                  <a:pos x="36" y="90"/>
                </a:cxn>
                <a:cxn ang="0">
                  <a:pos x="42" y="54"/>
                </a:cxn>
                <a:cxn ang="0">
                  <a:pos x="33" y="33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15" y="27"/>
                </a:cxn>
                <a:cxn ang="0">
                  <a:pos x="18" y="48"/>
                </a:cxn>
                <a:cxn ang="0">
                  <a:pos x="6" y="81"/>
                </a:cxn>
                <a:cxn ang="0">
                  <a:pos x="24" y="84"/>
                </a:cxn>
                <a:cxn ang="0">
                  <a:pos x="21" y="114"/>
                </a:cxn>
                <a:cxn ang="0">
                  <a:pos x="36" y="129"/>
                </a:cxn>
                <a:cxn ang="0">
                  <a:pos x="24" y="162"/>
                </a:cxn>
                <a:cxn ang="0">
                  <a:pos x="39" y="183"/>
                </a:cxn>
                <a:cxn ang="0">
                  <a:pos x="36" y="210"/>
                </a:cxn>
                <a:cxn ang="0">
                  <a:pos x="57" y="204"/>
                </a:cxn>
                <a:cxn ang="0">
                  <a:pos x="51" y="183"/>
                </a:cxn>
                <a:cxn ang="0">
                  <a:pos x="81" y="213"/>
                </a:cxn>
                <a:cxn ang="0">
                  <a:pos x="84" y="186"/>
                </a:cxn>
                <a:cxn ang="0">
                  <a:pos x="63" y="180"/>
                </a:cxn>
                <a:cxn ang="0">
                  <a:pos x="63" y="159"/>
                </a:cxn>
                <a:cxn ang="0">
                  <a:pos x="45" y="141"/>
                </a:cxn>
                <a:cxn ang="0">
                  <a:pos x="66" y="132"/>
                </a:cxn>
                <a:cxn ang="0">
                  <a:pos x="63" y="114"/>
                </a:cxn>
              </a:cxnLst>
              <a:rect l="0" t="0" r="r" b="b"/>
              <a:pathLst>
                <a:path w="84" h="213">
                  <a:moveTo>
                    <a:pt x="63" y="114"/>
                  </a:moveTo>
                  <a:lnTo>
                    <a:pt x="36" y="90"/>
                  </a:lnTo>
                  <a:lnTo>
                    <a:pt x="42" y="54"/>
                  </a:lnTo>
                  <a:lnTo>
                    <a:pt x="33" y="33"/>
                  </a:lnTo>
                  <a:lnTo>
                    <a:pt x="24" y="9"/>
                  </a:lnTo>
                  <a:lnTo>
                    <a:pt x="0" y="0"/>
                  </a:lnTo>
                  <a:lnTo>
                    <a:pt x="15" y="27"/>
                  </a:lnTo>
                  <a:lnTo>
                    <a:pt x="18" y="48"/>
                  </a:lnTo>
                  <a:lnTo>
                    <a:pt x="6" y="81"/>
                  </a:lnTo>
                  <a:lnTo>
                    <a:pt x="24" y="84"/>
                  </a:lnTo>
                  <a:lnTo>
                    <a:pt x="21" y="114"/>
                  </a:lnTo>
                  <a:lnTo>
                    <a:pt x="36" y="129"/>
                  </a:lnTo>
                  <a:lnTo>
                    <a:pt x="24" y="162"/>
                  </a:lnTo>
                  <a:lnTo>
                    <a:pt x="39" y="183"/>
                  </a:lnTo>
                  <a:lnTo>
                    <a:pt x="36" y="210"/>
                  </a:lnTo>
                  <a:lnTo>
                    <a:pt x="57" y="204"/>
                  </a:lnTo>
                  <a:lnTo>
                    <a:pt x="51" y="183"/>
                  </a:lnTo>
                  <a:lnTo>
                    <a:pt x="81" y="213"/>
                  </a:lnTo>
                  <a:lnTo>
                    <a:pt x="84" y="186"/>
                  </a:lnTo>
                  <a:lnTo>
                    <a:pt x="63" y="180"/>
                  </a:lnTo>
                  <a:lnTo>
                    <a:pt x="63" y="159"/>
                  </a:lnTo>
                  <a:lnTo>
                    <a:pt x="45" y="141"/>
                  </a:lnTo>
                  <a:lnTo>
                    <a:pt x="66" y="132"/>
                  </a:lnTo>
                  <a:lnTo>
                    <a:pt x="63" y="11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1" name="Freeform 128"/>
            <p:cNvSpPr>
              <a:spLocks/>
            </p:cNvSpPr>
            <p:nvPr/>
          </p:nvSpPr>
          <p:spPr bwMode="ltGray">
            <a:xfrm>
              <a:off x="2841" y="2158"/>
              <a:ext cx="39" cy="27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24" y="0"/>
                </a:cxn>
                <a:cxn ang="0">
                  <a:pos x="0" y="15"/>
                </a:cxn>
                <a:cxn ang="0">
                  <a:pos x="36" y="27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36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ltGray">
            <a:xfrm>
              <a:off x="2799" y="2167"/>
              <a:ext cx="39" cy="47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39" y="36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0" y="21"/>
                </a:cxn>
                <a:cxn ang="0">
                  <a:pos x="12" y="51"/>
                </a:cxn>
              </a:cxnLst>
              <a:rect l="0" t="0" r="r" b="b"/>
              <a:pathLst>
                <a:path w="39" h="51">
                  <a:moveTo>
                    <a:pt x="12" y="51"/>
                  </a:moveTo>
                  <a:lnTo>
                    <a:pt x="39" y="36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0" y="21"/>
                  </a:lnTo>
                  <a:lnTo>
                    <a:pt x="12" y="5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endParaRPr kumimoji="0" lang="ko-KR" altLang="en-US">
                <a:latin typeface="Arial" pitchFamily="34" charset="0"/>
                <a:ea typeface="Gulim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8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894" y="188640"/>
            <a:ext cx="1573696" cy="313066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-18516" y="-25636"/>
            <a:ext cx="9924515" cy="6883637"/>
          </a:xfrm>
          <a:prstGeom prst="rect">
            <a:avLst/>
          </a:prstGeom>
          <a:blipFill>
            <a:blip r:embed="rId3"/>
            <a:srcRect/>
            <a:stretch>
              <a:fillRect t="-1" r="-24798" b="-11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9249587" y="58680"/>
            <a:ext cx="564578" cy="568648"/>
            <a:chOff x="3431440" y="5741653"/>
            <a:chExt cx="1150320" cy="1255173"/>
          </a:xfrm>
        </p:grpSpPr>
        <p:pic>
          <p:nvPicPr>
            <p:cNvPr id="8" name="그림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90" r="-986" b="24518"/>
            <a:stretch/>
          </p:blipFill>
          <p:spPr>
            <a:xfrm>
              <a:off x="3553024" y="5741653"/>
              <a:ext cx="872645" cy="7836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431440" y="6453344"/>
              <a:ext cx="1150320" cy="54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NMSC</a:t>
              </a:r>
              <a:endParaRPr lang="ko-KR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4054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C6EE-10EC-49D6-B7B8-1A7CEFBF436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AC10B-0625-4941-847A-99104D657B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B524-8D9F-4813-90A7-71820A202A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B07A-83CB-478A-AE1C-D9B9AFED8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98" y="1535113"/>
            <a:ext cx="437832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98" y="2174875"/>
            <a:ext cx="437832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5AC6-CA8D-4349-9D72-0DDD79F1B97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229E-0CDE-4386-A318-D2E8F0AA34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4A6F4-E91E-41AB-9D4E-06D5474E60E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20D2B2BD-DA76-4823-9F93-4598396923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9" y="273049"/>
            <a:ext cx="3259138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68B7-AA68-4DB6-AC5B-9CD1385B47B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9FAF0-6D76-4716-93AC-380630C02D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D8C0-7227-4854-B5A8-4DBC779C49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9" y="27467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5DAA-1D66-44C8-9F2C-2BD13311DF8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541"/>
            <a:ext cx="8420100" cy="1470025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1CC06BD-D534-444B-9B1E-3021C658CD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E3BEB19-74D6-4AC5-A0FF-4AE217C442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7016"/>
            <a:ext cx="8420100" cy="1362075"/>
          </a:xfrm>
          <a:prstGeom prst="rect">
            <a:avLst/>
          </a:prstGeom>
        </p:spPr>
        <p:txBody>
          <a:bodyPr lIns="107287" tIns="53643" rIns="107287" bIns="53643"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D14CB9B-5EE0-4D78-BF68-B46D348581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9F281E4-81E6-4600-B740-811D3E00B2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D325580-2A68-4EE5-9F0C-C574B77E15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0E0FABB-853B-460B-B34C-C696A5C677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98" y="1535113"/>
            <a:ext cx="4378325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98" y="2174875"/>
            <a:ext cx="4378325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813F0335-7512-4E47-A5A8-480BCE2468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966A291-5650-4052-B02C-0DE0C8DF3E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9" y="273049"/>
            <a:ext cx="3259138" cy="1162051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166"/>
            <a:ext cx="5537201" cy="5853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1170E6C-50A5-4E85-831B-CF44A1ECE3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9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72D2588-12E9-4F34-9390-E946C38ADA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AC15AEE-66B1-479F-9BFD-43E7AF3D13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754"/>
            <a:ext cx="222885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9" y="274754"/>
            <a:ext cx="653415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>
                <a:solidFill>
                  <a:srgbClr val="898989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18755E4-4648-46C2-8D7A-46A50B823C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01894CD5-5606-4CD4-B2EC-8479150109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B362665F-C0C3-459B-AA99-ABAADB21D6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9" y="273049"/>
            <a:ext cx="3259138" cy="1162051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8CC759A4-8D2D-43C7-80AF-2624F1AD80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9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237613C5-9E54-4668-985F-4735CAD112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국협일반\로고\기상청-CI\시그니춰 영문 좌우조합 B-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5160" y="5624513"/>
            <a:ext cx="2672557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/>
          <p:cNvPicPr>
            <a:picLocks noChangeAspect="1" noChangeArrowheads="1"/>
          </p:cNvPicPr>
          <p:nvPr userDrawn="1"/>
        </p:nvPicPr>
        <p:blipFill>
          <a:blip r:embed="rId20" cstate="print"/>
          <a:srcRect l="2536" b="16357"/>
          <a:stretch>
            <a:fillRect/>
          </a:stretch>
        </p:blipFill>
        <p:spPr bwMode="auto">
          <a:xfrm>
            <a:off x="-39555" y="-44625"/>
            <a:ext cx="9970457" cy="690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948" r:id="rId1"/>
    <p:sldLayoutId id="2147493998" r:id="rId2"/>
    <p:sldLayoutId id="2147493999" r:id="rId3"/>
    <p:sldLayoutId id="2147494000" r:id="rId4"/>
    <p:sldLayoutId id="2147494001" r:id="rId5"/>
    <p:sldLayoutId id="2147494002" r:id="rId6"/>
    <p:sldLayoutId id="2147494003" r:id="rId7"/>
    <p:sldLayoutId id="2147494004" r:id="rId8"/>
    <p:sldLayoutId id="2147494005" r:id="rId9"/>
    <p:sldLayoutId id="2147494006" r:id="rId10"/>
    <p:sldLayoutId id="2147494007" r:id="rId11"/>
    <p:sldLayoutId id="2147493994" r:id="rId12"/>
    <p:sldLayoutId id="2147494057" r:id="rId13"/>
    <p:sldLayoutId id="2147494058" r:id="rId14"/>
    <p:sldLayoutId id="2147494059" r:id="rId15"/>
    <p:sldLayoutId id="2147494072" r:id="rId16"/>
    <p:sldLayoutId id="2147494073" r:id="rId17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5pPr>
      <a:lvl6pPr marL="536433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6pPr>
      <a:lvl7pPr marL="1072866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7pPr>
      <a:lvl8pPr marL="1609298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8pPr>
      <a:lvl9pPr marL="2145731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9pPr>
    </p:titleStyle>
    <p:bodyStyle>
      <a:lvl1pPr marL="402325" indent="-402325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:\Users\이세은\Desktop\센터로고\20160329_국가기상위성센터_CI.png"/>
          <p:cNvPicPr/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8464" y="6453336"/>
            <a:ext cx="1130400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10152" y="6488443"/>
            <a:ext cx="2311400" cy="365125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5287531-4799-4EBF-A968-922D945B450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08" r:id="rId1"/>
    <p:sldLayoutId id="2147494009" r:id="rId2"/>
    <p:sldLayoutId id="2147494010" r:id="rId3"/>
    <p:sldLayoutId id="2147494011" r:id="rId4"/>
    <p:sldLayoutId id="2147494012" r:id="rId5"/>
    <p:sldLayoutId id="2147494013" r:id="rId6"/>
    <p:sldLayoutId id="2147494014" r:id="rId7"/>
    <p:sldLayoutId id="2147494015" r:id="rId8"/>
    <p:sldLayoutId id="2147494016" r:id="rId9"/>
    <p:sldLayoutId id="2147494017" r:id="rId10"/>
    <p:sldLayoutId id="2147494018" r:id="rId11"/>
    <p:sldLayoutId id="2147494062" r:id="rId12"/>
    <p:sldLayoutId id="2147494065" r:id="rId13"/>
    <p:sldLayoutId id="2147494071" r:id="rId14"/>
    <p:sldLayoutId id="21474940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5pPr>
      <a:lvl6pPr marL="536433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6pPr>
      <a:lvl7pPr marL="1072866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7pPr>
      <a:lvl8pPr marL="1609298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8pPr>
      <a:lvl9pPr marL="2145731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9pPr>
    </p:titleStyle>
    <p:bodyStyle>
      <a:lvl1pPr marL="402325" indent="-402325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451AFC5B-8707-4DC3-ACEA-B329D3D1EFD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60" r:id="rId1"/>
    <p:sldLayoutId id="2147493961" r:id="rId2"/>
    <p:sldLayoutId id="2147493962" r:id="rId3"/>
    <p:sldLayoutId id="2147493963" r:id="rId4"/>
    <p:sldLayoutId id="2147493964" r:id="rId5"/>
    <p:sldLayoutId id="2147493965" r:id="rId6"/>
    <p:sldLayoutId id="2147493966" r:id="rId7"/>
    <p:sldLayoutId id="2147493967" r:id="rId8"/>
    <p:sldLayoutId id="2147493968" r:id="rId9"/>
    <p:sldLayoutId id="2147493969" r:id="rId10"/>
    <p:sldLayoutId id="2147493970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36433" algn="ctr" rtl="0" fontAlgn="base" latinLnBrk="1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72866" algn="ctr" rtl="0" fontAlgn="base" latinLnBrk="1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609298" algn="ctr" rtl="0" fontAlgn="base" latinLnBrk="1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145731" algn="ctr" rtl="0" fontAlgn="base" latinLnBrk="1">
        <a:spcBef>
          <a:spcPct val="0"/>
        </a:spcBef>
        <a:spcAft>
          <a:spcPct val="0"/>
        </a:spcAft>
        <a:defRPr kumimoji="1" sz="52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02325" indent="-40232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8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871703" indent="-33527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3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341082" indent="-268216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877515" indent="-2682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413947" indent="-268216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950380" indent="-268216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486813" indent="-268216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4023246" indent="-268216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559678" indent="-268216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eaLnBrk="0" latinLnBrk="0" hangingPunct="0">
              <a:defRPr kumimoji="0" sz="14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eaLnBrk="0" latinLnBrk="0" hangingPunct="0">
              <a:defRPr kumimoji="0" sz="14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 eaLnBrk="0" latinLnBrk="0" hangingPunct="0">
              <a:defRPr kumimoji="0" sz="14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맑은 고딕"/>
              </a:defRPr>
            </a:lvl1pPr>
          </a:lstStyle>
          <a:p>
            <a:pPr>
              <a:defRPr/>
            </a:pPr>
            <a:fld id="{F36A65C8-753B-4865-B04B-915725D092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5125" name="Picture 20"/>
          <p:cNvPicPr>
            <a:picLocks noChangeAspect="1" noChangeArrowheads="1"/>
          </p:cNvPicPr>
          <p:nvPr/>
        </p:nvPicPr>
        <p:blipFill>
          <a:blip r:embed="rId13" cstate="print">
            <a:lum bright="84000" contrast="-86000"/>
          </a:blip>
          <a:srcRect/>
          <a:stretch>
            <a:fillRect/>
          </a:stretch>
        </p:blipFill>
        <p:spPr bwMode="auto">
          <a:xfrm>
            <a:off x="-1190095" y="-285749"/>
            <a:ext cx="3284802" cy="29495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grpSp>
        <p:nvGrpSpPr>
          <p:cNvPr id="5127" name="Group 99"/>
          <p:cNvGrpSpPr>
            <a:grpSpLocks/>
          </p:cNvGrpSpPr>
          <p:nvPr/>
        </p:nvGrpSpPr>
        <p:grpSpPr bwMode="auto">
          <a:xfrm>
            <a:off x="1410231" y="1795463"/>
            <a:ext cx="7543006" cy="4705351"/>
            <a:chOff x="303" y="1036"/>
            <a:chExt cx="5298" cy="2760"/>
          </a:xfrm>
        </p:grpSpPr>
        <p:sp>
          <p:nvSpPr>
            <p:cNvPr id="10" name="Freeform 100"/>
            <p:cNvSpPr>
              <a:spLocks/>
            </p:cNvSpPr>
            <p:nvPr/>
          </p:nvSpPr>
          <p:spPr bwMode="ltGray">
            <a:xfrm>
              <a:off x="2505" y="2935"/>
              <a:ext cx="693" cy="525"/>
            </a:xfrm>
            <a:custGeom>
              <a:avLst/>
              <a:gdLst/>
              <a:ahLst/>
              <a:cxnLst>
                <a:cxn ang="0">
                  <a:pos x="12" y="204"/>
                </a:cxn>
                <a:cxn ang="0">
                  <a:pos x="36" y="231"/>
                </a:cxn>
                <a:cxn ang="0">
                  <a:pos x="42" y="204"/>
                </a:cxn>
                <a:cxn ang="0">
                  <a:pos x="27" y="180"/>
                </a:cxn>
                <a:cxn ang="0">
                  <a:pos x="45" y="123"/>
                </a:cxn>
                <a:cxn ang="0">
                  <a:pos x="141" y="138"/>
                </a:cxn>
                <a:cxn ang="0">
                  <a:pos x="192" y="102"/>
                </a:cxn>
                <a:cxn ang="0">
                  <a:pos x="195" y="69"/>
                </a:cxn>
                <a:cxn ang="0">
                  <a:pos x="228" y="75"/>
                </a:cxn>
                <a:cxn ang="0">
                  <a:pos x="249" y="45"/>
                </a:cxn>
                <a:cxn ang="0">
                  <a:pos x="267" y="54"/>
                </a:cxn>
                <a:cxn ang="0">
                  <a:pos x="303" y="54"/>
                </a:cxn>
                <a:cxn ang="0">
                  <a:pos x="339" y="57"/>
                </a:cxn>
                <a:cxn ang="0">
                  <a:pos x="336" y="27"/>
                </a:cxn>
                <a:cxn ang="0">
                  <a:pos x="366" y="27"/>
                </a:cxn>
                <a:cxn ang="0">
                  <a:pos x="384" y="27"/>
                </a:cxn>
                <a:cxn ang="0">
                  <a:pos x="402" y="0"/>
                </a:cxn>
                <a:cxn ang="0">
                  <a:pos x="432" y="15"/>
                </a:cxn>
                <a:cxn ang="0">
                  <a:pos x="435" y="33"/>
                </a:cxn>
                <a:cxn ang="0">
                  <a:pos x="480" y="30"/>
                </a:cxn>
                <a:cxn ang="0">
                  <a:pos x="468" y="51"/>
                </a:cxn>
                <a:cxn ang="0">
                  <a:pos x="441" y="66"/>
                </a:cxn>
                <a:cxn ang="0">
                  <a:pos x="447" y="84"/>
                </a:cxn>
                <a:cxn ang="0">
                  <a:pos x="489" y="96"/>
                </a:cxn>
                <a:cxn ang="0">
                  <a:pos x="516" y="126"/>
                </a:cxn>
                <a:cxn ang="0">
                  <a:pos x="537" y="123"/>
                </a:cxn>
                <a:cxn ang="0">
                  <a:pos x="546" y="75"/>
                </a:cxn>
                <a:cxn ang="0">
                  <a:pos x="570" y="39"/>
                </a:cxn>
                <a:cxn ang="0">
                  <a:pos x="582" y="63"/>
                </a:cxn>
                <a:cxn ang="0">
                  <a:pos x="576" y="81"/>
                </a:cxn>
                <a:cxn ang="0">
                  <a:pos x="600" y="105"/>
                </a:cxn>
                <a:cxn ang="0">
                  <a:pos x="600" y="165"/>
                </a:cxn>
                <a:cxn ang="0">
                  <a:pos x="639" y="189"/>
                </a:cxn>
                <a:cxn ang="0">
                  <a:pos x="672" y="231"/>
                </a:cxn>
                <a:cxn ang="0">
                  <a:pos x="681" y="300"/>
                </a:cxn>
                <a:cxn ang="0">
                  <a:pos x="693" y="366"/>
                </a:cxn>
                <a:cxn ang="0">
                  <a:pos x="645" y="408"/>
                </a:cxn>
                <a:cxn ang="0">
                  <a:pos x="645" y="444"/>
                </a:cxn>
                <a:cxn ang="0">
                  <a:pos x="615" y="465"/>
                </a:cxn>
                <a:cxn ang="0">
                  <a:pos x="579" y="525"/>
                </a:cxn>
                <a:cxn ang="0">
                  <a:pos x="492" y="525"/>
                </a:cxn>
                <a:cxn ang="0">
                  <a:pos x="489" y="507"/>
                </a:cxn>
                <a:cxn ang="0">
                  <a:pos x="453" y="510"/>
                </a:cxn>
                <a:cxn ang="0">
                  <a:pos x="402" y="477"/>
                </a:cxn>
                <a:cxn ang="0">
                  <a:pos x="426" y="435"/>
                </a:cxn>
                <a:cxn ang="0">
                  <a:pos x="387" y="438"/>
                </a:cxn>
                <a:cxn ang="0">
                  <a:pos x="411" y="417"/>
                </a:cxn>
                <a:cxn ang="0">
                  <a:pos x="375" y="426"/>
                </a:cxn>
                <a:cxn ang="0">
                  <a:pos x="393" y="390"/>
                </a:cxn>
                <a:cxn ang="0">
                  <a:pos x="354" y="402"/>
                </a:cxn>
                <a:cxn ang="0">
                  <a:pos x="294" y="339"/>
                </a:cxn>
                <a:cxn ang="0">
                  <a:pos x="171" y="348"/>
                </a:cxn>
                <a:cxn ang="0">
                  <a:pos x="165" y="372"/>
                </a:cxn>
                <a:cxn ang="0">
                  <a:pos x="126" y="375"/>
                </a:cxn>
                <a:cxn ang="0">
                  <a:pos x="96" y="360"/>
                </a:cxn>
                <a:cxn ang="0">
                  <a:pos x="48" y="381"/>
                </a:cxn>
                <a:cxn ang="0">
                  <a:pos x="0" y="351"/>
                </a:cxn>
                <a:cxn ang="0">
                  <a:pos x="27" y="321"/>
                </a:cxn>
                <a:cxn ang="0">
                  <a:pos x="9" y="234"/>
                </a:cxn>
                <a:cxn ang="0">
                  <a:pos x="12" y="204"/>
                </a:cxn>
              </a:cxnLst>
              <a:rect l="0" t="0" r="r" b="b"/>
              <a:pathLst>
                <a:path w="693" h="525">
                  <a:moveTo>
                    <a:pt x="12" y="204"/>
                  </a:moveTo>
                  <a:lnTo>
                    <a:pt x="36" y="231"/>
                  </a:lnTo>
                  <a:lnTo>
                    <a:pt x="42" y="204"/>
                  </a:lnTo>
                  <a:lnTo>
                    <a:pt x="27" y="180"/>
                  </a:lnTo>
                  <a:lnTo>
                    <a:pt x="45" y="123"/>
                  </a:lnTo>
                  <a:lnTo>
                    <a:pt x="141" y="138"/>
                  </a:lnTo>
                  <a:lnTo>
                    <a:pt x="192" y="102"/>
                  </a:lnTo>
                  <a:lnTo>
                    <a:pt x="195" y="69"/>
                  </a:lnTo>
                  <a:lnTo>
                    <a:pt x="228" y="75"/>
                  </a:lnTo>
                  <a:lnTo>
                    <a:pt x="249" y="45"/>
                  </a:lnTo>
                  <a:lnTo>
                    <a:pt x="267" y="54"/>
                  </a:lnTo>
                  <a:lnTo>
                    <a:pt x="303" y="54"/>
                  </a:lnTo>
                  <a:lnTo>
                    <a:pt x="339" y="57"/>
                  </a:lnTo>
                  <a:lnTo>
                    <a:pt x="336" y="27"/>
                  </a:lnTo>
                  <a:lnTo>
                    <a:pt x="366" y="27"/>
                  </a:lnTo>
                  <a:lnTo>
                    <a:pt x="384" y="27"/>
                  </a:lnTo>
                  <a:lnTo>
                    <a:pt x="402" y="0"/>
                  </a:lnTo>
                  <a:lnTo>
                    <a:pt x="432" y="15"/>
                  </a:lnTo>
                  <a:lnTo>
                    <a:pt x="435" y="33"/>
                  </a:lnTo>
                  <a:lnTo>
                    <a:pt x="480" y="30"/>
                  </a:lnTo>
                  <a:lnTo>
                    <a:pt x="468" y="51"/>
                  </a:lnTo>
                  <a:lnTo>
                    <a:pt x="441" y="66"/>
                  </a:lnTo>
                  <a:lnTo>
                    <a:pt x="447" y="84"/>
                  </a:lnTo>
                  <a:lnTo>
                    <a:pt x="489" y="96"/>
                  </a:lnTo>
                  <a:lnTo>
                    <a:pt x="516" y="126"/>
                  </a:lnTo>
                  <a:lnTo>
                    <a:pt x="537" y="123"/>
                  </a:lnTo>
                  <a:lnTo>
                    <a:pt x="546" y="75"/>
                  </a:lnTo>
                  <a:lnTo>
                    <a:pt x="570" y="39"/>
                  </a:lnTo>
                  <a:lnTo>
                    <a:pt x="582" y="63"/>
                  </a:lnTo>
                  <a:lnTo>
                    <a:pt x="576" y="81"/>
                  </a:lnTo>
                  <a:lnTo>
                    <a:pt x="600" y="105"/>
                  </a:lnTo>
                  <a:lnTo>
                    <a:pt x="600" y="165"/>
                  </a:lnTo>
                  <a:lnTo>
                    <a:pt x="639" y="189"/>
                  </a:lnTo>
                  <a:lnTo>
                    <a:pt x="672" y="231"/>
                  </a:lnTo>
                  <a:lnTo>
                    <a:pt x="681" y="300"/>
                  </a:lnTo>
                  <a:lnTo>
                    <a:pt x="693" y="366"/>
                  </a:lnTo>
                  <a:lnTo>
                    <a:pt x="645" y="408"/>
                  </a:lnTo>
                  <a:lnTo>
                    <a:pt x="645" y="444"/>
                  </a:lnTo>
                  <a:lnTo>
                    <a:pt x="615" y="465"/>
                  </a:lnTo>
                  <a:lnTo>
                    <a:pt x="579" y="525"/>
                  </a:lnTo>
                  <a:lnTo>
                    <a:pt x="492" y="525"/>
                  </a:lnTo>
                  <a:lnTo>
                    <a:pt x="489" y="507"/>
                  </a:lnTo>
                  <a:lnTo>
                    <a:pt x="453" y="510"/>
                  </a:lnTo>
                  <a:lnTo>
                    <a:pt x="402" y="477"/>
                  </a:lnTo>
                  <a:lnTo>
                    <a:pt x="426" y="435"/>
                  </a:lnTo>
                  <a:lnTo>
                    <a:pt x="387" y="438"/>
                  </a:lnTo>
                  <a:lnTo>
                    <a:pt x="411" y="417"/>
                  </a:lnTo>
                  <a:lnTo>
                    <a:pt x="375" y="426"/>
                  </a:lnTo>
                  <a:lnTo>
                    <a:pt x="393" y="390"/>
                  </a:lnTo>
                  <a:lnTo>
                    <a:pt x="354" y="402"/>
                  </a:lnTo>
                  <a:lnTo>
                    <a:pt x="294" y="339"/>
                  </a:lnTo>
                  <a:lnTo>
                    <a:pt x="171" y="348"/>
                  </a:lnTo>
                  <a:lnTo>
                    <a:pt x="165" y="372"/>
                  </a:lnTo>
                  <a:lnTo>
                    <a:pt x="126" y="375"/>
                  </a:lnTo>
                  <a:lnTo>
                    <a:pt x="96" y="360"/>
                  </a:lnTo>
                  <a:lnTo>
                    <a:pt x="48" y="381"/>
                  </a:lnTo>
                  <a:lnTo>
                    <a:pt x="0" y="351"/>
                  </a:lnTo>
                  <a:lnTo>
                    <a:pt x="27" y="321"/>
                  </a:lnTo>
                  <a:lnTo>
                    <a:pt x="9" y="234"/>
                  </a:lnTo>
                  <a:lnTo>
                    <a:pt x="12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1" name="Freeform 101"/>
            <p:cNvSpPr>
              <a:spLocks/>
            </p:cNvSpPr>
            <p:nvPr/>
          </p:nvSpPr>
          <p:spPr bwMode="ltGray">
            <a:xfrm>
              <a:off x="3930" y="2053"/>
              <a:ext cx="924" cy="591"/>
            </a:xfrm>
            <a:custGeom>
              <a:avLst/>
              <a:gdLst/>
              <a:ahLst/>
              <a:cxnLst>
                <a:cxn ang="0">
                  <a:pos x="45" y="102"/>
                </a:cxn>
                <a:cxn ang="0">
                  <a:pos x="3" y="18"/>
                </a:cxn>
                <a:cxn ang="0">
                  <a:pos x="33" y="9"/>
                </a:cxn>
                <a:cxn ang="0">
                  <a:pos x="72" y="39"/>
                </a:cxn>
                <a:cxn ang="0">
                  <a:pos x="165" y="66"/>
                </a:cxn>
                <a:cxn ang="0">
                  <a:pos x="195" y="63"/>
                </a:cxn>
                <a:cxn ang="0">
                  <a:pos x="264" y="93"/>
                </a:cxn>
                <a:cxn ang="0">
                  <a:pos x="291" y="144"/>
                </a:cxn>
                <a:cxn ang="0">
                  <a:pos x="333" y="126"/>
                </a:cxn>
                <a:cxn ang="0">
                  <a:pos x="387" y="201"/>
                </a:cxn>
                <a:cxn ang="0">
                  <a:pos x="420" y="243"/>
                </a:cxn>
                <a:cxn ang="0">
                  <a:pos x="390" y="297"/>
                </a:cxn>
                <a:cxn ang="0">
                  <a:pos x="426" y="348"/>
                </a:cxn>
                <a:cxn ang="0">
                  <a:pos x="495" y="378"/>
                </a:cxn>
                <a:cxn ang="0">
                  <a:pos x="540" y="354"/>
                </a:cxn>
                <a:cxn ang="0">
                  <a:pos x="588" y="306"/>
                </a:cxn>
                <a:cxn ang="0">
                  <a:pos x="669" y="294"/>
                </a:cxn>
                <a:cxn ang="0">
                  <a:pos x="645" y="333"/>
                </a:cxn>
                <a:cxn ang="0">
                  <a:pos x="636" y="369"/>
                </a:cxn>
                <a:cxn ang="0">
                  <a:pos x="636" y="420"/>
                </a:cxn>
                <a:cxn ang="0">
                  <a:pos x="681" y="417"/>
                </a:cxn>
                <a:cxn ang="0">
                  <a:pos x="732" y="408"/>
                </a:cxn>
                <a:cxn ang="0">
                  <a:pos x="774" y="432"/>
                </a:cxn>
                <a:cxn ang="0">
                  <a:pos x="750" y="540"/>
                </a:cxn>
                <a:cxn ang="0">
                  <a:pos x="822" y="555"/>
                </a:cxn>
                <a:cxn ang="0">
                  <a:pos x="870" y="522"/>
                </a:cxn>
                <a:cxn ang="0">
                  <a:pos x="924" y="543"/>
                </a:cxn>
                <a:cxn ang="0">
                  <a:pos x="870" y="552"/>
                </a:cxn>
                <a:cxn ang="0">
                  <a:pos x="864" y="576"/>
                </a:cxn>
                <a:cxn ang="0">
                  <a:pos x="768" y="579"/>
                </a:cxn>
                <a:cxn ang="0">
                  <a:pos x="678" y="507"/>
                </a:cxn>
                <a:cxn ang="0">
                  <a:pos x="609" y="480"/>
                </a:cxn>
                <a:cxn ang="0">
                  <a:pos x="543" y="468"/>
                </a:cxn>
                <a:cxn ang="0">
                  <a:pos x="492" y="426"/>
                </a:cxn>
                <a:cxn ang="0">
                  <a:pos x="414" y="426"/>
                </a:cxn>
                <a:cxn ang="0">
                  <a:pos x="285" y="378"/>
                </a:cxn>
                <a:cxn ang="0">
                  <a:pos x="189" y="327"/>
                </a:cxn>
                <a:cxn ang="0">
                  <a:pos x="174" y="201"/>
                </a:cxn>
                <a:cxn ang="0">
                  <a:pos x="120" y="159"/>
                </a:cxn>
                <a:cxn ang="0">
                  <a:pos x="96" y="126"/>
                </a:cxn>
                <a:cxn ang="0">
                  <a:pos x="45" y="48"/>
                </a:cxn>
                <a:cxn ang="0">
                  <a:pos x="81" y="120"/>
                </a:cxn>
                <a:cxn ang="0">
                  <a:pos x="105" y="195"/>
                </a:cxn>
                <a:cxn ang="0">
                  <a:pos x="120" y="225"/>
                </a:cxn>
                <a:cxn ang="0">
                  <a:pos x="57" y="207"/>
                </a:cxn>
                <a:cxn ang="0">
                  <a:pos x="51" y="162"/>
                </a:cxn>
                <a:cxn ang="0">
                  <a:pos x="21" y="108"/>
                </a:cxn>
              </a:cxnLst>
              <a:rect l="0" t="0" r="r" b="b"/>
              <a:pathLst>
                <a:path w="924" h="591">
                  <a:moveTo>
                    <a:pt x="39" y="123"/>
                  </a:moveTo>
                  <a:lnTo>
                    <a:pt x="45" y="102"/>
                  </a:lnTo>
                  <a:lnTo>
                    <a:pt x="3" y="36"/>
                  </a:lnTo>
                  <a:lnTo>
                    <a:pt x="3" y="18"/>
                  </a:lnTo>
                  <a:lnTo>
                    <a:pt x="0" y="0"/>
                  </a:lnTo>
                  <a:lnTo>
                    <a:pt x="33" y="9"/>
                  </a:lnTo>
                  <a:lnTo>
                    <a:pt x="69" y="18"/>
                  </a:lnTo>
                  <a:lnTo>
                    <a:pt x="72" y="39"/>
                  </a:lnTo>
                  <a:lnTo>
                    <a:pt x="120" y="69"/>
                  </a:lnTo>
                  <a:lnTo>
                    <a:pt x="165" y="66"/>
                  </a:lnTo>
                  <a:lnTo>
                    <a:pt x="186" y="84"/>
                  </a:lnTo>
                  <a:lnTo>
                    <a:pt x="195" y="63"/>
                  </a:lnTo>
                  <a:lnTo>
                    <a:pt x="225" y="63"/>
                  </a:lnTo>
                  <a:lnTo>
                    <a:pt x="264" y="93"/>
                  </a:lnTo>
                  <a:lnTo>
                    <a:pt x="264" y="123"/>
                  </a:lnTo>
                  <a:lnTo>
                    <a:pt x="291" y="144"/>
                  </a:lnTo>
                  <a:lnTo>
                    <a:pt x="300" y="123"/>
                  </a:lnTo>
                  <a:lnTo>
                    <a:pt x="333" y="126"/>
                  </a:lnTo>
                  <a:lnTo>
                    <a:pt x="357" y="180"/>
                  </a:lnTo>
                  <a:lnTo>
                    <a:pt x="387" y="201"/>
                  </a:lnTo>
                  <a:lnTo>
                    <a:pt x="420" y="210"/>
                  </a:lnTo>
                  <a:lnTo>
                    <a:pt x="420" y="243"/>
                  </a:lnTo>
                  <a:lnTo>
                    <a:pt x="393" y="255"/>
                  </a:lnTo>
                  <a:lnTo>
                    <a:pt x="390" y="297"/>
                  </a:lnTo>
                  <a:lnTo>
                    <a:pt x="423" y="324"/>
                  </a:lnTo>
                  <a:lnTo>
                    <a:pt x="426" y="348"/>
                  </a:lnTo>
                  <a:lnTo>
                    <a:pt x="453" y="375"/>
                  </a:lnTo>
                  <a:lnTo>
                    <a:pt x="495" y="378"/>
                  </a:lnTo>
                  <a:lnTo>
                    <a:pt x="507" y="360"/>
                  </a:lnTo>
                  <a:lnTo>
                    <a:pt x="540" y="354"/>
                  </a:lnTo>
                  <a:lnTo>
                    <a:pt x="567" y="375"/>
                  </a:lnTo>
                  <a:lnTo>
                    <a:pt x="588" y="306"/>
                  </a:lnTo>
                  <a:lnTo>
                    <a:pt x="621" y="291"/>
                  </a:lnTo>
                  <a:lnTo>
                    <a:pt x="669" y="294"/>
                  </a:lnTo>
                  <a:lnTo>
                    <a:pt x="669" y="312"/>
                  </a:lnTo>
                  <a:lnTo>
                    <a:pt x="645" y="333"/>
                  </a:lnTo>
                  <a:lnTo>
                    <a:pt x="657" y="360"/>
                  </a:lnTo>
                  <a:lnTo>
                    <a:pt x="636" y="369"/>
                  </a:lnTo>
                  <a:lnTo>
                    <a:pt x="648" y="396"/>
                  </a:lnTo>
                  <a:lnTo>
                    <a:pt x="636" y="420"/>
                  </a:lnTo>
                  <a:lnTo>
                    <a:pt x="642" y="438"/>
                  </a:lnTo>
                  <a:lnTo>
                    <a:pt x="681" y="417"/>
                  </a:lnTo>
                  <a:lnTo>
                    <a:pt x="717" y="423"/>
                  </a:lnTo>
                  <a:lnTo>
                    <a:pt x="732" y="408"/>
                  </a:lnTo>
                  <a:lnTo>
                    <a:pt x="753" y="435"/>
                  </a:lnTo>
                  <a:lnTo>
                    <a:pt x="774" y="432"/>
                  </a:lnTo>
                  <a:lnTo>
                    <a:pt x="744" y="492"/>
                  </a:lnTo>
                  <a:lnTo>
                    <a:pt x="750" y="540"/>
                  </a:lnTo>
                  <a:lnTo>
                    <a:pt x="789" y="555"/>
                  </a:lnTo>
                  <a:lnTo>
                    <a:pt x="822" y="555"/>
                  </a:lnTo>
                  <a:lnTo>
                    <a:pt x="843" y="531"/>
                  </a:lnTo>
                  <a:lnTo>
                    <a:pt x="870" y="522"/>
                  </a:lnTo>
                  <a:lnTo>
                    <a:pt x="900" y="534"/>
                  </a:lnTo>
                  <a:lnTo>
                    <a:pt x="924" y="543"/>
                  </a:lnTo>
                  <a:lnTo>
                    <a:pt x="891" y="564"/>
                  </a:lnTo>
                  <a:lnTo>
                    <a:pt x="870" y="552"/>
                  </a:lnTo>
                  <a:lnTo>
                    <a:pt x="840" y="564"/>
                  </a:lnTo>
                  <a:lnTo>
                    <a:pt x="864" y="576"/>
                  </a:lnTo>
                  <a:lnTo>
                    <a:pt x="843" y="591"/>
                  </a:lnTo>
                  <a:lnTo>
                    <a:pt x="768" y="579"/>
                  </a:lnTo>
                  <a:lnTo>
                    <a:pt x="699" y="540"/>
                  </a:lnTo>
                  <a:lnTo>
                    <a:pt x="678" y="507"/>
                  </a:lnTo>
                  <a:lnTo>
                    <a:pt x="651" y="468"/>
                  </a:lnTo>
                  <a:lnTo>
                    <a:pt x="609" y="480"/>
                  </a:lnTo>
                  <a:lnTo>
                    <a:pt x="600" y="456"/>
                  </a:lnTo>
                  <a:lnTo>
                    <a:pt x="543" y="468"/>
                  </a:lnTo>
                  <a:lnTo>
                    <a:pt x="504" y="453"/>
                  </a:lnTo>
                  <a:lnTo>
                    <a:pt x="492" y="426"/>
                  </a:lnTo>
                  <a:lnTo>
                    <a:pt x="456" y="414"/>
                  </a:lnTo>
                  <a:lnTo>
                    <a:pt x="414" y="426"/>
                  </a:lnTo>
                  <a:lnTo>
                    <a:pt x="321" y="408"/>
                  </a:lnTo>
                  <a:lnTo>
                    <a:pt x="285" y="378"/>
                  </a:lnTo>
                  <a:lnTo>
                    <a:pt x="240" y="375"/>
                  </a:lnTo>
                  <a:lnTo>
                    <a:pt x="189" y="327"/>
                  </a:lnTo>
                  <a:lnTo>
                    <a:pt x="210" y="285"/>
                  </a:lnTo>
                  <a:lnTo>
                    <a:pt x="174" y="201"/>
                  </a:lnTo>
                  <a:lnTo>
                    <a:pt x="132" y="195"/>
                  </a:lnTo>
                  <a:lnTo>
                    <a:pt x="120" y="159"/>
                  </a:lnTo>
                  <a:lnTo>
                    <a:pt x="120" y="135"/>
                  </a:lnTo>
                  <a:lnTo>
                    <a:pt x="96" y="126"/>
                  </a:lnTo>
                  <a:lnTo>
                    <a:pt x="78" y="84"/>
                  </a:lnTo>
                  <a:lnTo>
                    <a:pt x="45" y="48"/>
                  </a:lnTo>
                  <a:lnTo>
                    <a:pt x="45" y="81"/>
                  </a:lnTo>
                  <a:lnTo>
                    <a:pt x="81" y="120"/>
                  </a:lnTo>
                  <a:lnTo>
                    <a:pt x="69" y="147"/>
                  </a:lnTo>
                  <a:lnTo>
                    <a:pt x="105" y="195"/>
                  </a:lnTo>
                  <a:lnTo>
                    <a:pt x="96" y="219"/>
                  </a:lnTo>
                  <a:lnTo>
                    <a:pt x="120" y="225"/>
                  </a:lnTo>
                  <a:lnTo>
                    <a:pt x="120" y="258"/>
                  </a:lnTo>
                  <a:lnTo>
                    <a:pt x="57" y="207"/>
                  </a:lnTo>
                  <a:lnTo>
                    <a:pt x="72" y="180"/>
                  </a:lnTo>
                  <a:lnTo>
                    <a:pt x="51" y="162"/>
                  </a:lnTo>
                  <a:lnTo>
                    <a:pt x="24" y="156"/>
                  </a:lnTo>
                  <a:lnTo>
                    <a:pt x="21" y="108"/>
                  </a:lnTo>
                  <a:lnTo>
                    <a:pt x="39" y="12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2" name="Freeform 102"/>
            <p:cNvSpPr>
              <a:spLocks/>
            </p:cNvSpPr>
            <p:nvPr/>
          </p:nvSpPr>
          <p:spPr bwMode="ltGray">
            <a:xfrm>
              <a:off x="4664" y="2593"/>
              <a:ext cx="937" cy="1164"/>
            </a:xfrm>
            <a:custGeom>
              <a:avLst/>
              <a:gdLst/>
              <a:ahLst/>
              <a:cxnLst>
                <a:cxn ang="0">
                  <a:pos x="84" y="135"/>
                </a:cxn>
                <a:cxn ang="0">
                  <a:pos x="78" y="93"/>
                </a:cxn>
                <a:cxn ang="0">
                  <a:pos x="126" y="69"/>
                </a:cxn>
                <a:cxn ang="0">
                  <a:pos x="177" y="6"/>
                </a:cxn>
                <a:cxn ang="0">
                  <a:pos x="219" y="0"/>
                </a:cxn>
                <a:cxn ang="0">
                  <a:pos x="216" y="63"/>
                </a:cxn>
                <a:cxn ang="0">
                  <a:pos x="240" y="33"/>
                </a:cxn>
                <a:cxn ang="0">
                  <a:pos x="273" y="24"/>
                </a:cxn>
                <a:cxn ang="0">
                  <a:pos x="348" y="51"/>
                </a:cxn>
                <a:cxn ang="0">
                  <a:pos x="414" y="75"/>
                </a:cxn>
                <a:cxn ang="0">
                  <a:pos x="453" y="114"/>
                </a:cxn>
                <a:cxn ang="0">
                  <a:pos x="507" y="162"/>
                </a:cxn>
                <a:cxn ang="0">
                  <a:pos x="573" y="183"/>
                </a:cxn>
                <a:cxn ang="0">
                  <a:pos x="627" y="210"/>
                </a:cxn>
                <a:cxn ang="0">
                  <a:pos x="630" y="273"/>
                </a:cxn>
                <a:cxn ang="0">
                  <a:pos x="660" y="279"/>
                </a:cxn>
                <a:cxn ang="0">
                  <a:pos x="657" y="315"/>
                </a:cxn>
                <a:cxn ang="0">
                  <a:pos x="726" y="288"/>
                </a:cxn>
                <a:cxn ang="0">
                  <a:pos x="747" y="321"/>
                </a:cxn>
                <a:cxn ang="0">
                  <a:pos x="807" y="345"/>
                </a:cxn>
                <a:cxn ang="0">
                  <a:pos x="888" y="390"/>
                </a:cxn>
                <a:cxn ang="0">
                  <a:pos x="936" y="393"/>
                </a:cxn>
                <a:cxn ang="0">
                  <a:pos x="927" y="450"/>
                </a:cxn>
                <a:cxn ang="0">
                  <a:pos x="882" y="474"/>
                </a:cxn>
                <a:cxn ang="0">
                  <a:pos x="828" y="546"/>
                </a:cxn>
                <a:cxn ang="0">
                  <a:pos x="804" y="609"/>
                </a:cxn>
                <a:cxn ang="0">
                  <a:pos x="696" y="669"/>
                </a:cxn>
                <a:cxn ang="0">
                  <a:pos x="642" y="678"/>
                </a:cxn>
                <a:cxn ang="0">
                  <a:pos x="585" y="747"/>
                </a:cxn>
                <a:cxn ang="0">
                  <a:pos x="498" y="807"/>
                </a:cxn>
                <a:cxn ang="0">
                  <a:pos x="459" y="852"/>
                </a:cxn>
                <a:cxn ang="0">
                  <a:pos x="417" y="873"/>
                </a:cxn>
                <a:cxn ang="0">
                  <a:pos x="378" y="918"/>
                </a:cxn>
                <a:cxn ang="0">
                  <a:pos x="315" y="945"/>
                </a:cxn>
                <a:cxn ang="0">
                  <a:pos x="300" y="975"/>
                </a:cxn>
                <a:cxn ang="0">
                  <a:pos x="270" y="1002"/>
                </a:cxn>
                <a:cxn ang="0">
                  <a:pos x="252" y="1044"/>
                </a:cxn>
                <a:cxn ang="0">
                  <a:pos x="210" y="1098"/>
                </a:cxn>
                <a:cxn ang="0">
                  <a:pos x="183" y="1143"/>
                </a:cxn>
                <a:cxn ang="0">
                  <a:pos x="153" y="1164"/>
                </a:cxn>
                <a:cxn ang="0">
                  <a:pos x="147" y="1116"/>
                </a:cxn>
                <a:cxn ang="0">
                  <a:pos x="129" y="1053"/>
                </a:cxn>
                <a:cxn ang="0">
                  <a:pos x="120" y="1011"/>
                </a:cxn>
                <a:cxn ang="0">
                  <a:pos x="141" y="966"/>
                </a:cxn>
                <a:cxn ang="0">
                  <a:pos x="138" y="915"/>
                </a:cxn>
                <a:cxn ang="0">
                  <a:pos x="135" y="876"/>
                </a:cxn>
                <a:cxn ang="0">
                  <a:pos x="162" y="837"/>
                </a:cxn>
                <a:cxn ang="0">
                  <a:pos x="183" y="780"/>
                </a:cxn>
                <a:cxn ang="0">
                  <a:pos x="180" y="714"/>
                </a:cxn>
                <a:cxn ang="0">
                  <a:pos x="195" y="678"/>
                </a:cxn>
                <a:cxn ang="0">
                  <a:pos x="198" y="606"/>
                </a:cxn>
                <a:cxn ang="0">
                  <a:pos x="186" y="543"/>
                </a:cxn>
                <a:cxn ang="0">
                  <a:pos x="123" y="507"/>
                </a:cxn>
                <a:cxn ang="0">
                  <a:pos x="81" y="429"/>
                </a:cxn>
                <a:cxn ang="0">
                  <a:pos x="54" y="366"/>
                </a:cxn>
                <a:cxn ang="0">
                  <a:pos x="21" y="327"/>
                </a:cxn>
                <a:cxn ang="0">
                  <a:pos x="0" y="279"/>
                </a:cxn>
                <a:cxn ang="0">
                  <a:pos x="15" y="249"/>
                </a:cxn>
                <a:cxn ang="0">
                  <a:pos x="36" y="180"/>
                </a:cxn>
              </a:cxnLst>
              <a:rect l="0" t="0" r="r" b="b"/>
              <a:pathLst>
                <a:path w="936" h="1164">
                  <a:moveTo>
                    <a:pt x="90" y="162"/>
                  </a:moveTo>
                  <a:lnTo>
                    <a:pt x="84" y="135"/>
                  </a:lnTo>
                  <a:lnTo>
                    <a:pt x="102" y="105"/>
                  </a:lnTo>
                  <a:lnTo>
                    <a:pt x="78" y="93"/>
                  </a:lnTo>
                  <a:lnTo>
                    <a:pt x="105" y="60"/>
                  </a:lnTo>
                  <a:lnTo>
                    <a:pt x="126" y="69"/>
                  </a:lnTo>
                  <a:lnTo>
                    <a:pt x="138" y="27"/>
                  </a:lnTo>
                  <a:lnTo>
                    <a:pt x="177" y="6"/>
                  </a:lnTo>
                  <a:lnTo>
                    <a:pt x="195" y="12"/>
                  </a:lnTo>
                  <a:lnTo>
                    <a:pt x="219" y="0"/>
                  </a:lnTo>
                  <a:lnTo>
                    <a:pt x="207" y="33"/>
                  </a:lnTo>
                  <a:lnTo>
                    <a:pt x="216" y="63"/>
                  </a:lnTo>
                  <a:lnTo>
                    <a:pt x="222" y="39"/>
                  </a:lnTo>
                  <a:lnTo>
                    <a:pt x="240" y="33"/>
                  </a:lnTo>
                  <a:lnTo>
                    <a:pt x="246" y="12"/>
                  </a:lnTo>
                  <a:lnTo>
                    <a:pt x="273" y="24"/>
                  </a:lnTo>
                  <a:lnTo>
                    <a:pt x="288" y="48"/>
                  </a:lnTo>
                  <a:lnTo>
                    <a:pt x="348" y="51"/>
                  </a:lnTo>
                  <a:lnTo>
                    <a:pt x="405" y="51"/>
                  </a:lnTo>
                  <a:lnTo>
                    <a:pt x="414" y="75"/>
                  </a:lnTo>
                  <a:lnTo>
                    <a:pt x="444" y="93"/>
                  </a:lnTo>
                  <a:lnTo>
                    <a:pt x="453" y="114"/>
                  </a:lnTo>
                  <a:lnTo>
                    <a:pt x="483" y="129"/>
                  </a:lnTo>
                  <a:lnTo>
                    <a:pt x="507" y="162"/>
                  </a:lnTo>
                  <a:lnTo>
                    <a:pt x="543" y="156"/>
                  </a:lnTo>
                  <a:lnTo>
                    <a:pt x="573" y="183"/>
                  </a:lnTo>
                  <a:lnTo>
                    <a:pt x="603" y="177"/>
                  </a:lnTo>
                  <a:lnTo>
                    <a:pt x="627" y="210"/>
                  </a:lnTo>
                  <a:lnTo>
                    <a:pt x="654" y="252"/>
                  </a:lnTo>
                  <a:lnTo>
                    <a:pt x="630" y="273"/>
                  </a:lnTo>
                  <a:lnTo>
                    <a:pt x="618" y="291"/>
                  </a:lnTo>
                  <a:lnTo>
                    <a:pt x="660" y="279"/>
                  </a:lnTo>
                  <a:lnTo>
                    <a:pt x="678" y="285"/>
                  </a:lnTo>
                  <a:lnTo>
                    <a:pt x="657" y="315"/>
                  </a:lnTo>
                  <a:lnTo>
                    <a:pt x="705" y="297"/>
                  </a:lnTo>
                  <a:lnTo>
                    <a:pt x="726" y="288"/>
                  </a:lnTo>
                  <a:lnTo>
                    <a:pt x="747" y="303"/>
                  </a:lnTo>
                  <a:lnTo>
                    <a:pt x="747" y="321"/>
                  </a:lnTo>
                  <a:lnTo>
                    <a:pt x="798" y="324"/>
                  </a:lnTo>
                  <a:lnTo>
                    <a:pt x="807" y="345"/>
                  </a:lnTo>
                  <a:lnTo>
                    <a:pt x="831" y="333"/>
                  </a:lnTo>
                  <a:lnTo>
                    <a:pt x="888" y="390"/>
                  </a:lnTo>
                  <a:lnTo>
                    <a:pt x="915" y="372"/>
                  </a:lnTo>
                  <a:lnTo>
                    <a:pt x="936" y="393"/>
                  </a:lnTo>
                  <a:lnTo>
                    <a:pt x="915" y="414"/>
                  </a:lnTo>
                  <a:lnTo>
                    <a:pt x="927" y="450"/>
                  </a:lnTo>
                  <a:lnTo>
                    <a:pt x="909" y="462"/>
                  </a:lnTo>
                  <a:lnTo>
                    <a:pt x="882" y="474"/>
                  </a:lnTo>
                  <a:lnTo>
                    <a:pt x="831" y="513"/>
                  </a:lnTo>
                  <a:lnTo>
                    <a:pt x="828" y="546"/>
                  </a:lnTo>
                  <a:lnTo>
                    <a:pt x="810" y="579"/>
                  </a:lnTo>
                  <a:lnTo>
                    <a:pt x="804" y="609"/>
                  </a:lnTo>
                  <a:lnTo>
                    <a:pt x="738" y="675"/>
                  </a:lnTo>
                  <a:lnTo>
                    <a:pt x="696" y="669"/>
                  </a:lnTo>
                  <a:lnTo>
                    <a:pt x="666" y="687"/>
                  </a:lnTo>
                  <a:lnTo>
                    <a:pt x="642" y="678"/>
                  </a:lnTo>
                  <a:lnTo>
                    <a:pt x="600" y="702"/>
                  </a:lnTo>
                  <a:lnTo>
                    <a:pt x="585" y="747"/>
                  </a:lnTo>
                  <a:lnTo>
                    <a:pt x="531" y="813"/>
                  </a:lnTo>
                  <a:lnTo>
                    <a:pt x="498" y="807"/>
                  </a:lnTo>
                  <a:lnTo>
                    <a:pt x="486" y="831"/>
                  </a:lnTo>
                  <a:lnTo>
                    <a:pt x="459" y="852"/>
                  </a:lnTo>
                  <a:lnTo>
                    <a:pt x="405" y="843"/>
                  </a:lnTo>
                  <a:lnTo>
                    <a:pt x="417" y="873"/>
                  </a:lnTo>
                  <a:lnTo>
                    <a:pt x="405" y="909"/>
                  </a:lnTo>
                  <a:lnTo>
                    <a:pt x="378" y="918"/>
                  </a:lnTo>
                  <a:lnTo>
                    <a:pt x="327" y="918"/>
                  </a:lnTo>
                  <a:lnTo>
                    <a:pt x="315" y="945"/>
                  </a:lnTo>
                  <a:lnTo>
                    <a:pt x="279" y="957"/>
                  </a:lnTo>
                  <a:lnTo>
                    <a:pt x="300" y="975"/>
                  </a:lnTo>
                  <a:lnTo>
                    <a:pt x="267" y="981"/>
                  </a:lnTo>
                  <a:lnTo>
                    <a:pt x="270" y="1002"/>
                  </a:lnTo>
                  <a:lnTo>
                    <a:pt x="243" y="1026"/>
                  </a:lnTo>
                  <a:lnTo>
                    <a:pt x="252" y="1044"/>
                  </a:lnTo>
                  <a:lnTo>
                    <a:pt x="246" y="1068"/>
                  </a:lnTo>
                  <a:lnTo>
                    <a:pt x="210" y="1098"/>
                  </a:lnTo>
                  <a:lnTo>
                    <a:pt x="210" y="1134"/>
                  </a:lnTo>
                  <a:lnTo>
                    <a:pt x="183" y="1143"/>
                  </a:lnTo>
                  <a:lnTo>
                    <a:pt x="165" y="1134"/>
                  </a:lnTo>
                  <a:lnTo>
                    <a:pt x="153" y="1164"/>
                  </a:lnTo>
                  <a:lnTo>
                    <a:pt x="141" y="1134"/>
                  </a:lnTo>
                  <a:lnTo>
                    <a:pt x="147" y="1116"/>
                  </a:lnTo>
                  <a:lnTo>
                    <a:pt x="120" y="1089"/>
                  </a:lnTo>
                  <a:lnTo>
                    <a:pt x="129" y="1053"/>
                  </a:lnTo>
                  <a:lnTo>
                    <a:pt x="150" y="1044"/>
                  </a:lnTo>
                  <a:lnTo>
                    <a:pt x="120" y="1011"/>
                  </a:lnTo>
                  <a:lnTo>
                    <a:pt x="156" y="999"/>
                  </a:lnTo>
                  <a:lnTo>
                    <a:pt x="141" y="966"/>
                  </a:lnTo>
                  <a:lnTo>
                    <a:pt x="159" y="957"/>
                  </a:lnTo>
                  <a:lnTo>
                    <a:pt x="138" y="915"/>
                  </a:lnTo>
                  <a:lnTo>
                    <a:pt x="153" y="891"/>
                  </a:lnTo>
                  <a:lnTo>
                    <a:pt x="135" y="876"/>
                  </a:lnTo>
                  <a:lnTo>
                    <a:pt x="135" y="855"/>
                  </a:lnTo>
                  <a:lnTo>
                    <a:pt x="162" y="837"/>
                  </a:lnTo>
                  <a:lnTo>
                    <a:pt x="159" y="798"/>
                  </a:lnTo>
                  <a:lnTo>
                    <a:pt x="183" y="780"/>
                  </a:lnTo>
                  <a:lnTo>
                    <a:pt x="177" y="747"/>
                  </a:lnTo>
                  <a:lnTo>
                    <a:pt x="180" y="714"/>
                  </a:lnTo>
                  <a:lnTo>
                    <a:pt x="171" y="678"/>
                  </a:lnTo>
                  <a:lnTo>
                    <a:pt x="195" y="678"/>
                  </a:lnTo>
                  <a:lnTo>
                    <a:pt x="183" y="627"/>
                  </a:lnTo>
                  <a:lnTo>
                    <a:pt x="198" y="606"/>
                  </a:lnTo>
                  <a:lnTo>
                    <a:pt x="201" y="567"/>
                  </a:lnTo>
                  <a:lnTo>
                    <a:pt x="186" y="543"/>
                  </a:lnTo>
                  <a:lnTo>
                    <a:pt x="180" y="516"/>
                  </a:lnTo>
                  <a:lnTo>
                    <a:pt x="123" y="507"/>
                  </a:lnTo>
                  <a:lnTo>
                    <a:pt x="78" y="450"/>
                  </a:lnTo>
                  <a:lnTo>
                    <a:pt x="81" y="429"/>
                  </a:lnTo>
                  <a:lnTo>
                    <a:pt x="51" y="402"/>
                  </a:lnTo>
                  <a:lnTo>
                    <a:pt x="54" y="366"/>
                  </a:lnTo>
                  <a:lnTo>
                    <a:pt x="30" y="348"/>
                  </a:lnTo>
                  <a:lnTo>
                    <a:pt x="21" y="327"/>
                  </a:lnTo>
                  <a:lnTo>
                    <a:pt x="3" y="309"/>
                  </a:lnTo>
                  <a:lnTo>
                    <a:pt x="0" y="279"/>
                  </a:lnTo>
                  <a:lnTo>
                    <a:pt x="33" y="258"/>
                  </a:lnTo>
                  <a:lnTo>
                    <a:pt x="15" y="249"/>
                  </a:lnTo>
                  <a:lnTo>
                    <a:pt x="18" y="210"/>
                  </a:lnTo>
                  <a:lnTo>
                    <a:pt x="36" y="180"/>
                  </a:lnTo>
                  <a:lnTo>
                    <a:pt x="90" y="1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3" name="Freeform 103"/>
            <p:cNvSpPr>
              <a:spLocks/>
            </p:cNvSpPr>
            <p:nvPr/>
          </p:nvSpPr>
          <p:spPr bwMode="ltGray">
            <a:xfrm>
              <a:off x="4821" y="3727"/>
              <a:ext cx="111" cy="69"/>
            </a:xfrm>
            <a:custGeom>
              <a:avLst/>
              <a:gdLst/>
              <a:ahLst/>
              <a:cxnLst>
                <a:cxn ang="0">
                  <a:pos x="111" y="57"/>
                </a:cxn>
                <a:cxn ang="0">
                  <a:pos x="75" y="39"/>
                </a:cxn>
                <a:cxn ang="0">
                  <a:pos x="78" y="18"/>
                </a:cxn>
                <a:cxn ang="0">
                  <a:pos x="63" y="0"/>
                </a:cxn>
                <a:cxn ang="0">
                  <a:pos x="36" y="18"/>
                </a:cxn>
                <a:cxn ang="0">
                  <a:pos x="12" y="30"/>
                </a:cxn>
                <a:cxn ang="0">
                  <a:pos x="0" y="45"/>
                </a:cxn>
                <a:cxn ang="0">
                  <a:pos x="36" y="39"/>
                </a:cxn>
                <a:cxn ang="0">
                  <a:pos x="39" y="63"/>
                </a:cxn>
                <a:cxn ang="0">
                  <a:pos x="60" y="69"/>
                </a:cxn>
                <a:cxn ang="0">
                  <a:pos x="63" y="51"/>
                </a:cxn>
                <a:cxn ang="0">
                  <a:pos x="90" y="69"/>
                </a:cxn>
                <a:cxn ang="0">
                  <a:pos x="111" y="57"/>
                </a:cxn>
              </a:cxnLst>
              <a:rect l="0" t="0" r="r" b="b"/>
              <a:pathLst>
                <a:path w="111" h="69">
                  <a:moveTo>
                    <a:pt x="111" y="57"/>
                  </a:moveTo>
                  <a:lnTo>
                    <a:pt x="75" y="39"/>
                  </a:lnTo>
                  <a:lnTo>
                    <a:pt x="78" y="18"/>
                  </a:lnTo>
                  <a:lnTo>
                    <a:pt x="63" y="0"/>
                  </a:lnTo>
                  <a:lnTo>
                    <a:pt x="36" y="18"/>
                  </a:lnTo>
                  <a:lnTo>
                    <a:pt x="12" y="30"/>
                  </a:lnTo>
                  <a:lnTo>
                    <a:pt x="0" y="45"/>
                  </a:lnTo>
                  <a:lnTo>
                    <a:pt x="36" y="39"/>
                  </a:lnTo>
                  <a:lnTo>
                    <a:pt x="39" y="63"/>
                  </a:lnTo>
                  <a:lnTo>
                    <a:pt x="60" y="69"/>
                  </a:lnTo>
                  <a:lnTo>
                    <a:pt x="63" y="51"/>
                  </a:lnTo>
                  <a:lnTo>
                    <a:pt x="90" y="69"/>
                  </a:lnTo>
                  <a:lnTo>
                    <a:pt x="111" y="5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4" name="Freeform 104"/>
            <p:cNvSpPr>
              <a:spLocks/>
            </p:cNvSpPr>
            <p:nvPr/>
          </p:nvSpPr>
          <p:spPr bwMode="ltGray">
            <a:xfrm>
              <a:off x="3651" y="1108"/>
              <a:ext cx="1401" cy="1164"/>
            </a:xfrm>
            <a:custGeom>
              <a:avLst/>
              <a:gdLst/>
              <a:ahLst/>
              <a:cxnLst>
                <a:cxn ang="0">
                  <a:pos x="51" y="192"/>
                </a:cxn>
                <a:cxn ang="0">
                  <a:pos x="81" y="108"/>
                </a:cxn>
                <a:cxn ang="0">
                  <a:pos x="177" y="87"/>
                </a:cxn>
                <a:cxn ang="0">
                  <a:pos x="198" y="42"/>
                </a:cxn>
                <a:cxn ang="0">
                  <a:pos x="246" y="24"/>
                </a:cxn>
                <a:cxn ang="0">
                  <a:pos x="315" y="9"/>
                </a:cxn>
                <a:cxn ang="0">
                  <a:pos x="390" y="75"/>
                </a:cxn>
                <a:cxn ang="0">
                  <a:pos x="480" y="138"/>
                </a:cxn>
                <a:cxn ang="0">
                  <a:pos x="576" y="180"/>
                </a:cxn>
                <a:cxn ang="0">
                  <a:pos x="684" y="234"/>
                </a:cxn>
                <a:cxn ang="0">
                  <a:pos x="648" y="222"/>
                </a:cxn>
                <a:cxn ang="0">
                  <a:pos x="621" y="141"/>
                </a:cxn>
                <a:cxn ang="0">
                  <a:pos x="555" y="123"/>
                </a:cxn>
                <a:cxn ang="0">
                  <a:pos x="642" y="111"/>
                </a:cxn>
                <a:cxn ang="0">
                  <a:pos x="738" y="153"/>
                </a:cxn>
                <a:cxn ang="0">
                  <a:pos x="756" y="264"/>
                </a:cxn>
                <a:cxn ang="0">
                  <a:pos x="804" y="225"/>
                </a:cxn>
                <a:cxn ang="0">
                  <a:pos x="786" y="189"/>
                </a:cxn>
                <a:cxn ang="0">
                  <a:pos x="855" y="231"/>
                </a:cxn>
                <a:cxn ang="0">
                  <a:pos x="909" y="207"/>
                </a:cxn>
                <a:cxn ang="0">
                  <a:pos x="936" y="273"/>
                </a:cxn>
                <a:cxn ang="0">
                  <a:pos x="873" y="342"/>
                </a:cxn>
                <a:cxn ang="0">
                  <a:pos x="810" y="378"/>
                </a:cxn>
                <a:cxn ang="0">
                  <a:pos x="843" y="486"/>
                </a:cxn>
                <a:cxn ang="0">
                  <a:pos x="987" y="504"/>
                </a:cxn>
                <a:cxn ang="0">
                  <a:pos x="1068" y="567"/>
                </a:cxn>
                <a:cxn ang="0">
                  <a:pos x="1044" y="468"/>
                </a:cxn>
                <a:cxn ang="0">
                  <a:pos x="1029" y="393"/>
                </a:cxn>
                <a:cxn ang="0">
                  <a:pos x="1044" y="348"/>
                </a:cxn>
                <a:cxn ang="0">
                  <a:pos x="1131" y="357"/>
                </a:cxn>
                <a:cxn ang="0">
                  <a:pos x="1218" y="378"/>
                </a:cxn>
                <a:cxn ang="0">
                  <a:pos x="1323" y="408"/>
                </a:cxn>
                <a:cxn ang="0">
                  <a:pos x="1368" y="483"/>
                </a:cxn>
                <a:cxn ang="0">
                  <a:pos x="1308" y="555"/>
                </a:cxn>
                <a:cxn ang="0">
                  <a:pos x="1251" y="585"/>
                </a:cxn>
                <a:cxn ang="0">
                  <a:pos x="1290" y="567"/>
                </a:cxn>
                <a:cxn ang="0">
                  <a:pos x="1341" y="585"/>
                </a:cxn>
                <a:cxn ang="0">
                  <a:pos x="1380" y="576"/>
                </a:cxn>
                <a:cxn ang="0">
                  <a:pos x="1338" y="678"/>
                </a:cxn>
                <a:cxn ang="0">
                  <a:pos x="1257" y="705"/>
                </a:cxn>
                <a:cxn ang="0">
                  <a:pos x="1224" y="774"/>
                </a:cxn>
                <a:cxn ang="0">
                  <a:pos x="1167" y="834"/>
                </a:cxn>
                <a:cxn ang="0">
                  <a:pos x="1182" y="915"/>
                </a:cxn>
                <a:cxn ang="0">
                  <a:pos x="1095" y="990"/>
                </a:cxn>
                <a:cxn ang="0">
                  <a:pos x="1116" y="1131"/>
                </a:cxn>
                <a:cxn ang="0">
                  <a:pos x="1047" y="1107"/>
                </a:cxn>
                <a:cxn ang="0">
                  <a:pos x="957" y="1053"/>
                </a:cxn>
                <a:cxn ang="0">
                  <a:pos x="852" y="1092"/>
                </a:cxn>
                <a:cxn ang="0">
                  <a:pos x="705" y="1137"/>
                </a:cxn>
                <a:cxn ang="0">
                  <a:pos x="387" y="1035"/>
                </a:cxn>
                <a:cxn ang="0">
                  <a:pos x="231" y="870"/>
                </a:cxn>
                <a:cxn ang="0">
                  <a:pos x="237" y="699"/>
                </a:cxn>
                <a:cxn ang="0">
                  <a:pos x="318" y="609"/>
                </a:cxn>
                <a:cxn ang="0">
                  <a:pos x="303" y="483"/>
                </a:cxn>
                <a:cxn ang="0">
                  <a:pos x="279" y="339"/>
                </a:cxn>
                <a:cxn ang="0">
                  <a:pos x="201" y="225"/>
                </a:cxn>
                <a:cxn ang="0">
                  <a:pos x="105" y="216"/>
                </a:cxn>
              </a:cxnLst>
              <a:rect l="0" t="0" r="r" b="b"/>
              <a:pathLst>
                <a:path w="1401" h="1164">
                  <a:moveTo>
                    <a:pt x="0" y="240"/>
                  </a:moveTo>
                  <a:lnTo>
                    <a:pt x="27" y="219"/>
                  </a:lnTo>
                  <a:lnTo>
                    <a:pt x="66" y="219"/>
                  </a:lnTo>
                  <a:lnTo>
                    <a:pt x="51" y="192"/>
                  </a:lnTo>
                  <a:lnTo>
                    <a:pt x="42" y="171"/>
                  </a:lnTo>
                  <a:lnTo>
                    <a:pt x="54" y="156"/>
                  </a:lnTo>
                  <a:lnTo>
                    <a:pt x="51" y="135"/>
                  </a:lnTo>
                  <a:lnTo>
                    <a:pt x="81" y="108"/>
                  </a:lnTo>
                  <a:lnTo>
                    <a:pt x="90" y="81"/>
                  </a:lnTo>
                  <a:lnTo>
                    <a:pt x="123" y="87"/>
                  </a:lnTo>
                  <a:lnTo>
                    <a:pt x="138" y="105"/>
                  </a:lnTo>
                  <a:lnTo>
                    <a:pt x="177" y="87"/>
                  </a:lnTo>
                  <a:lnTo>
                    <a:pt x="150" y="75"/>
                  </a:lnTo>
                  <a:lnTo>
                    <a:pt x="153" y="54"/>
                  </a:lnTo>
                  <a:lnTo>
                    <a:pt x="180" y="21"/>
                  </a:lnTo>
                  <a:lnTo>
                    <a:pt x="198" y="42"/>
                  </a:lnTo>
                  <a:lnTo>
                    <a:pt x="204" y="60"/>
                  </a:lnTo>
                  <a:lnTo>
                    <a:pt x="222" y="69"/>
                  </a:lnTo>
                  <a:lnTo>
                    <a:pt x="228" y="45"/>
                  </a:lnTo>
                  <a:lnTo>
                    <a:pt x="246" y="24"/>
                  </a:lnTo>
                  <a:lnTo>
                    <a:pt x="249" y="0"/>
                  </a:lnTo>
                  <a:lnTo>
                    <a:pt x="285" y="24"/>
                  </a:lnTo>
                  <a:lnTo>
                    <a:pt x="303" y="27"/>
                  </a:lnTo>
                  <a:lnTo>
                    <a:pt x="315" y="9"/>
                  </a:lnTo>
                  <a:lnTo>
                    <a:pt x="342" y="18"/>
                  </a:lnTo>
                  <a:lnTo>
                    <a:pt x="363" y="39"/>
                  </a:lnTo>
                  <a:lnTo>
                    <a:pt x="363" y="66"/>
                  </a:lnTo>
                  <a:lnTo>
                    <a:pt x="390" y="75"/>
                  </a:lnTo>
                  <a:lnTo>
                    <a:pt x="396" y="99"/>
                  </a:lnTo>
                  <a:lnTo>
                    <a:pt x="420" y="114"/>
                  </a:lnTo>
                  <a:lnTo>
                    <a:pt x="432" y="150"/>
                  </a:lnTo>
                  <a:lnTo>
                    <a:pt x="480" y="138"/>
                  </a:lnTo>
                  <a:lnTo>
                    <a:pt x="498" y="156"/>
                  </a:lnTo>
                  <a:lnTo>
                    <a:pt x="540" y="144"/>
                  </a:lnTo>
                  <a:lnTo>
                    <a:pt x="540" y="171"/>
                  </a:lnTo>
                  <a:lnTo>
                    <a:pt x="576" y="180"/>
                  </a:lnTo>
                  <a:lnTo>
                    <a:pt x="585" y="207"/>
                  </a:lnTo>
                  <a:lnTo>
                    <a:pt x="618" y="207"/>
                  </a:lnTo>
                  <a:lnTo>
                    <a:pt x="627" y="228"/>
                  </a:lnTo>
                  <a:lnTo>
                    <a:pt x="684" y="234"/>
                  </a:lnTo>
                  <a:lnTo>
                    <a:pt x="684" y="252"/>
                  </a:lnTo>
                  <a:lnTo>
                    <a:pt x="714" y="228"/>
                  </a:lnTo>
                  <a:lnTo>
                    <a:pt x="693" y="213"/>
                  </a:lnTo>
                  <a:lnTo>
                    <a:pt x="648" y="222"/>
                  </a:lnTo>
                  <a:lnTo>
                    <a:pt x="624" y="189"/>
                  </a:lnTo>
                  <a:lnTo>
                    <a:pt x="636" y="174"/>
                  </a:lnTo>
                  <a:lnTo>
                    <a:pt x="615" y="159"/>
                  </a:lnTo>
                  <a:lnTo>
                    <a:pt x="621" y="141"/>
                  </a:lnTo>
                  <a:lnTo>
                    <a:pt x="603" y="126"/>
                  </a:lnTo>
                  <a:lnTo>
                    <a:pt x="591" y="153"/>
                  </a:lnTo>
                  <a:lnTo>
                    <a:pt x="567" y="153"/>
                  </a:lnTo>
                  <a:lnTo>
                    <a:pt x="555" y="123"/>
                  </a:lnTo>
                  <a:lnTo>
                    <a:pt x="588" y="108"/>
                  </a:lnTo>
                  <a:lnTo>
                    <a:pt x="597" y="84"/>
                  </a:lnTo>
                  <a:lnTo>
                    <a:pt x="624" y="75"/>
                  </a:lnTo>
                  <a:lnTo>
                    <a:pt x="642" y="111"/>
                  </a:lnTo>
                  <a:lnTo>
                    <a:pt x="675" y="135"/>
                  </a:lnTo>
                  <a:lnTo>
                    <a:pt x="696" y="135"/>
                  </a:lnTo>
                  <a:lnTo>
                    <a:pt x="720" y="129"/>
                  </a:lnTo>
                  <a:lnTo>
                    <a:pt x="738" y="153"/>
                  </a:lnTo>
                  <a:lnTo>
                    <a:pt x="720" y="174"/>
                  </a:lnTo>
                  <a:lnTo>
                    <a:pt x="747" y="204"/>
                  </a:lnTo>
                  <a:lnTo>
                    <a:pt x="723" y="249"/>
                  </a:lnTo>
                  <a:lnTo>
                    <a:pt x="756" y="264"/>
                  </a:lnTo>
                  <a:lnTo>
                    <a:pt x="777" y="246"/>
                  </a:lnTo>
                  <a:lnTo>
                    <a:pt x="756" y="225"/>
                  </a:lnTo>
                  <a:lnTo>
                    <a:pt x="792" y="210"/>
                  </a:lnTo>
                  <a:lnTo>
                    <a:pt x="804" y="225"/>
                  </a:lnTo>
                  <a:lnTo>
                    <a:pt x="798" y="243"/>
                  </a:lnTo>
                  <a:lnTo>
                    <a:pt x="828" y="237"/>
                  </a:lnTo>
                  <a:lnTo>
                    <a:pt x="819" y="210"/>
                  </a:lnTo>
                  <a:lnTo>
                    <a:pt x="786" y="189"/>
                  </a:lnTo>
                  <a:lnTo>
                    <a:pt x="804" y="171"/>
                  </a:lnTo>
                  <a:lnTo>
                    <a:pt x="840" y="189"/>
                  </a:lnTo>
                  <a:lnTo>
                    <a:pt x="843" y="216"/>
                  </a:lnTo>
                  <a:lnTo>
                    <a:pt x="855" y="231"/>
                  </a:lnTo>
                  <a:lnTo>
                    <a:pt x="876" y="228"/>
                  </a:lnTo>
                  <a:lnTo>
                    <a:pt x="882" y="258"/>
                  </a:lnTo>
                  <a:lnTo>
                    <a:pt x="900" y="246"/>
                  </a:lnTo>
                  <a:lnTo>
                    <a:pt x="909" y="207"/>
                  </a:lnTo>
                  <a:lnTo>
                    <a:pt x="927" y="201"/>
                  </a:lnTo>
                  <a:lnTo>
                    <a:pt x="936" y="234"/>
                  </a:lnTo>
                  <a:lnTo>
                    <a:pt x="948" y="258"/>
                  </a:lnTo>
                  <a:lnTo>
                    <a:pt x="936" y="273"/>
                  </a:lnTo>
                  <a:lnTo>
                    <a:pt x="888" y="276"/>
                  </a:lnTo>
                  <a:lnTo>
                    <a:pt x="882" y="297"/>
                  </a:lnTo>
                  <a:lnTo>
                    <a:pt x="888" y="324"/>
                  </a:lnTo>
                  <a:lnTo>
                    <a:pt x="873" y="342"/>
                  </a:lnTo>
                  <a:lnTo>
                    <a:pt x="852" y="336"/>
                  </a:lnTo>
                  <a:lnTo>
                    <a:pt x="846" y="363"/>
                  </a:lnTo>
                  <a:lnTo>
                    <a:pt x="831" y="378"/>
                  </a:lnTo>
                  <a:lnTo>
                    <a:pt x="810" y="378"/>
                  </a:lnTo>
                  <a:lnTo>
                    <a:pt x="804" y="423"/>
                  </a:lnTo>
                  <a:lnTo>
                    <a:pt x="804" y="441"/>
                  </a:lnTo>
                  <a:lnTo>
                    <a:pt x="831" y="453"/>
                  </a:lnTo>
                  <a:lnTo>
                    <a:pt x="843" y="486"/>
                  </a:lnTo>
                  <a:lnTo>
                    <a:pt x="879" y="486"/>
                  </a:lnTo>
                  <a:lnTo>
                    <a:pt x="924" y="492"/>
                  </a:lnTo>
                  <a:lnTo>
                    <a:pt x="951" y="513"/>
                  </a:lnTo>
                  <a:lnTo>
                    <a:pt x="987" y="504"/>
                  </a:lnTo>
                  <a:lnTo>
                    <a:pt x="996" y="528"/>
                  </a:lnTo>
                  <a:lnTo>
                    <a:pt x="1011" y="561"/>
                  </a:lnTo>
                  <a:lnTo>
                    <a:pt x="1044" y="588"/>
                  </a:lnTo>
                  <a:lnTo>
                    <a:pt x="1068" y="567"/>
                  </a:lnTo>
                  <a:lnTo>
                    <a:pt x="1050" y="543"/>
                  </a:lnTo>
                  <a:lnTo>
                    <a:pt x="1020" y="528"/>
                  </a:lnTo>
                  <a:lnTo>
                    <a:pt x="1020" y="501"/>
                  </a:lnTo>
                  <a:lnTo>
                    <a:pt x="1044" y="468"/>
                  </a:lnTo>
                  <a:lnTo>
                    <a:pt x="1032" y="432"/>
                  </a:lnTo>
                  <a:lnTo>
                    <a:pt x="1011" y="429"/>
                  </a:lnTo>
                  <a:lnTo>
                    <a:pt x="1008" y="411"/>
                  </a:lnTo>
                  <a:lnTo>
                    <a:pt x="1029" y="393"/>
                  </a:lnTo>
                  <a:lnTo>
                    <a:pt x="1011" y="381"/>
                  </a:lnTo>
                  <a:lnTo>
                    <a:pt x="1011" y="360"/>
                  </a:lnTo>
                  <a:lnTo>
                    <a:pt x="1002" y="336"/>
                  </a:lnTo>
                  <a:lnTo>
                    <a:pt x="1044" y="348"/>
                  </a:lnTo>
                  <a:lnTo>
                    <a:pt x="1071" y="330"/>
                  </a:lnTo>
                  <a:lnTo>
                    <a:pt x="1089" y="336"/>
                  </a:lnTo>
                  <a:lnTo>
                    <a:pt x="1104" y="357"/>
                  </a:lnTo>
                  <a:lnTo>
                    <a:pt x="1131" y="357"/>
                  </a:lnTo>
                  <a:lnTo>
                    <a:pt x="1146" y="390"/>
                  </a:lnTo>
                  <a:lnTo>
                    <a:pt x="1182" y="393"/>
                  </a:lnTo>
                  <a:lnTo>
                    <a:pt x="1185" y="357"/>
                  </a:lnTo>
                  <a:lnTo>
                    <a:pt x="1218" y="378"/>
                  </a:lnTo>
                  <a:lnTo>
                    <a:pt x="1251" y="372"/>
                  </a:lnTo>
                  <a:lnTo>
                    <a:pt x="1248" y="399"/>
                  </a:lnTo>
                  <a:lnTo>
                    <a:pt x="1287" y="423"/>
                  </a:lnTo>
                  <a:lnTo>
                    <a:pt x="1323" y="408"/>
                  </a:lnTo>
                  <a:lnTo>
                    <a:pt x="1362" y="420"/>
                  </a:lnTo>
                  <a:lnTo>
                    <a:pt x="1359" y="441"/>
                  </a:lnTo>
                  <a:lnTo>
                    <a:pt x="1392" y="456"/>
                  </a:lnTo>
                  <a:lnTo>
                    <a:pt x="1368" y="483"/>
                  </a:lnTo>
                  <a:lnTo>
                    <a:pt x="1356" y="516"/>
                  </a:lnTo>
                  <a:lnTo>
                    <a:pt x="1329" y="525"/>
                  </a:lnTo>
                  <a:lnTo>
                    <a:pt x="1341" y="549"/>
                  </a:lnTo>
                  <a:lnTo>
                    <a:pt x="1308" y="555"/>
                  </a:lnTo>
                  <a:lnTo>
                    <a:pt x="1290" y="534"/>
                  </a:lnTo>
                  <a:lnTo>
                    <a:pt x="1260" y="546"/>
                  </a:lnTo>
                  <a:lnTo>
                    <a:pt x="1263" y="564"/>
                  </a:lnTo>
                  <a:lnTo>
                    <a:pt x="1251" y="585"/>
                  </a:lnTo>
                  <a:lnTo>
                    <a:pt x="1209" y="612"/>
                  </a:lnTo>
                  <a:lnTo>
                    <a:pt x="1233" y="633"/>
                  </a:lnTo>
                  <a:lnTo>
                    <a:pt x="1263" y="609"/>
                  </a:lnTo>
                  <a:lnTo>
                    <a:pt x="1290" y="567"/>
                  </a:lnTo>
                  <a:lnTo>
                    <a:pt x="1314" y="573"/>
                  </a:lnTo>
                  <a:lnTo>
                    <a:pt x="1311" y="606"/>
                  </a:lnTo>
                  <a:lnTo>
                    <a:pt x="1326" y="627"/>
                  </a:lnTo>
                  <a:lnTo>
                    <a:pt x="1341" y="585"/>
                  </a:lnTo>
                  <a:lnTo>
                    <a:pt x="1350" y="624"/>
                  </a:lnTo>
                  <a:lnTo>
                    <a:pt x="1374" y="621"/>
                  </a:lnTo>
                  <a:lnTo>
                    <a:pt x="1383" y="597"/>
                  </a:lnTo>
                  <a:lnTo>
                    <a:pt x="1380" y="576"/>
                  </a:lnTo>
                  <a:lnTo>
                    <a:pt x="1398" y="600"/>
                  </a:lnTo>
                  <a:lnTo>
                    <a:pt x="1401" y="621"/>
                  </a:lnTo>
                  <a:lnTo>
                    <a:pt x="1359" y="639"/>
                  </a:lnTo>
                  <a:lnTo>
                    <a:pt x="1338" y="678"/>
                  </a:lnTo>
                  <a:lnTo>
                    <a:pt x="1320" y="654"/>
                  </a:lnTo>
                  <a:lnTo>
                    <a:pt x="1296" y="660"/>
                  </a:lnTo>
                  <a:lnTo>
                    <a:pt x="1296" y="681"/>
                  </a:lnTo>
                  <a:lnTo>
                    <a:pt x="1257" y="705"/>
                  </a:lnTo>
                  <a:lnTo>
                    <a:pt x="1239" y="729"/>
                  </a:lnTo>
                  <a:lnTo>
                    <a:pt x="1260" y="735"/>
                  </a:lnTo>
                  <a:lnTo>
                    <a:pt x="1251" y="765"/>
                  </a:lnTo>
                  <a:lnTo>
                    <a:pt x="1224" y="774"/>
                  </a:lnTo>
                  <a:lnTo>
                    <a:pt x="1188" y="783"/>
                  </a:lnTo>
                  <a:lnTo>
                    <a:pt x="1203" y="807"/>
                  </a:lnTo>
                  <a:lnTo>
                    <a:pt x="1185" y="831"/>
                  </a:lnTo>
                  <a:lnTo>
                    <a:pt x="1167" y="834"/>
                  </a:lnTo>
                  <a:lnTo>
                    <a:pt x="1185" y="855"/>
                  </a:lnTo>
                  <a:lnTo>
                    <a:pt x="1170" y="867"/>
                  </a:lnTo>
                  <a:lnTo>
                    <a:pt x="1194" y="894"/>
                  </a:lnTo>
                  <a:lnTo>
                    <a:pt x="1182" y="915"/>
                  </a:lnTo>
                  <a:lnTo>
                    <a:pt x="1158" y="912"/>
                  </a:lnTo>
                  <a:lnTo>
                    <a:pt x="1158" y="939"/>
                  </a:lnTo>
                  <a:lnTo>
                    <a:pt x="1128" y="960"/>
                  </a:lnTo>
                  <a:lnTo>
                    <a:pt x="1095" y="990"/>
                  </a:lnTo>
                  <a:lnTo>
                    <a:pt x="1077" y="1002"/>
                  </a:lnTo>
                  <a:lnTo>
                    <a:pt x="1077" y="1044"/>
                  </a:lnTo>
                  <a:lnTo>
                    <a:pt x="1104" y="1086"/>
                  </a:lnTo>
                  <a:lnTo>
                    <a:pt x="1116" y="1131"/>
                  </a:lnTo>
                  <a:lnTo>
                    <a:pt x="1104" y="1152"/>
                  </a:lnTo>
                  <a:lnTo>
                    <a:pt x="1083" y="1164"/>
                  </a:lnTo>
                  <a:lnTo>
                    <a:pt x="1077" y="1122"/>
                  </a:lnTo>
                  <a:lnTo>
                    <a:pt x="1047" y="1107"/>
                  </a:lnTo>
                  <a:lnTo>
                    <a:pt x="1044" y="1083"/>
                  </a:lnTo>
                  <a:lnTo>
                    <a:pt x="1023" y="1053"/>
                  </a:lnTo>
                  <a:lnTo>
                    <a:pt x="990" y="1065"/>
                  </a:lnTo>
                  <a:lnTo>
                    <a:pt x="957" y="1053"/>
                  </a:lnTo>
                  <a:lnTo>
                    <a:pt x="930" y="1062"/>
                  </a:lnTo>
                  <a:lnTo>
                    <a:pt x="891" y="1056"/>
                  </a:lnTo>
                  <a:lnTo>
                    <a:pt x="888" y="1083"/>
                  </a:lnTo>
                  <a:lnTo>
                    <a:pt x="852" y="1092"/>
                  </a:lnTo>
                  <a:lnTo>
                    <a:pt x="813" y="1074"/>
                  </a:lnTo>
                  <a:lnTo>
                    <a:pt x="759" y="1065"/>
                  </a:lnTo>
                  <a:lnTo>
                    <a:pt x="699" y="1092"/>
                  </a:lnTo>
                  <a:lnTo>
                    <a:pt x="705" y="1137"/>
                  </a:lnTo>
                  <a:lnTo>
                    <a:pt x="690" y="1161"/>
                  </a:lnTo>
                  <a:lnTo>
                    <a:pt x="615" y="1134"/>
                  </a:lnTo>
                  <a:lnTo>
                    <a:pt x="486" y="1056"/>
                  </a:lnTo>
                  <a:lnTo>
                    <a:pt x="387" y="1035"/>
                  </a:lnTo>
                  <a:lnTo>
                    <a:pt x="318" y="969"/>
                  </a:lnTo>
                  <a:lnTo>
                    <a:pt x="279" y="948"/>
                  </a:lnTo>
                  <a:lnTo>
                    <a:pt x="234" y="909"/>
                  </a:lnTo>
                  <a:lnTo>
                    <a:pt x="231" y="870"/>
                  </a:lnTo>
                  <a:lnTo>
                    <a:pt x="201" y="816"/>
                  </a:lnTo>
                  <a:lnTo>
                    <a:pt x="210" y="753"/>
                  </a:lnTo>
                  <a:lnTo>
                    <a:pt x="237" y="741"/>
                  </a:lnTo>
                  <a:lnTo>
                    <a:pt x="237" y="699"/>
                  </a:lnTo>
                  <a:lnTo>
                    <a:pt x="264" y="684"/>
                  </a:lnTo>
                  <a:lnTo>
                    <a:pt x="291" y="654"/>
                  </a:lnTo>
                  <a:lnTo>
                    <a:pt x="288" y="603"/>
                  </a:lnTo>
                  <a:lnTo>
                    <a:pt x="318" y="609"/>
                  </a:lnTo>
                  <a:lnTo>
                    <a:pt x="321" y="591"/>
                  </a:lnTo>
                  <a:lnTo>
                    <a:pt x="291" y="564"/>
                  </a:lnTo>
                  <a:lnTo>
                    <a:pt x="282" y="513"/>
                  </a:lnTo>
                  <a:lnTo>
                    <a:pt x="303" y="483"/>
                  </a:lnTo>
                  <a:lnTo>
                    <a:pt x="285" y="450"/>
                  </a:lnTo>
                  <a:lnTo>
                    <a:pt x="273" y="408"/>
                  </a:lnTo>
                  <a:lnTo>
                    <a:pt x="285" y="366"/>
                  </a:lnTo>
                  <a:lnTo>
                    <a:pt x="279" y="339"/>
                  </a:lnTo>
                  <a:lnTo>
                    <a:pt x="255" y="330"/>
                  </a:lnTo>
                  <a:lnTo>
                    <a:pt x="243" y="303"/>
                  </a:lnTo>
                  <a:lnTo>
                    <a:pt x="210" y="258"/>
                  </a:lnTo>
                  <a:lnTo>
                    <a:pt x="201" y="225"/>
                  </a:lnTo>
                  <a:lnTo>
                    <a:pt x="171" y="252"/>
                  </a:lnTo>
                  <a:lnTo>
                    <a:pt x="144" y="252"/>
                  </a:lnTo>
                  <a:lnTo>
                    <a:pt x="132" y="237"/>
                  </a:lnTo>
                  <a:lnTo>
                    <a:pt x="105" y="216"/>
                  </a:lnTo>
                  <a:lnTo>
                    <a:pt x="66" y="246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5" name="Freeform 105"/>
            <p:cNvSpPr>
              <a:spLocks/>
            </p:cNvSpPr>
            <p:nvPr/>
          </p:nvSpPr>
          <p:spPr bwMode="ltGray">
            <a:xfrm>
              <a:off x="5013" y="1561"/>
              <a:ext cx="144" cy="105"/>
            </a:xfrm>
            <a:custGeom>
              <a:avLst/>
              <a:gdLst/>
              <a:ahLst/>
              <a:cxnLst>
                <a:cxn ang="0">
                  <a:pos x="42" y="105"/>
                </a:cxn>
                <a:cxn ang="0">
                  <a:pos x="75" y="99"/>
                </a:cxn>
                <a:cxn ang="0">
                  <a:pos x="99" y="84"/>
                </a:cxn>
                <a:cxn ang="0">
                  <a:pos x="114" y="96"/>
                </a:cxn>
                <a:cxn ang="0">
                  <a:pos x="144" y="87"/>
                </a:cxn>
                <a:cxn ang="0">
                  <a:pos x="141" y="66"/>
                </a:cxn>
                <a:cxn ang="0">
                  <a:pos x="105" y="21"/>
                </a:cxn>
                <a:cxn ang="0">
                  <a:pos x="78" y="39"/>
                </a:cxn>
                <a:cxn ang="0">
                  <a:pos x="54" y="36"/>
                </a:cxn>
                <a:cxn ang="0">
                  <a:pos x="57" y="9"/>
                </a:cxn>
                <a:cxn ang="0">
                  <a:pos x="39" y="0"/>
                </a:cxn>
                <a:cxn ang="0">
                  <a:pos x="33" y="27"/>
                </a:cxn>
                <a:cxn ang="0">
                  <a:pos x="39" y="60"/>
                </a:cxn>
                <a:cxn ang="0">
                  <a:pos x="9" y="66"/>
                </a:cxn>
                <a:cxn ang="0">
                  <a:pos x="0" y="87"/>
                </a:cxn>
                <a:cxn ang="0">
                  <a:pos x="33" y="78"/>
                </a:cxn>
                <a:cxn ang="0">
                  <a:pos x="42" y="105"/>
                </a:cxn>
              </a:cxnLst>
              <a:rect l="0" t="0" r="r" b="b"/>
              <a:pathLst>
                <a:path w="144" h="105">
                  <a:moveTo>
                    <a:pt x="42" y="105"/>
                  </a:moveTo>
                  <a:lnTo>
                    <a:pt x="75" y="99"/>
                  </a:lnTo>
                  <a:lnTo>
                    <a:pt x="99" y="84"/>
                  </a:lnTo>
                  <a:lnTo>
                    <a:pt x="114" y="96"/>
                  </a:lnTo>
                  <a:lnTo>
                    <a:pt x="144" y="87"/>
                  </a:lnTo>
                  <a:lnTo>
                    <a:pt x="141" y="66"/>
                  </a:lnTo>
                  <a:lnTo>
                    <a:pt x="105" y="21"/>
                  </a:lnTo>
                  <a:lnTo>
                    <a:pt x="78" y="39"/>
                  </a:lnTo>
                  <a:lnTo>
                    <a:pt x="54" y="36"/>
                  </a:lnTo>
                  <a:lnTo>
                    <a:pt x="57" y="9"/>
                  </a:lnTo>
                  <a:lnTo>
                    <a:pt x="39" y="0"/>
                  </a:lnTo>
                  <a:lnTo>
                    <a:pt x="33" y="27"/>
                  </a:lnTo>
                  <a:lnTo>
                    <a:pt x="39" y="60"/>
                  </a:lnTo>
                  <a:lnTo>
                    <a:pt x="9" y="66"/>
                  </a:lnTo>
                  <a:lnTo>
                    <a:pt x="0" y="87"/>
                  </a:lnTo>
                  <a:lnTo>
                    <a:pt x="33" y="78"/>
                  </a:lnTo>
                  <a:lnTo>
                    <a:pt x="42" y="10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6" name="Freeform 106"/>
            <p:cNvSpPr>
              <a:spLocks/>
            </p:cNvSpPr>
            <p:nvPr/>
          </p:nvSpPr>
          <p:spPr bwMode="ltGray">
            <a:xfrm>
              <a:off x="4485" y="1225"/>
              <a:ext cx="339" cy="204"/>
            </a:xfrm>
            <a:custGeom>
              <a:avLst/>
              <a:gdLst/>
              <a:ahLst/>
              <a:cxnLst>
                <a:cxn ang="0">
                  <a:pos x="327" y="204"/>
                </a:cxn>
                <a:cxn ang="0">
                  <a:pos x="339" y="174"/>
                </a:cxn>
                <a:cxn ang="0">
                  <a:pos x="312" y="150"/>
                </a:cxn>
                <a:cxn ang="0">
                  <a:pos x="288" y="150"/>
                </a:cxn>
                <a:cxn ang="0">
                  <a:pos x="282" y="132"/>
                </a:cxn>
                <a:cxn ang="0">
                  <a:pos x="300" y="114"/>
                </a:cxn>
                <a:cxn ang="0">
                  <a:pos x="321" y="123"/>
                </a:cxn>
                <a:cxn ang="0">
                  <a:pos x="327" y="105"/>
                </a:cxn>
                <a:cxn ang="0">
                  <a:pos x="303" y="81"/>
                </a:cxn>
                <a:cxn ang="0">
                  <a:pos x="282" y="87"/>
                </a:cxn>
                <a:cxn ang="0">
                  <a:pos x="264" y="72"/>
                </a:cxn>
                <a:cxn ang="0">
                  <a:pos x="237" y="78"/>
                </a:cxn>
                <a:cxn ang="0">
                  <a:pos x="225" y="48"/>
                </a:cxn>
                <a:cxn ang="0">
                  <a:pos x="207" y="30"/>
                </a:cxn>
                <a:cxn ang="0">
                  <a:pos x="183" y="39"/>
                </a:cxn>
                <a:cxn ang="0">
                  <a:pos x="153" y="39"/>
                </a:cxn>
                <a:cxn ang="0">
                  <a:pos x="156" y="18"/>
                </a:cxn>
                <a:cxn ang="0">
                  <a:pos x="135" y="12"/>
                </a:cxn>
                <a:cxn ang="0">
                  <a:pos x="117" y="30"/>
                </a:cxn>
                <a:cxn ang="0">
                  <a:pos x="99" y="27"/>
                </a:cxn>
                <a:cxn ang="0">
                  <a:pos x="105" y="9"/>
                </a:cxn>
                <a:cxn ang="0">
                  <a:pos x="78" y="0"/>
                </a:cxn>
                <a:cxn ang="0">
                  <a:pos x="57" y="9"/>
                </a:cxn>
                <a:cxn ang="0">
                  <a:pos x="48" y="33"/>
                </a:cxn>
                <a:cxn ang="0">
                  <a:pos x="30" y="9"/>
                </a:cxn>
                <a:cxn ang="0">
                  <a:pos x="12" y="18"/>
                </a:cxn>
                <a:cxn ang="0">
                  <a:pos x="24" y="33"/>
                </a:cxn>
                <a:cxn ang="0">
                  <a:pos x="0" y="39"/>
                </a:cxn>
                <a:cxn ang="0">
                  <a:pos x="9" y="57"/>
                </a:cxn>
                <a:cxn ang="0">
                  <a:pos x="27" y="57"/>
                </a:cxn>
                <a:cxn ang="0">
                  <a:pos x="24" y="78"/>
                </a:cxn>
                <a:cxn ang="0">
                  <a:pos x="45" y="87"/>
                </a:cxn>
                <a:cxn ang="0">
                  <a:pos x="69" y="63"/>
                </a:cxn>
                <a:cxn ang="0">
                  <a:pos x="93" y="78"/>
                </a:cxn>
                <a:cxn ang="0">
                  <a:pos x="129" y="78"/>
                </a:cxn>
                <a:cxn ang="0">
                  <a:pos x="129" y="57"/>
                </a:cxn>
                <a:cxn ang="0">
                  <a:pos x="147" y="84"/>
                </a:cxn>
                <a:cxn ang="0">
                  <a:pos x="177" y="81"/>
                </a:cxn>
                <a:cxn ang="0">
                  <a:pos x="138" y="99"/>
                </a:cxn>
                <a:cxn ang="0">
                  <a:pos x="156" y="123"/>
                </a:cxn>
                <a:cxn ang="0">
                  <a:pos x="174" y="126"/>
                </a:cxn>
                <a:cxn ang="0">
                  <a:pos x="171" y="102"/>
                </a:cxn>
                <a:cxn ang="0">
                  <a:pos x="198" y="87"/>
                </a:cxn>
                <a:cxn ang="0">
                  <a:pos x="195" y="108"/>
                </a:cxn>
                <a:cxn ang="0">
                  <a:pos x="195" y="150"/>
                </a:cxn>
                <a:cxn ang="0">
                  <a:pos x="162" y="162"/>
                </a:cxn>
                <a:cxn ang="0">
                  <a:pos x="168" y="195"/>
                </a:cxn>
                <a:cxn ang="0">
                  <a:pos x="189" y="195"/>
                </a:cxn>
                <a:cxn ang="0">
                  <a:pos x="207" y="171"/>
                </a:cxn>
                <a:cxn ang="0">
                  <a:pos x="237" y="201"/>
                </a:cxn>
                <a:cxn ang="0">
                  <a:pos x="288" y="204"/>
                </a:cxn>
                <a:cxn ang="0">
                  <a:pos x="312" y="189"/>
                </a:cxn>
                <a:cxn ang="0">
                  <a:pos x="327" y="204"/>
                </a:cxn>
              </a:cxnLst>
              <a:rect l="0" t="0" r="r" b="b"/>
              <a:pathLst>
                <a:path w="339" h="204">
                  <a:moveTo>
                    <a:pt x="327" y="204"/>
                  </a:moveTo>
                  <a:lnTo>
                    <a:pt x="339" y="174"/>
                  </a:lnTo>
                  <a:lnTo>
                    <a:pt x="312" y="150"/>
                  </a:lnTo>
                  <a:lnTo>
                    <a:pt x="288" y="150"/>
                  </a:lnTo>
                  <a:lnTo>
                    <a:pt x="282" y="132"/>
                  </a:lnTo>
                  <a:lnTo>
                    <a:pt x="300" y="114"/>
                  </a:lnTo>
                  <a:lnTo>
                    <a:pt x="321" y="123"/>
                  </a:lnTo>
                  <a:lnTo>
                    <a:pt x="327" y="105"/>
                  </a:lnTo>
                  <a:lnTo>
                    <a:pt x="303" y="81"/>
                  </a:lnTo>
                  <a:lnTo>
                    <a:pt x="282" y="87"/>
                  </a:lnTo>
                  <a:lnTo>
                    <a:pt x="264" y="72"/>
                  </a:lnTo>
                  <a:lnTo>
                    <a:pt x="237" y="78"/>
                  </a:lnTo>
                  <a:lnTo>
                    <a:pt x="225" y="48"/>
                  </a:lnTo>
                  <a:lnTo>
                    <a:pt x="207" y="30"/>
                  </a:lnTo>
                  <a:lnTo>
                    <a:pt x="183" y="39"/>
                  </a:lnTo>
                  <a:lnTo>
                    <a:pt x="153" y="39"/>
                  </a:lnTo>
                  <a:lnTo>
                    <a:pt x="156" y="18"/>
                  </a:lnTo>
                  <a:lnTo>
                    <a:pt x="135" y="12"/>
                  </a:lnTo>
                  <a:lnTo>
                    <a:pt x="117" y="30"/>
                  </a:lnTo>
                  <a:lnTo>
                    <a:pt x="99" y="27"/>
                  </a:lnTo>
                  <a:lnTo>
                    <a:pt x="105" y="9"/>
                  </a:lnTo>
                  <a:lnTo>
                    <a:pt x="78" y="0"/>
                  </a:lnTo>
                  <a:lnTo>
                    <a:pt x="57" y="9"/>
                  </a:lnTo>
                  <a:lnTo>
                    <a:pt x="48" y="33"/>
                  </a:lnTo>
                  <a:lnTo>
                    <a:pt x="30" y="9"/>
                  </a:lnTo>
                  <a:lnTo>
                    <a:pt x="12" y="18"/>
                  </a:lnTo>
                  <a:lnTo>
                    <a:pt x="24" y="33"/>
                  </a:lnTo>
                  <a:lnTo>
                    <a:pt x="0" y="39"/>
                  </a:lnTo>
                  <a:lnTo>
                    <a:pt x="9" y="57"/>
                  </a:lnTo>
                  <a:lnTo>
                    <a:pt x="27" y="57"/>
                  </a:lnTo>
                  <a:lnTo>
                    <a:pt x="24" y="78"/>
                  </a:lnTo>
                  <a:lnTo>
                    <a:pt x="45" y="87"/>
                  </a:lnTo>
                  <a:lnTo>
                    <a:pt x="69" y="63"/>
                  </a:lnTo>
                  <a:lnTo>
                    <a:pt x="93" y="78"/>
                  </a:lnTo>
                  <a:lnTo>
                    <a:pt x="129" y="78"/>
                  </a:lnTo>
                  <a:lnTo>
                    <a:pt x="129" y="57"/>
                  </a:lnTo>
                  <a:lnTo>
                    <a:pt x="147" y="84"/>
                  </a:lnTo>
                  <a:lnTo>
                    <a:pt x="177" y="81"/>
                  </a:lnTo>
                  <a:lnTo>
                    <a:pt x="138" y="99"/>
                  </a:lnTo>
                  <a:lnTo>
                    <a:pt x="156" y="123"/>
                  </a:lnTo>
                  <a:lnTo>
                    <a:pt x="174" y="126"/>
                  </a:lnTo>
                  <a:lnTo>
                    <a:pt x="171" y="102"/>
                  </a:lnTo>
                  <a:lnTo>
                    <a:pt x="198" y="87"/>
                  </a:lnTo>
                  <a:lnTo>
                    <a:pt x="195" y="108"/>
                  </a:lnTo>
                  <a:lnTo>
                    <a:pt x="195" y="150"/>
                  </a:lnTo>
                  <a:lnTo>
                    <a:pt x="162" y="162"/>
                  </a:lnTo>
                  <a:lnTo>
                    <a:pt x="168" y="195"/>
                  </a:lnTo>
                  <a:lnTo>
                    <a:pt x="189" y="195"/>
                  </a:lnTo>
                  <a:lnTo>
                    <a:pt x="207" y="171"/>
                  </a:lnTo>
                  <a:lnTo>
                    <a:pt x="237" y="201"/>
                  </a:lnTo>
                  <a:lnTo>
                    <a:pt x="288" y="204"/>
                  </a:lnTo>
                  <a:lnTo>
                    <a:pt x="312" y="189"/>
                  </a:lnTo>
                  <a:lnTo>
                    <a:pt x="327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7" name="Freeform 107"/>
            <p:cNvSpPr>
              <a:spLocks/>
            </p:cNvSpPr>
            <p:nvPr/>
          </p:nvSpPr>
          <p:spPr bwMode="ltGray">
            <a:xfrm>
              <a:off x="4554" y="1399"/>
              <a:ext cx="81" cy="84"/>
            </a:xfrm>
            <a:custGeom>
              <a:avLst/>
              <a:gdLst/>
              <a:ahLst/>
              <a:cxnLst>
                <a:cxn ang="0">
                  <a:pos x="81" y="33"/>
                </a:cxn>
                <a:cxn ang="0">
                  <a:pos x="63" y="15"/>
                </a:cxn>
                <a:cxn ang="0">
                  <a:pos x="45" y="24"/>
                </a:cxn>
                <a:cxn ang="0">
                  <a:pos x="30" y="3"/>
                </a:cxn>
                <a:cxn ang="0">
                  <a:pos x="3" y="0"/>
                </a:cxn>
                <a:cxn ang="0">
                  <a:pos x="0" y="33"/>
                </a:cxn>
                <a:cxn ang="0">
                  <a:pos x="21" y="48"/>
                </a:cxn>
                <a:cxn ang="0">
                  <a:pos x="24" y="84"/>
                </a:cxn>
                <a:cxn ang="0">
                  <a:pos x="48" y="72"/>
                </a:cxn>
                <a:cxn ang="0">
                  <a:pos x="24" y="48"/>
                </a:cxn>
                <a:cxn ang="0">
                  <a:pos x="42" y="30"/>
                </a:cxn>
                <a:cxn ang="0">
                  <a:pos x="57" y="45"/>
                </a:cxn>
                <a:cxn ang="0">
                  <a:pos x="81" y="33"/>
                </a:cxn>
              </a:cxnLst>
              <a:rect l="0" t="0" r="r" b="b"/>
              <a:pathLst>
                <a:path w="81" h="84">
                  <a:moveTo>
                    <a:pt x="81" y="33"/>
                  </a:moveTo>
                  <a:lnTo>
                    <a:pt x="63" y="15"/>
                  </a:lnTo>
                  <a:lnTo>
                    <a:pt x="45" y="24"/>
                  </a:lnTo>
                  <a:lnTo>
                    <a:pt x="30" y="3"/>
                  </a:lnTo>
                  <a:lnTo>
                    <a:pt x="3" y="0"/>
                  </a:lnTo>
                  <a:lnTo>
                    <a:pt x="0" y="33"/>
                  </a:lnTo>
                  <a:lnTo>
                    <a:pt x="21" y="48"/>
                  </a:lnTo>
                  <a:lnTo>
                    <a:pt x="24" y="84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42" y="30"/>
                  </a:lnTo>
                  <a:lnTo>
                    <a:pt x="57" y="45"/>
                  </a:lnTo>
                  <a:lnTo>
                    <a:pt x="81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ltGray">
            <a:xfrm>
              <a:off x="4449" y="1168"/>
              <a:ext cx="116" cy="47"/>
            </a:xfrm>
            <a:custGeom>
              <a:avLst/>
              <a:gdLst/>
              <a:ahLst/>
              <a:cxnLst>
                <a:cxn ang="0">
                  <a:pos x="114" y="36"/>
                </a:cxn>
                <a:cxn ang="0">
                  <a:pos x="87" y="15"/>
                </a:cxn>
                <a:cxn ang="0">
                  <a:pos x="60" y="18"/>
                </a:cxn>
                <a:cxn ang="0">
                  <a:pos x="39" y="15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3" y="21"/>
                </a:cxn>
                <a:cxn ang="0">
                  <a:pos x="21" y="27"/>
                </a:cxn>
                <a:cxn ang="0">
                  <a:pos x="27" y="48"/>
                </a:cxn>
                <a:cxn ang="0">
                  <a:pos x="54" y="42"/>
                </a:cxn>
                <a:cxn ang="0">
                  <a:pos x="69" y="27"/>
                </a:cxn>
                <a:cxn ang="0">
                  <a:pos x="90" y="39"/>
                </a:cxn>
                <a:cxn ang="0">
                  <a:pos x="114" y="36"/>
                </a:cxn>
              </a:cxnLst>
              <a:rect l="0" t="0" r="r" b="b"/>
              <a:pathLst>
                <a:path w="114" h="48">
                  <a:moveTo>
                    <a:pt x="114" y="36"/>
                  </a:moveTo>
                  <a:lnTo>
                    <a:pt x="87" y="15"/>
                  </a:lnTo>
                  <a:lnTo>
                    <a:pt x="60" y="18"/>
                  </a:lnTo>
                  <a:lnTo>
                    <a:pt x="39" y="1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21" y="27"/>
                  </a:lnTo>
                  <a:lnTo>
                    <a:pt x="27" y="48"/>
                  </a:lnTo>
                  <a:lnTo>
                    <a:pt x="54" y="42"/>
                  </a:lnTo>
                  <a:lnTo>
                    <a:pt x="69" y="27"/>
                  </a:lnTo>
                  <a:lnTo>
                    <a:pt x="90" y="39"/>
                  </a:lnTo>
                  <a:lnTo>
                    <a:pt x="114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19" name="Freeform 109"/>
            <p:cNvSpPr>
              <a:spLocks/>
            </p:cNvSpPr>
            <p:nvPr/>
          </p:nvSpPr>
          <p:spPr bwMode="ltGray">
            <a:xfrm>
              <a:off x="4371" y="1072"/>
              <a:ext cx="109" cy="74"/>
            </a:xfrm>
            <a:custGeom>
              <a:avLst/>
              <a:gdLst/>
              <a:ahLst/>
              <a:cxnLst>
                <a:cxn ang="0">
                  <a:pos x="96" y="69"/>
                </a:cxn>
                <a:cxn ang="0">
                  <a:pos x="90" y="42"/>
                </a:cxn>
                <a:cxn ang="0">
                  <a:pos x="111" y="30"/>
                </a:cxn>
                <a:cxn ang="0">
                  <a:pos x="111" y="6"/>
                </a:cxn>
                <a:cxn ang="0">
                  <a:pos x="93" y="0"/>
                </a:cxn>
                <a:cxn ang="0">
                  <a:pos x="72" y="12"/>
                </a:cxn>
                <a:cxn ang="0">
                  <a:pos x="78" y="30"/>
                </a:cxn>
                <a:cxn ang="0">
                  <a:pos x="36" y="36"/>
                </a:cxn>
                <a:cxn ang="0">
                  <a:pos x="30" y="12"/>
                </a:cxn>
                <a:cxn ang="0">
                  <a:pos x="12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21" y="66"/>
                </a:cxn>
                <a:cxn ang="0">
                  <a:pos x="6" y="78"/>
                </a:cxn>
                <a:cxn ang="0">
                  <a:pos x="39" y="78"/>
                </a:cxn>
                <a:cxn ang="0">
                  <a:pos x="66" y="66"/>
                </a:cxn>
                <a:cxn ang="0">
                  <a:pos x="96" y="69"/>
                </a:cxn>
              </a:cxnLst>
              <a:rect l="0" t="0" r="r" b="b"/>
              <a:pathLst>
                <a:path w="111" h="78">
                  <a:moveTo>
                    <a:pt x="96" y="69"/>
                  </a:moveTo>
                  <a:lnTo>
                    <a:pt x="90" y="42"/>
                  </a:lnTo>
                  <a:lnTo>
                    <a:pt x="111" y="30"/>
                  </a:lnTo>
                  <a:lnTo>
                    <a:pt x="111" y="6"/>
                  </a:lnTo>
                  <a:lnTo>
                    <a:pt x="93" y="0"/>
                  </a:lnTo>
                  <a:lnTo>
                    <a:pt x="72" y="12"/>
                  </a:lnTo>
                  <a:lnTo>
                    <a:pt x="78" y="30"/>
                  </a:lnTo>
                  <a:lnTo>
                    <a:pt x="36" y="36"/>
                  </a:lnTo>
                  <a:lnTo>
                    <a:pt x="30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21" y="66"/>
                  </a:lnTo>
                  <a:lnTo>
                    <a:pt x="6" y="78"/>
                  </a:lnTo>
                  <a:lnTo>
                    <a:pt x="39" y="78"/>
                  </a:lnTo>
                  <a:lnTo>
                    <a:pt x="66" y="66"/>
                  </a:lnTo>
                  <a:lnTo>
                    <a:pt x="96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0" name="Freeform 110"/>
            <p:cNvSpPr>
              <a:spLocks/>
            </p:cNvSpPr>
            <p:nvPr/>
          </p:nvSpPr>
          <p:spPr bwMode="ltGray">
            <a:xfrm>
              <a:off x="4315" y="1168"/>
              <a:ext cx="128" cy="45"/>
            </a:xfrm>
            <a:custGeom>
              <a:avLst/>
              <a:gdLst/>
              <a:ahLst/>
              <a:cxnLst>
                <a:cxn ang="0">
                  <a:pos x="129" y="39"/>
                </a:cxn>
                <a:cxn ang="0">
                  <a:pos x="114" y="27"/>
                </a:cxn>
                <a:cxn ang="0">
                  <a:pos x="105" y="0"/>
                </a:cxn>
                <a:cxn ang="0">
                  <a:pos x="90" y="18"/>
                </a:cxn>
                <a:cxn ang="0">
                  <a:pos x="54" y="0"/>
                </a:cxn>
                <a:cxn ang="0">
                  <a:pos x="21" y="0"/>
                </a:cxn>
                <a:cxn ang="0">
                  <a:pos x="0" y="9"/>
                </a:cxn>
                <a:cxn ang="0">
                  <a:pos x="12" y="30"/>
                </a:cxn>
                <a:cxn ang="0">
                  <a:pos x="48" y="21"/>
                </a:cxn>
                <a:cxn ang="0">
                  <a:pos x="57" y="45"/>
                </a:cxn>
                <a:cxn ang="0">
                  <a:pos x="75" y="42"/>
                </a:cxn>
                <a:cxn ang="0">
                  <a:pos x="87" y="27"/>
                </a:cxn>
                <a:cxn ang="0">
                  <a:pos x="108" y="42"/>
                </a:cxn>
                <a:cxn ang="0">
                  <a:pos x="129" y="39"/>
                </a:cxn>
              </a:cxnLst>
              <a:rect l="0" t="0" r="r" b="b"/>
              <a:pathLst>
                <a:path w="129" h="45">
                  <a:moveTo>
                    <a:pt x="129" y="39"/>
                  </a:moveTo>
                  <a:lnTo>
                    <a:pt x="114" y="27"/>
                  </a:lnTo>
                  <a:lnTo>
                    <a:pt x="105" y="0"/>
                  </a:lnTo>
                  <a:lnTo>
                    <a:pt x="90" y="18"/>
                  </a:lnTo>
                  <a:lnTo>
                    <a:pt x="54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12" y="30"/>
                  </a:lnTo>
                  <a:lnTo>
                    <a:pt x="48" y="21"/>
                  </a:lnTo>
                  <a:lnTo>
                    <a:pt x="57" y="45"/>
                  </a:lnTo>
                  <a:lnTo>
                    <a:pt x="75" y="42"/>
                  </a:lnTo>
                  <a:lnTo>
                    <a:pt x="87" y="27"/>
                  </a:lnTo>
                  <a:lnTo>
                    <a:pt x="108" y="42"/>
                  </a:lnTo>
                  <a:lnTo>
                    <a:pt x="129" y="3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1" name="Freeform 111"/>
            <p:cNvSpPr>
              <a:spLocks/>
            </p:cNvSpPr>
            <p:nvPr/>
          </p:nvSpPr>
          <p:spPr bwMode="ltGray">
            <a:xfrm>
              <a:off x="4398" y="1219"/>
              <a:ext cx="91" cy="69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0" y="21"/>
                </a:cxn>
                <a:cxn ang="0">
                  <a:pos x="63" y="0"/>
                </a:cxn>
                <a:cxn ang="0">
                  <a:pos x="48" y="33"/>
                </a:cxn>
                <a:cxn ang="0">
                  <a:pos x="33" y="9"/>
                </a:cxn>
                <a:cxn ang="0">
                  <a:pos x="15" y="9"/>
                </a:cxn>
                <a:cxn ang="0">
                  <a:pos x="12" y="27"/>
                </a:cxn>
                <a:cxn ang="0">
                  <a:pos x="0" y="48"/>
                </a:cxn>
                <a:cxn ang="0">
                  <a:pos x="18" y="51"/>
                </a:cxn>
                <a:cxn ang="0">
                  <a:pos x="15" y="69"/>
                </a:cxn>
                <a:cxn ang="0">
                  <a:pos x="33" y="69"/>
                </a:cxn>
                <a:cxn ang="0">
                  <a:pos x="51" y="42"/>
                </a:cxn>
                <a:cxn ang="0">
                  <a:pos x="78" y="42"/>
                </a:cxn>
              </a:cxnLst>
              <a:rect l="0" t="0" r="r" b="b"/>
              <a:pathLst>
                <a:path w="90" h="69">
                  <a:moveTo>
                    <a:pt x="78" y="42"/>
                  </a:moveTo>
                  <a:lnTo>
                    <a:pt x="90" y="21"/>
                  </a:lnTo>
                  <a:lnTo>
                    <a:pt x="63" y="0"/>
                  </a:lnTo>
                  <a:lnTo>
                    <a:pt x="48" y="33"/>
                  </a:lnTo>
                  <a:lnTo>
                    <a:pt x="33" y="9"/>
                  </a:lnTo>
                  <a:lnTo>
                    <a:pt x="15" y="9"/>
                  </a:lnTo>
                  <a:lnTo>
                    <a:pt x="12" y="27"/>
                  </a:lnTo>
                  <a:lnTo>
                    <a:pt x="0" y="48"/>
                  </a:lnTo>
                  <a:lnTo>
                    <a:pt x="18" y="51"/>
                  </a:lnTo>
                  <a:lnTo>
                    <a:pt x="15" y="69"/>
                  </a:lnTo>
                  <a:lnTo>
                    <a:pt x="33" y="69"/>
                  </a:lnTo>
                  <a:lnTo>
                    <a:pt x="51" y="42"/>
                  </a:lnTo>
                  <a:lnTo>
                    <a:pt x="78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2" name="Freeform 112"/>
            <p:cNvSpPr>
              <a:spLocks/>
            </p:cNvSpPr>
            <p:nvPr/>
          </p:nvSpPr>
          <p:spPr bwMode="ltGray">
            <a:xfrm>
              <a:off x="3894" y="1633"/>
              <a:ext cx="39" cy="69"/>
            </a:xfrm>
            <a:custGeom>
              <a:avLst/>
              <a:gdLst/>
              <a:ahLst/>
              <a:cxnLst>
                <a:cxn ang="0">
                  <a:pos x="39" y="69"/>
                </a:cxn>
                <a:cxn ang="0">
                  <a:pos x="27" y="36"/>
                </a:cxn>
                <a:cxn ang="0">
                  <a:pos x="33" y="18"/>
                </a:cxn>
                <a:cxn ang="0">
                  <a:pos x="15" y="0"/>
                </a:cxn>
                <a:cxn ang="0">
                  <a:pos x="15" y="21"/>
                </a:cxn>
                <a:cxn ang="0">
                  <a:pos x="0" y="36"/>
                </a:cxn>
                <a:cxn ang="0">
                  <a:pos x="15" y="48"/>
                </a:cxn>
                <a:cxn ang="0">
                  <a:pos x="39" y="69"/>
                </a:cxn>
              </a:cxnLst>
              <a:rect l="0" t="0" r="r" b="b"/>
              <a:pathLst>
                <a:path w="39" h="69">
                  <a:moveTo>
                    <a:pt x="39" y="69"/>
                  </a:moveTo>
                  <a:lnTo>
                    <a:pt x="27" y="36"/>
                  </a:lnTo>
                  <a:lnTo>
                    <a:pt x="33" y="18"/>
                  </a:lnTo>
                  <a:lnTo>
                    <a:pt x="15" y="0"/>
                  </a:lnTo>
                  <a:lnTo>
                    <a:pt x="15" y="21"/>
                  </a:lnTo>
                  <a:lnTo>
                    <a:pt x="0" y="36"/>
                  </a:lnTo>
                  <a:lnTo>
                    <a:pt x="15" y="48"/>
                  </a:lnTo>
                  <a:lnTo>
                    <a:pt x="39" y="6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3" name="Freeform 113"/>
            <p:cNvSpPr>
              <a:spLocks/>
            </p:cNvSpPr>
            <p:nvPr/>
          </p:nvSpPr>
          <p:spPr bwMode="ltGray">
            <a:xfrm>
              <a:off x="3660" y="1198"/>
              <a:ext cx="30" cy="24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30" y="24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lnTo>
                    <a:pt x="21" y="0"/>
                  </a:lnTo>
                  <a:lnTo>
                    <a:pt x="0" y="21"/>
                  </a:lnTo>
                  <a:lnTo>
                    <a:pt x="30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4" name="Freeform 114"/>
            <p:cNvSpPr>
              <a:spLocks/>
            </p:cNvSpPr>
            <p:nvPr/>
          </p:nvSpPr>
          <p:spPr bwMode="ltGray">
            <a:xfrm>
              <a:off x="3615" y="1312"/>
              <a:ext cx="21" cy="2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2" y="0"/>
                </a:cxn>
                <a:cxn ang="0">
                  <a:pos x="0" y="18"/>
                </a:cxn>
                <a:cxn ang="0">
                  <a:pos x="21" y="2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21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5" name="Freeform 115"/>
            <p:cNvSpPr>
              <a:spLocks/>
            </p:cNvSpPr>
            <p:nvPr/>
          </p:nvSpPr>
          <p:spPr bwMode="ltGray">
            <a:xfrm>
              <a:off x="4962" y="3676"/>
              <a:ext cx="27" cy="34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27" y="21"/>
                </a:cxn>
                <a:cxn ang="0">
                  <a:pos x="21" y="3"/>
                </a:cxn>
                <a:cxn ang="0">
                  <a:pos x="0" y="0"/>
                </a:cxn>
                <a:cxn ang="0">
                  <a:pos x="3" y="33"/>
                </a:cxn>
              </a:cxnLst>
              <a:rect l="0" t="0" r="r" b="b"/>
              <a:pathLst>
                <a:path w="27" h="33">
                  <a:moveTo>
                    <a:pt x="3" y="33"/>
                  </a:moveTo>
                  <a:lnTo>
                    <a:pt x="27" y="21"/>
                  </a:lnTo>
                  <a:lnTo>
                    <a:pt x="21" y="3"/>
                  </a:lnTo>
                  <a:lnTo>
                    <a:pt x="0" y="0"/>
                  </a:lnTo>
                  <a:lnTo>
                    <a:pt x="3" y="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6" name="Freeform 116"/>
            <p:cNvSpPr>
              <a:spLocks/>
            </p:cNvSpPr>
            <p:nvPr/>
          </p:nvSpPr>
          <p:spPr bwMode="ltGray">
            <a:xfrm>
              <a:off x="4751" y="363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7" name="Freeform 117"/>
            <p:cNvSpPr>
              <a:spLocks/>
            </p:cNvSpPr>
            <p:nvPr/>
          </p:nvSpPr>
          <p:spPr bwMode="ltGray">
            <a:xfrm flipV="1">
              <a:off x="4776" y="3697"/>
              <a:ext cx="30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30" h="27">
                  <a:moveTo>
                    <a:pt x="12" y="27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8" name="Freeform 118"/>
            <p:cNvSpPr>
              <a:spLocks/>
            </p:cNvSpPr>
            <p:nvPr/>
          </p:nvSpPr>
          <p:spPr bwMode="ltGray">
            <a:xfrm>
              <a:off x="303" y="2122"/>
              <a:ext cx="1299" cy="1245"/>
            </a:xfrm>
            <a:custGeom>
              <a:avLst/>
              <a:gdLst/>
              <a:ahLst/>
              <a:cxnLst>
                <a:cxn ang="0">
                  <a:pos x="711" y="1245"/>
                </a:cxn>
                <a:cxn ang="0">
                  <a:pos x="774" y="1227"/>
                </a:cxn>
                <a:cxn ang="0">
                  <a:pos x="873" y="1182"/>
                </a:cxn>
                <a:cxn ang="0">
                  <a:pos x="948" y="1107"/>
                </a:cxn>
                <a:cxn ang="0">
                  <a:pos x="999" y="1038"/>
                </a:cxn>
                <a:cxn ang="0">
                  <a:pos x="981" y="963"/>
                </a:cxn>
                <a:cxn ang="0">
                  <a:pos x="1026" y="921"/>
                </a:cxn>
                <a:cxn ang="0">
                  <a:pos x="1092" y="831"/>
                </a:cxn>
                <a:cxn ang="0">
                  <a:pos x="1086" y="783"/>
                </a:cxn>
                <a:cxn ang="0">
                  <a:pos x="1080" y="720"/>
                </a:cxn>
                <a:cxn ang="0">
                  <a:pos x="1128" y="633"/>
                </a:cxn>
                <a:cxn ang="0">
                  <a:pos x="1239" y="537"/>
                </a:cxn>
                <a:cxn ang="0">
                  <a:pos x="1299" y="438"/>
                </a:cxn>
                <a:cxn ang="0">
                  <a:pos x="1245" y="435"/>
                </a:cxn>
                <a:cxn ang="0">
                  <a:pos x="1143" y="438"/>
                </a:cxn>
                <a:cxn ang="0">
                  <a:pos x="1068" y="366"/>
                </a:cxn>
                <a:cxn ang="0">
                  <a:pos x="1038" y="309"/>
                </a:cxn>
                <a:cxn ang="0">
                  <a:pos x="1017" y="276"/>
                </a:cxn>
                <a:cxn ang="0">
                  <a:pos x="951" y="186"/>
                </a:cxn>
                <a:cxn ang="0">
                  <a:pos x="906" y="144"/>
                </a:cxn>
                <a:cxn ang="0">
                  <a:pos x="948" y="162"/>
                </a:cxn>
                <a:cxn ang="0">
                  <a:pos x="936" y="99"/>
                </a:cxn>
                <a:cxn ang="0">
                  <a:pos x="888" y="90"/>
                </a:cxn>
                <a:cxn ang="0">
                  <a:pos x="825" y="96"/>
                </a:cxn>
                <a:cxn ang="0">
                  <a:pos x="756" y="75"/>
                </a:cxn>
                <a:cxn ang="0">
                  <a:pos x="693" y="99"/>
                </a:cxn>
                <a:cxn ang="0">
                  <a:pos x="678" y="117"/>
                </a:cxn>
                <a:cxn ang="0">
                  <a:pos x="618" y="69"/>
                </a:cxn>
                <a:cxn ang="0">
                  <a:pos x="558" y="60"/>
                </a:cxn>
                <a:cxn ang="0">
                  <a:pos x="555" y="0"/>
                </a:cxn>
                <a:cxn ang="0">
                  <a:pos x="429" y="12"/>
                </a:cxn>
                <a:cxn ang="0">
                  <a:pos x="306" y="36"/>
                </a:cxn>
                <a:cxn ang="0">
                  <a:pos x="237" y="66"/>
                </a:cxn>
                <a:cxn ang="0">
                  <a:pos x="156" y="162"/>
                </a:cxn>
                <a:cxn ang="0">
                  <a:pos x="63" y="240"/>
                </a:cxn>
                <a:cxn ang="0">
                  <a:pos x="36" y="300"/>
                </a:cxn>
                <a:cxn ang="0">
                  <a:pos x="36" y="369"/>
                </a:cxn>
                <a:cxn ang="0">
                  <a:pos x="3" y="438"/>
                </a:cxn>
                <a:cxn ang="0">
                  <a:pos x="78" y="516"/>
                </a:cxn>
                <a:cxn ang="0">
                  <a:pos x="171" y="570"/>
                </a:cxn>
                <a:cxn ang="0">
                  <a:pos x="282" y="570"/>
                </a:cxn>
                <a:cxn ang="0">
                  <a:pos x="414" y="534"/>
                </a:cxn>
                <a:cxn ang="0">
                  <a:pos x="465" y="576"/>
                </a:cxn>
                <a:cxn ang="0">
                  <a:pos x="516" y="573"/>
                </a:cxn>
                <a:cxn ang="0">
                  <a:pos x="489" y="639"/>
                </a:cxn>
                <a:cxn ang="0">
                  <a:pos x="549" y="702"/>
                </a:cxn>
                <a:cxn ang="0">
                  <a:pos x="573" y="783"/>
                </a:cxn>
                <a:cxn ang="0">
                  <a:pos x="582" y="843"/>
                </a:cxn>
                <a:cxn ang="0">
                  <a:pos x="558" y="930"/>
                </a:cxn>
                <a:cxn ang="0">
                  <a:pos x="618" y="1011"/>
                </a:cxn>
                <a:cxn ang="0">
                  <a:pos x="660" y="1122"/>
                </a:cxn>
                <a:cxn ang="0">
                  <a:pos x="675" y="1203"/>
                </a:cxn>
              </a:cxnLst>
              <a:rect l="0" t="0" r="r" b="b"/>
              <a:pathLst>
                <a:path w="1299" h="1245">
                  <a:moveTo>
                    <a:pt x="687" y="1233"/>
                  </a:moveTo>
                  <a:lnTo>
                    <a:pt x="711" y="1245"/>
                  </a:lnTo>
                  <a:lnTo>
                    <a:pt x="738" y="1221"/>
                  </a:lnTo>
                  <a:lnTo>
                    <a:pt x="774" y="1227"/>
                  </a:lnTo>
                  <a:lnTo>
                    <a:pt x="834" y="1197"/>
                  </a:lnTo>
                  <a:lnTo>
                    <a:pt x="873" y="1182"/>
                  </a:lnTo>
                  <a:lnTo>
                    <a:pt x="921" y="1125"/>
                  </a:lnTo>
                  <a:lnTo>
                    <a:pt x="948" y="1107"/>
                  </a:lnTo>
                  <a:lnTo>
                    <a:pt x="957" y="1056"/>
                  </a:lnTo>
                  <a:lnTo>
                    <a:pt x="999" y="1038"/>
                  </a:lnTo>
                  <a:lnTo>
                    <a:pt x="1005" y="975"/>
                  </a:lnTo>
                  <a:lnTo>
                    <a:pt x="981" y="963"/>
                  </a:lnTo>
                  <a:lnTo>
                    <a:pt x="1026" y="942"/>
                  </a:lnTo>
                  <a:lnTo>
                    <a:pt x="1026" y="921"/>
                  </a:lnTo>
                  <a:lnTo>
                    <a:pt x="1092" y="894"/>
                  </a:lnTo>
                  <a:lnTo>
                    <a:pt x="1092" y="831"/>
                  </a:lnTo>
                  <a:lnTo>
                    <a:pt x="1104" y="798"/>
                  </a:lnTo>
                  <a:lnTo>
                    <a:pt x="1086" y="783"/>
                  </a:lnTo>
                  <a:lnTo>
                    <a:pt x="1101" y="735"/>
                  </a:lnTo>
                  <a:lnTo>
                    <a:pt x="1080" y="720"/>
                  </a:lnTo>
                  <a:lnTo>
                    <a:pt x="1080" y="702"/>
                  </a:lnTo>
                  <a:lnTo>
                    <a:pt x="1128" y="633"/>
                  </a:lnTo>
                  <a:lnTo>
                    <a:pt x="1209" y="570"/>
                  </a:lnTo>
                  <a:lnTo>
                    <a:pt x="1239" y="537"/>
                  </a:lnTo>
                  <a:lnTo>
                    <a:pt x="1260" y="495"/>
                  </a:lnTo>
                  <a:lnTo>
                    <a:pt x="1299" y="438"/>
                  </a:lnTo>
                  <a:lnTo>
                    <a:pt x="1284" y="408"/>
                  </a:lnTo>
                  <a:lnTo>
                    <a:pt x="1245" y="435"/>
                  </a:lnTo>
                  <a:lnTo>
                    <a:pt x="1173" y="435"/>
                  </a:lnTo>
                  <a:lnTo>
                    <a:pt x="1143" y="438"/>
                  </a:lnTo>
                  <a:lnTo>
                    <a:pt x="1134" y="405"/>
                  </a:lnTo>
                  <a:lnTo>
                    <a:pt x="1068" y="366"/>
                  </a:lnTo>
                  <a:lnTo>
                    <a:pt x="1059" y="339"/>
                  </a:lnTo>
                  <a:lnTo>
                    <a:pt x="1038" y="309"/>
                  </a:lnTo>
                  <a:lnTo>
                    <a:pt x="1017" y="312"/>
                  </a:lnTo>
                  <a:lnTo>
                    <a:pt x="1017" y="276"/>
                  </a:lnTo>
                  <a:lnTo>
                    <a:pt x="972" y="213"/>
                  </a:lnTo>
                  <a:lnTo>
                    <a:pt x="951" y="186"/>
                  </a:lnTo>
                  <a:lnTo>
                    <a:pt x="921" y="165"/>
                  </a:lnTo>
                  <a:lnTo>
                    <a:pt x="906" y="144"/>
                  </a:lnTo>
                  <a:lnTo>
                    <a:pt x="924" y="135"/>
                  </a:lnTo>
                  <a:lnTo>
                    <a:pt x="948" y="162"/>
                  </a:lnTo>
                  <a:lnTo>
                    <a:pt x="954" y="141"/>
                  </a:lnTo>
                  <a:lnTo>
                    <a:pt x="936" y="99"/>
                  </a:lnTo>
                  <a:lnTo>
                    <a:pt x="912" y="99"/>
                  </a:lnTo>
                  <a:lnTo>
                    <a:pt x="888" y="90"/>
                  </a:lnTo>
                  <a:lnTo>
                    <a:pt x="852" y="114"/>
                  </a:lnTo>
                  <a:lnTo>
                    <a:pt x="825" y="96"/>
                  </a:lnTo>
                  <a:lnTo>
                    <a:pt x="798" y="102"/>
                  </a:lnTo>
                  <a:lnTo>
                    <a:pt x="756" y="75"/>
                  </a:lnTo>
                  <a:lnTo>
                    <a:pt x="711" y="75"/>
                  </a:lnTo>
                  <a:lnTo>
                    <a:pt x="693" y="99"/>
                  </a:lnTo>
                  <a:lnTo>
                    <a:pt x="699" y="117"/>
                  </a:lnTo>
                  <a:lnTo>
                    <a:pt x="678" y="117"/>
                  </a:lnTo>
                  <a:lnTo>
                    <a:pt x="630" y="93"/>
                  </a:lnTo>
                  <a:lnTo>
                    <a:pt x="618" y="69"/>
                  </a:lnTo>
                  <a:lnTo>
                    <a:pt x="573" y="72"/>
                  </a:lnTo>
                  <a:lnTo>
                    <a:pt x="558" y="60"/>
                  </a:lnTo>
                  <a:lnTo>
                    <a:pt x="573" y="18"/>
                  </a:lnTo>
                  <a:lnTo>
                    <a:pt x="555" y="0"/>
                  </a:lnTo>
                  <a:lnTo>
                    <a:pt x="528" y="9"/>
                  </a:lnTo>
                  <a:lnTo>
                    <a:pt x="429" y="12"/>
                  </a:lnTo>
                  <a:lnTo>
                    <a:pt x="345" y="39"/>
                  </a:lnTo>
                  <a:lnTo>
                    <a:pt x="306" y="36"/>
                  </a:lnTo>
                  <a:lnTo>
                    <a:pt x="276" y="57"/>
                  </a:lnTo>
                  <a:lnTo>
                    <a:pt x="237" y="66"/>
                  </a:lnTo>
                  <a:lnTo>
                    <a:pt x="198" y="120"/>
                  </a:lnTo>
                  <a:lnTo>
                    <a:pt x="156" y="162"/>
                  </a:lnTo>
                  <a:lnTo>
                    <a:pt x="108" y="189"/>
                  </a:lnTo>
                  <a:lnTo>
                    <a:pt x="63" y="240"/>
                  </a:lnTo>
                  <a:lnTo>
                    <a:pt x="18" y="282"/>
                  </a:lnTo>
                  <a:lnTo>
                    <a:pt x="36" y="300"/>
                  </a:lnTo>
                  <a:lnTo>
                    <a:pt x="27" y="336"/>
                  </a:lnTo>
                  <a:lnTo>
                    <a:pt x="36" y="369"/>
                  </a:lnTo>
                  <a:lnTo>
                    <a:pt x="0" y="396"/>
                  </a:lnTo>
                  <a:lnTo>
                    <a:pt x="3" y="438"/>
                  </a:lnTo>
                  <a:lnTo>
                    <a:pt x="66" y="480"/>
                  </a:lnTo>
                  <a:lnTo>
                    <a:pt x="78" y="516"/>
                  </a:lnTo>
                  <a:lnTo>
                    <a:pt x="123" y="540"/>
                  </a:lnTo>
                  <a:lnTo>
                    <a:pt x="171" y="570"/>
                  </a:lnTo>
                  <a:lnTo>
                    <a:pt x="228" y="552"/>
                  </a:lnTo>
                  <a:lnTo>
                    <a:pt x="282" y="570"/>
                  </a:lnTo>
                  <a:lnTo>
                    <a:pt x="366" y="528"/>
                  </a:lnTo>
                  <a:lnTo>
                    <a:pt x="414" y="534"/>
                  </a:lnTo>
                  <a:lnTo>
                    <a:pt x="435" y="564"/>
                  </a:lnTo>
                  <a:lnTo>
                    <a:pt x="465" y="576"/>
                  </a:lnTo>
                  <a:lnTo>
                    <a:pt x="498" y="552"/>
                  </a:lnTo>
                  <a:lnTo>
                    <a:pt x="516" y="573"/>
                  </a:lnTo>
                  <a:lnTo>
                    <a:pt x="507" y="618"/>
                  </a:lnTo>
                  <a:lnTo>
                    <a:pt x="489" y="639"/>
                  </a:lnTo>
                  <a:lnTo>
                    <a:pt x="531" y="690"/>
                  </a:lnTo>
                  <a:lnTo>
                    <a:pt x="549" y="702"/>
                  </a:lnTo>
                  <a:lnTo>
                    <a:pt x="591" y="762"/>
                  </a:lnTo>
                  <a:lnTo>
                    <a:pt x="573" y="783"/>
                  </a:lnTo>
                  <a:lnTo>
                    <a:pt x="585" y="813"/>
                  </a:lnTo>
                  <a:lnTo>
                    <a:pt x="582" y="843"/>
                  </a:lnTo>
                  <a:lnTo>
                    <a:pt x="558" y="861"/>
                  </a:lnTo>
                  <a:lnTo>
                    <a:pt x="558" y="930"/>
                  </a:lnTo>
                  <a:lnTo>
                    <a:pt x="594" y="987"/>
                  </a:lnTo>
                  <a:lnTo>
                    <a:pt x="618" y="1011"/>
                  </a:lnTo>
                  <a:lnTo>
                    <a:pt x="618" y="1083"/>
                  </a:lnTo>
                  <a:lnTo>
                    <a:pt x="660" y="1122"/>
                  </a:lnTo>
                  <a:lnTo>
                    <a:pt x="687" y="1167"/>
                  </a:lnTo>
                  <a:lnTo>
                    <a:pt x="675" y="1203"/>
                  </a:lnTo>
                  <a:lnTo>
                    <a:pt x="687" y="12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29" name="Freeform 119"/>
            <p:cNvSpPr>
              <a:spLocks/>
            </p:cNvSpPr>
            <p:nvPr/>
          </p:nvSpPr>
          <p:spPr bwMode="ltGray">
            <a:xfrm>
              <a:off x="501" y="1657"/>
              <a:ext cx="777" cy="486"/>
            </a:xfrm>
            <a:custGeom>
              <a:avLst/>
              <a:gdLst/>
              <a:ahLst/>
              <a:cxnLst>
                <a:cxn ang="0">
                  <a:pos x="63" y="459"/>
                </a:cxn>
                <a:cxn ang="0">
                  <a:pos x="12" y="450"/>
                </a:cxn>
                <a:cxn ang="0">
                  <a:pos x="0" y="390"/>
                </a:cxn>
                <a:cxn ang="0">
                  <a:pos x="18" y="348"/>
                </a:cxn>
                <a:cxn ang="0">
                  <a:pos x="75" y="300"/>
                </a:cxn>
                <a:cxn ang="0">
                  <a:pos x="129" y="318"/>
                </a:cxn>
                <a:cxn ang="0">
                  <a:pos x="129" y="258"/>
                </a:cxn>
                <a:cxn ang="0">
                  <a:pos x="93" y="231"/>
                </a:cxn>
                <a:cxn ang="0">
                  <a:pos x="153" y="213"/>
                </a:cxn>
                <a:cxn ang="0">
                  <a:pos x="237" y="162"/>
                </a:cxn>
                <a:cxn ang="0">
                  <a:pos x="282" y="141"/>
                </a:cxn>
                <a:cxn ang="0">
                  <a:pos x="315" y="99"/>
                </a:cxn>
                <a:cxn ang="0">
                  <a:pos x="339" y="51"/>
                </a:cxn>
                <a:cxn ang="0">
                  <a:pos x="345" y="132"/>
                </a:cxn>
                <a:cxn ang="0">
                  <a:pos x="369" y="129"/>
                </a:cxn>
                <a:cxn ang="0">
                  <a:pos x="426" y="117"/>
                </a:cxn>
                <a:cxn ang="0">
                  <a:pos x="501" y="102"/>
                </a:cxn>
                <a:cxn ang="0">
                  <a:pos x="513" y="51"/>
                </a:cxn>
                <a:cxn ang="0">
                  <a:pos x="555" y="42"/>
                </a:cxn>
                <a:cxn ang="0">
                  <a:pos x="582" y="24"/>
                </a:cxn>
                <a:cxn ang="0">
                  <a:pos x="624" y="18"/>
                </a:cxn>
                <a:cxn ang="0">
                  <a:pos x="618" y="51"/>
                </a:cxn>
                <a:cxn ang="0">
                  <a:pos x="606" y="96"/>
                </a:cxn>
                <a:cxn ang="0">
                  <a:pos x="660" y="102"/>
                </a:cxn>
                <a:cxn ang="0">
                  <a:pos x="681" y="156"/>
                </a:cxn>
                <a:cxn ang="0">
                  <a:pos x="720" y="171"/>
                </a:cxn>
                <a:cxn ang="0">
                  <a:pos x="765" y="201"/>
                </a:cxn>
                <a:cxn ang="0">
                  <a:pos x="768" y="252"/>
                </a:cxn>
                <a:cxn ang="0">
                  <a:pos x="738" y="285"/>
                </a:cxn>
                <a:cxn ang="0">
                  <a:pos x="690" y="285"/>
                </a:cxn>
                <a:cxn ang="0">
                  <a:pos x="645" y="306"/>
                </a:cxn>
                <a:cxn ang="0">
                  <a:pos x="597" y="348"/>
                </a:cxn>
                <a:cxn ang="0">
                  <a:pos x="612" y="393"/>
                </a:cxn>
                <a:cxn ang="0">
                  <a:pos x="552" y="381"/>
                </a:cxn>
                <a:cxn ang="0">
                  <a:pos x="558" y="423"/>
                </a:cxn>
                <a:cxn ang="0">
                  <a:pos x="525" y="450"/>
                </a:cxn>
                <a:cxn ang="0">
                  <a:pos x="519" y="411"/>
                </a:cxn>
                <a:cxn ang="0">
                  <a:pos x="483" y="384"/>
                </a:cxn>
                <a:cxn ang="0">
                  <a:pos x="474" y="351"/>
                </a:cxn>
                <a:cxn ang="0">
                  <a:pos x="417" y="318"/>
                </a:cxn>
                <a:cxn ang="0">
                  <a:pos x="381" y="303"/>
                </a:cxn>
                <a:cxn ang="0">
                  <a:pos x="369" y="327"/>
                </a:cxn>
                <a:cxn ang="0">
                  <a:pos x="423" y="354"/>
                </a:cxn>
                <a:cxn ang="0">
                  <a:pos x="450" y="381"/>
                </a:cxn>
                <a:cxn ang="0">
                  <a:pos x="435" y="396"/>
                </a:cxn>
                <a:cxn ang="0">
                  <a:pos x="417" y="432"/>
                </a:cxn>
                <a:cxn ang="0">
                  <a:pos x="360" y="441"/>
                </a:cxn>
                <a:cxn ang="0">
                  <a:pos x="405" y="423"/>
                </a:cxn>
                <a:cxn ang="0">
                  <a:pos x="405" y="369"/>
                </a:cxn>
                <a:cxn ang="0">
                  <a:pos x="345" y="348"/>
                </a:cxn>
                <a:cxn ang="0">
                  <a:pos x="294" y="315"/>
                </a:cxn>
                <a:cxn ang="0">
                  <a:pos x="225" y="342"/>
                </a:cxn>
                <a:cxn ang="0">
                  <a:pos x="180" y="375"/>
                </a:cxn>
                <a:cxn ang="0">
                  <a:pos x="174" y="393"/>
                </a:cxn>
                <a:cxn ang="0">
                  <a:pos x="153" y="456"/>
                </a:cxn>
                <a:cxn ang="0">
                  <a:pos x="66" y="486"/>
                </a:cxn>
              </a:cxnLst>
              <a:rect l="0" t="0" r="r" b="b"/>
              <a:pathLst>
                <a:path w="780" h="486">
                  <a:moveTo>
                    <a:pt x="66" y="486"/>
                  </a:moveTo>
                  <a:lnTo>
                    <a:pt x="63" y="459"/>
                  </a:lnTo>
                  <a:lnTo>
                    <a:pt x="36" y="444"/>
                  </a:lnTo>
                  <a:lnTo>
                    <a:pt x="12" y="450"/>
                  </a:lnTo>
                  <a:lnTo>
                    <a:pt x="15" y="414"/>
                  </a:lnTo>
                  <a:lnTo>
                    <a:pt x="0" y="390"/>
                  </a:lnTo>
                  <a:lnTo>
                    <a:pt x="24" y="372"/>
                  </a:lnTo>
                  <a:lnTo>
                    <a:pt x="18" y="348"/>
                  </a:lnTo>
                  <a:lnTo>
                    <a:pt x="27" y="312"/>
                  </a:lnTo>
                  <a:lnTo>
                    <a:pt x="75" y="300"/>
                  </a:lnTo>
                  <a:lnTo>
                    <a:pt x="111" y="318"/>
                  </a:lnTo>
                  <a:lnTo>
                    <a:pt x="129" y="318"/>
                  </a:lnTo>
                  <a:lnTo>
                    <a:pt x="141" y="276"/>
                  </a:lnTo>
                  <a:lnTo>
                    <a:pt x="129" y="258"/>
                  </a:lnTo>
                  <a:lnTo>
                    <a:pt x="111" y="240"/>
                  </a:lnTo>
                  <a:lnTo>
                    <a:pt x="93" y="231"/>
                  </a:lnTo>
                  <a:lnTo>
                    <a:pt x="105" y="213"/>
                  </a:lnTo>
                  <a:lnTo>
                    <a:pt x="153" y="213"/>
                  </a:lnTo>
                  <a:lnTo>
                    <a:pt x="216" y="198"/>
                  </a:lnTo>
                  <a:lnTo>
                    <a:pt x="237" y="162"/>
                  </a:lnTo>
                  <a:lnTo>
                    <a:pt x="270" y="156"/>
                  </a:lnTo>
                  <a:lnTo>
                    <a:pt x="282" y="141"/>
                  </a:lnTo>
                  <a:lnTo>
                    <a:pt x="315" y="129"/>
                  </a:lnTo>
                  <a:lnTo>
                    <a:pt x="315" y="99"/>
                  </a:lnTo>
                  <a:lnTo>
                    <a:pt x="318" y="57"/>
                  </a:lnTo>
                  <a:lnTo>
                    <a:pt x="339" y="51"/>
                  </a:lnTo>
                  <a:lnTo>
                    <a:pt x="348" y="84"/>
                  </a:lnTo>
                  <a:lnTo>
                    <a:pt x="345" y="132"/>
                  </a:lnTo>
                  <a:lnTo>
                    <a:pt x="360" y="105"/>
                  </a:lnTo>
                  <a:lnTo>
                    <a:pt x="369" y="129"/>
                  </a:lnTo>
                  <a:lnTo>
                    <a:pt x="399" y="141"/>
                  </a:lnTo>
                  <a:lnTo>
                    <a:pt x="426" y="117"/>
                  </a:lnTo>
                  <a:lnTo>
                    <a:pt x="480" y="120"/>
                  </a:lnTo>
                  <a:lnTo>
                    <a:pt x="501" y="102"/>
                  </a:lnTo>
                  <a:lnTo>
                    <a:pt x="489" y="72"/>
                  </a:lnTo>
                  <a:lnTo>
                    <a:pt x="513" y="51"/>
                  </a:lnTo>
                  <a:lnTo>
                    <a:pt x="537" y="69"/>
                  </a:lnTo>
                  <a:lnTo>
                    <a:pt x="555" y="42"/>
                  </a:lnTo>
                  <a:lnTo>
                    <a:pt x="552" y="15"/>
                  </a:lnTo>
                  <a:lnTo>
                    <a:pt x="582" y="24"/>
                  </a:lnTo>
                  <a:lnTo>
                    <a:pt x="597" y="0"/>
                  </a:lnTo>
                  <a:lnTo>
                    <a:pt x="624" y="18"/>
                  </a:lnTo>
                  <a:lnTo>
                    <a:pt x="606" y="36"/>
                  </a:lnTo>
                  <a:lnTo>
                    <a:pt x="618" y="51"/>
                  </a:lnTo>
                  <a:lnTo>
                    <a:pt x="597" y="78"/>
                  </a:lnTo>
                  <a:lnTo>
                    <a:pt x="606" y="96"/>
                  </a:lnTo>
                  <a:lnTo>
                    <a:pt x="642" y="108"/>
                  </a:lnTo>
                  <a:lnTo>
                    <a:pt x="660" y="102"/>
                  </a:lnTo>
                  <a:lnTo>
                    <a:pt x="678" y="129"/>
                  </a:lnTo>
                  <a:lnTo>
                    <a:pt x="681" y="156"/>
                  </a:lnTo>
                  <a:lnTo>
                    <a:pt x="690" y="183"/>
                  </a:lnTo>
                  <a:lnTo>
                    <a:pt x="720" y="171"/>
                  </a:lnTo>
                  <a:lnTo>
                    <a:pt x="738" y="201"/>
                  </a:lnTo>
                  <a:lnTo>
                    <a:pt x="765" y="201"/>
                  </a:lnTo>
                  <a:lnTo>
                    <a:pt x="780" y="234"/>
                  </a:lnTo>
                  <a:lnTo>
                    <a:pt x="768" y="252"/>
                  </a:lnTo>
                  <a:lnTo>
                    <a:pt x="732" y="267"/>
                  </a:lnTo>
                  <a:lnTo>
                    <a:pt x="738" y="285"/>
                  </a:lnTo>
                  <a:lnTo>
                    <a:pt x="732" y="309"/>
                  </a:lnTo>
                  <a:lnTo>
                    <a:pt x="690" y="285"/>
                  </a:lnTo>
                  <a:lnTo>
                    <a:pt x="666" y="273"/>
                  </a:lnTo>
                  <a:lnTo>
                    <a:pt x="645" y="306"/>
                  </a:lnTo>
                  <a:lnTo>
                    <a:pt x="618" y="312"/>
                  </a:lnTo>
                  <a:lnTo>
                    <a:pt x="597" y="348"/>
                  </a:lnTo>
                  <a:lnTo>
                    <a:pt x="621" y="369"/>
                  </a:lnTo>
                  <a:lnTo>
                    <a:pt x="612" y="393"/>
                  </a:lnTo>
                  <a:lnTo>
                    <a:pt x="588" y="387"/>
                  </a:lnTo>
                  <a:lnTo>
                    <a:pt x="552" y="381"/>
                  </a:lnTo>
                  <a:lnTo>
                    <a:pt x="549" y="402"/>
                  </a:lnTo>
                  <a:lnTo>
                    <a:pt x="558" y="423"/>
                  </a:lnTo>
                  <a:lnTo>
                    <a:pt x="552" y="459"/>
                  </a:lnTo>
                  <a:lnTo>
                    <a:pt x="525" y="450"/>
                  </a:lnTo>
                  <a:lnTo>
                    <a:pt x="504" y="435"/>
                  </a:lnTo>
                  <a:lnTo>
                    <a:pt x="519" y="411"/>
                  </a:lnTo>
                  <a:lnTo>
                    <a:pt x="501" y="387"/>
                  </a:lnTo>
                  <a:lnTo>
                    <a:pt x="483" y="384"/>
                  </a:lnTo>
                  <a:lnTo>
                    <a:pt x="468" y="369"/>
                  </a:lnTo>
                  <a:lnTo>
                    <a:pt x="474" y="351"/>
                  </a:lnTo>
                  <a:lnTo>
                    <a:pt x="438" y="336"/>
                  </a:lnTo>
                  <a:lnTo>
                    <a:pt x="417" y="318"/>
                  </a:lnTo>
                  <a:lnTo>
                    <a:pt x="414" y="297"/>
                  </a:lnTo>
                  <a:lnTo>
                    <a:pt x="381" y="303"/>
                  </a:lnTo>
                  <a:lnTo>
                    <a:pt x="363" y="303"/>
                  </a:lnTo>
                  <a:lnTo>
                    <a:pt x="369" y="327"/>
                  </a:lnTo>
                  <a:lnTo>
                    <a:pt x="393" y="342"/>
                  </a:lnTo>
                  <a:lnTo>
                    <a:pt x="423" y="354"/>
                  </a:lnTo>
                  <a:lnTo>
                    <a:pt x="432" y="378"/>
                  </a:lnTo>
                  <a:lnTo>
                    <a:pt x="450" y="381"/>
                  </a:lnTo>
                  <a:lnTo>
                    <a:pt x="456" y="402"/>
                  </a:lnTo>
                  <a:lnTo>
                    <a:pt x="435" y="396"/>
                  </a:lnTo>
                  <a:lnTo>
                    <a:pt x="444" y="420"/>
                  </a:lnTo>
                  <a:lnTo>
                    <a:pt x="417" y="432"/>
                  </a:lnTo>
                  <a:lnTo>
                    <a:pt x="387" y="453"/>
                  </a:lnTo>
                  <a:lnTo>
                    <a:pt x="360" y="441"/>
                  </a:lnTo>
                  <a:lnTo>
                    <a:pt x="363" y="423"/>
                  </a:lnTo>
                  <a:lnTo>
                    <a:pt x="405" y="423"/>
                  </a:lnTo>
                  <a:lnTo>
                    <a:pt x="420" y="393"/>
                  </a:lnTo>
                  <a:lnTo>
                    <a:pt x="405" y="369"/>
                  </a:lnTo>
                  <a:lnTo>
                    <a:pt x="378" y="375"/>
                  </a:lnTo>
                  <a:lnTo>
                    <a:pt x="345" y="348"/>
                  </a:lnTo>
                  <a:lnTo>
                    <a:pt x="339" y="324"/>
                  </a:lnTo>
                  <a:lnTo>
                    <a:pt x="294" y="315"/>
                  </a:lnTo>
                  <a:lnTo>
                    <a:pt x="252" y="321"/>
                  </a:lnTo>
                  <a:lnTo>
                    <a:pt x="225" y="342"/>
                  </a:lnTo>
                  <a:lnTo>
                    <a:pt x="192" y="348"/>
                  </a:lnTo>
                  <a:lnTo>
                    <a:pt x="180" y="375"/>
                  </a:lnTo>
                  <a:lnTo>
                    <a:pt x="201" y="399"/>
                  </a:lnTo>
                  <a:lnTo>
                    <a:pt x="174" y="393"/>
                  </a:lnTo>
                  <a:lnTo>
                    <a:pt x="168" y="432"/>
                  </a:lnTo>
                  <a:lnTo>
                    <a:pt x="153" y="456"/>
                  </a:lnTo>
                  <a:lnTo>
                    <a:pt x="96" y="465"/>
                  </a:lnTo>
                  <a:lnTo>
                    <a:pt x="6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0" name="Freeform 120"/>
            <p:cNvSpPr>
              <a:spLocks/>
            </p:cNvSpPr>
            <p:nvPr/>
          </p:nvSpPr>
          <p:spPr bwMode="ltGray">
            <a:xfrm>
              <a:off x="773" y="1999"/>
              <a:ext cx="46" cy="84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27" y="60"/>
                </a:cxn>
                <a:cxn ang="0">
                  <a:pos x="45" y="36"/>
                </a:cxn>
                <a:cxn ang="0">
                  <a:pos x="45" y="15"/>
                </a:cxn>
                <a:cxn ang="0">
                  <a:pos x="18" y="0"/>
                </a:cxn>
                <a:cxn ang="0">
                  <a:pos x="9" y="24"/>
                </a:cxn>
                <a:cxn ang="0">
                  <a:pos x="36" y="24"/>
                </a:cxn>
                <a:cxn ang="0">
                  <a:pos x="6" y="30"/>
                </a:cxn>
                <a:cxn ang="0">
                  <a:pos x="0" y="63"/>
                </a:cxn>
                <a:cxn ang="0">
                  <a:pos x="36" y="84"/>
                </a:cxn>
              </a:cxnLst>
              <a:rect l="0" t="0" r="r" b="b"/>
              <a:pathLst>
                <a:path w="45" h="84">
                  <a:moveTo>
                    <a:pt x="36" y="84"/>
                  </a:moveTo>
                  <a:lnTo>
                    <a:pt x="27" y="60"/>
                  </a:lnTo>
                  <a:lnTo>
                    <a:pt x="45" y="36"/>
                  </a:lnTo>
                  <a:lnTo>
                    <a:pt x="45" y="15"/>
                  </a:lnTo>
                  <a:lnTo>
                    <a:pt x="18" y="0"/>
                  </a:lnTo>
                  <a:lnTo>
                    <a:pt x="9" y="24"/>
                  </a:lnTo>
                  <a:lnTo>
                    <a:pt x="36" y="24"/>
                  </a:lnTo>
                  <a:lnTo>
                    <a:pt x="6" y="30"/>
                  </a:lnTo>
                  <a:lnTo>
                    <a:pt x="0" y="63"/>
                  </a:lnTo>
                  <a:lnTo>
                    <a:pt x="36" y="8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1" name="Freeform 121"/>
            <p:cNvSpPr>
              <a:spLocks/>
            </p:cNvSpPr>
            <p:nvPr/>
          </p:nvSpPr>
          <p:spPr bwMode="ltGray">
            <a:xfrm>
              <a:off x="636" y="1624"/>
              <a:ext cx="114" cy="196"/>
            </a:xfrm>
            <a:custGeom>
              <a:avLst/>
              <a:gdLst/>
              <a:ahLst/>
              <a:cxnLst>
                <a:cxn ang="0">
                  <a:pos x="48" y="171"/>
                </a:cxn>
                <a:cxn ang="0">
                  <a:pos x="63" y="192"/>
                </a:cxn>
                <a:cxn ang="0">
                  <a:pos x="111" y="165"/>
                </a:cxn>
                <a:cxn ang="0">
                  <a:pos x="114" y="135"/>
                </a:cxn>
                <a:cxn ang="0">
                  <a:pos x="81" y="117"/>
                </a:cxn>
                <a:cxn ang="0">
                  <a:pos x="87" y="93"/>
                </a:cxn>
                <a:cxn ang="0">
                  <a:pos x="69" y="75"/>
                </a:cxn>
                <a:cxn ang="0">
                  <a:pos x="54" y="60"/>
                </a:cxn>
                <a:cxn ang="0">
                  <a:pos x="63" y="42"/>
                </a:cxn>
                <a:cxn ang="0">
                  <a:pos x="51" y="15"/>
                </a:cxn>
                <a:cxn ang="0">
                  <a:pos x="18" y="0"/>
                </a:cxn>
                <a:cxn ang="0">
                  <a:pos x="12" y="39"/>
                </a:cxn>
                <a:cxn ang="0">
                  <a:pos x="21" y="60"/>
                </a:cxn>
                <a:cxn ang="0">
                  <a:pos x="27" y="87"/>
                </a:cxn>
                <a:cxn ang="0">
                  <a:pos x="51" y="99"/>
                </a:cxn>
                <a:cxn ang="0">
                  <a:pos x="48" y="126"/>
                </a:cxn>
                <a:cxn ang="0">
                  <a:pos x="30" y="132"/>
                </a:cxn>
                <a:cxn ang="0">
                  <a:pos x="15" y="162"/>
                </a:cxn>
                <a:cxn ang="0">
                  <a:pos x="0" y="180"/>
                </a:cxn>
                <a:cxn ang="0">
                  <a:pos x="48" y="171"/>
                </a:cxn>
              </a:cxnLst>
              <a:rect l="0" t="0" r="r" b="b"/>
              <a:pathLst>
                <a:path w="114" h="192">
                  <a:moveTo>
                    <a:pt x="48" y="171"/>
                  </a:moveTo>
                  <a:lnTo>
                    <a:pt x="63" y="192"/>
                  </a:lnTo>
                  <a:lnTo>
                    <a:pt x="111" y="165"/>
                  </a:lnTo>
                  <a:lnTo>
                    <a:pt x="114" y="135"/>
                  </a:lnTo>
                  <a:lnTo>
                    <a:pt x="81" y="117"/>
                  </a:lnTo>
                  <a:lnTo>
                    <a:pt x="87" y="93"/>
                  </a:lnTo>
                  <a:lnTo>
                    <a:pt x="69" y="75"/>
                  </a:lnTo>
                  <a:lnTo>
                    <a:pt x="54" y="60"/>
                  </a:lnTo>
                  <a:lnTo>
                    <a:pt x="63" y="42"/>
                  </a:lnTo>
                  <a:lnTo>
                    <a:pt x="51" y="15"/>
                  </a:lnTo>
                  <a:lnTo>
                    <a:pt x="18" y="0"/>
                  </a:lnTo>
                  <a:lnTo>
                    <a:pt x="12" y="39"/>
                  </a:lnTo>
                  <a:lnTo>
                    <a:pt x="21" y="60"/>
                  </a:lnTo>
                  <a:lnTo>
                    <a:pt x="27" y="87"/>
                  </a:lnTo>
                  <a:lnTo>
                    <a:pt x="51" y="99"/>
                  </a:lnTo>
                  <a:lnTo>
                    <a:pt x="48" y="126"/>
                  </a:lnTo>
                  <a:lnTo>
                    <a:pt x="30" y="132"/>
                  </a:lnTo>
                  <a:lnTo>
                    <a:pt x="15" y="162"/>
                  </a:lnTo>
                  <a:lnTo>
                    <a:pt x="0" y="180"/>
                  </a:lnTo>
                  <a:lnTo>
                    <a:pt x="48" y="17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2" name="Freeform 122"/>
            <p:cNvSpPr>
              <a:spLocks/>
            </p:cNvSpPr>
            <p:nvPr/>
          </p:nvSpPr>
          <p:spPr bwMode="ltGray">
            <a:xfrm>
              <a:off x="582" y="1699"/>
              <a:ext cx="81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0" y="57"/>
                </a:cxn>
                <a:cxn ang="0">
                  <a:pos x="15" y="42"/>
                </a:cxn>
                <a:cxn ang="0">
                  <a:pos x="12" y="15"/>
                </a:cxn>
                <a:cxn ang="0">
                  <a:pos x="27" y="3"/>
                </a:cxn>
                <a:cxn ang="0">
                  <a:pos x="48" y="6"/>
                </a:cxn>
                <a:cxn ang="0">
                  <a:pos x="66" y="0"/>
                </a:cxn>
                <a:cxn ang="0">
                  <a:pos x="81" y="18"/>
                </a:cxn>
                <a:cxn ang="0">
                  <a:pos x="66" y="39"/>
                </a:cxn>
                <a:cxn ang="0">
                  <a:pos x="69" y="60"/>
                </a:cxn>
                <a:cxn ang="0">
                  <a:pos x="39" y="66"/>
                </a:cxn>
                <a:cxn ang="0">
                  <a:pos x="12" y="72"/>
                </a:cxn>
              </a:cxnLst>
              <a:rect l="0" t="0" r="r" b="b"/>
              <a:pathLst>
                <a:path w="81" h="72">
                  <a:moveTo>
                    <a:pt x="12" y="72"/>
                  </a:moveTo>
                  <a:lnTo>
                    <a:pt x="0" y="57"/>
                  </a:lnTo>
                  <a:lnTo>
                    <a:pt x="15" y="42"/>
                  </a:lnTo>
                  <a:lnTo>
                    <a:pt x="12" y="15"/>
                  </a:lnTo>
                  <a:lnTo>
                    <a:pt x="27" y="3"/>
                  </a:lnTo>
                  <a:lnTo>
                    <a:pt x="48" y="6"/>
                  </a:lnTo>
                  <a:lnTo>
                    <a:pt x="66" y="0"/>
                  </a:lnTo>
                  <a:lnTo>
                    <a:pt x="81" y="18"/>
                  </a:lnTo>
                  <a:lnTo>
                    <a:pt x="66" y="39"/>
                  </a:lnTo>
                  <a:lnTo>
                    <a:pt x="69" y="60"/>
                  </a:lnTo>
                  <a:lnTo>
                    <a:pt x="39" y="66"/>
                  </a:lnTo>
                  <a:lnTo>
                    <a:pt x="12" y="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3" name="Freeform 123"/>
            <p:cNvSpPr>
              <a:spLocks/>
            </p:cNvSpPr>
            <p:nvPr/>
          </p:nvSpPr>
          <p:spPr bwMode="ltGray">
            <a:xfrm>
              <a:off x="760" y="1378"/>
              <a:ext cx="389" cy="386"/>
            </a:xfrm>
            <a:custGeom>
              <a:avLst/>
              <a:gdLst/>
              <a:ahLst/>
              <a:cxnLst>
                <a:cxn ang="0">
                  <a:pos x="12" y="240"/>
                </a:cxn>
                <a:cxn ang="0">
                  <a:pos x="57" y="219"/>
                </a:cxn>
                <a:cxn ang="0">
                  <a:pos x="69" y="186"/>
                </a:cxn>
                <a:cxn ang="0">
                  <a:pos x="90" y="159"/>
                </a:cxn>
                <a:cxn ang="0">
                  <a:pos x="120" y="144"/>
                </a:cxn>
                <a:cxn ang="0">
                  <a:pos x="114" y="120"/>
                </a:cxn>
                <a:cxn ang="0">
                  <a:pos x="129" y="96"/>
                </a:cxn>
                <a:cxn ang="0">
                  <a:pos x="153" y="102"/>
                </a:cxn>
                <a:cxn ang="0">
                  <a:pos x="153" y="72"/>
                </a:cxn>
                <a:cxn ang="0">
                  <a:pos x="189" y="45"/>
                </a:cxn>
                <a:cxn ang="0">
                  <a:pos x="219" y="36"/>
                </a:cxn>
                <a:cxn ang="0">
                  <a:pos x="237" y="36"/>
                </a:cxn>
                <a:cxn ang="0">
                  <a:pos x="234" y="15"/>
                </a:cxn>
                <a:cxn ang="0">
                  <a:pos x="249" y="0"/>
                </a:cxn>
                <a:cxn ang="0">
                  <a:pos x="273" y="18"/>
                </a:cxn>
                <a:cxn ang="0">
                  <a:pos x="297" y="3"/>
                </a:cxn>
                <a:cxn ang="0">
                  <a:pos x="318" y="12"/>
                </a:cxn>
                <a:cxn ang="0">
                  <a:pos x="312" y="42"/>
                </a:cxn>
                <a:cxn ang="0">
                  <a:pos x="333" y="69"/>
                </a:cxn>
                <a:cxn ang="0">
                  <a:pos x="327" y="90"/>
                </a:cxn>
                <a:cxn ang="0">
                  <a:pos x="357" y="126"/>
                </a:cxn>
                <a:cxn ang="0">
                  <a:pos x="351" y="156"/>
                </a:cxn>
                <a:cxn ang="0">
                  <a:pos x="354" y="186"/>
                </a:cxn>
                <a:cxn ang="0">
                  <a:pos x="387" y="219"/>
                </a:cxn>
                <a:cxn ang="0">
                  <a:pos x="381" y="240"/>
                </a:cxn>
                <a:cxn ang="0">
                  <a:pos x="342" y="246"/>
                </a:cxn>
                <a:cxn ang="0">
                  <a:pos x="321" y="270"/>
                </a:cxn>
                <a:cxn ang="0">
                  <a:pos x="282" y="273"/>
                </a:cxn>
                <a:cxn ang="0">
                  <a:pos x="243" y="270"/>
                </a:cxn>
                <a:cxn ang="0">
                  <a:pos x="246" y="249"/>
                </a:cxn>
                <a:cxn ang="0">
                  <a:pos x="228" y="219"/>
                </a:cxn>
                <a:cxn ang="0">
                  <a:pos x="261" y="183"/>
                </a:cxn>
                <a:cxn ang="0">
                  <a:pos x="285" y="177"/>
                </a:cxn>
                <a:cxn ang="0">
                  <a:pos x="285" y="159"/>
                </a:cxn>
                <a:cxn ang="0">
                  <a:pos x="267" y="144"/>
                </a:cxn>
                <a:cxn ang="0">
                  <a:pos x="234" y="159"/>
                </a:cxn>
                <a:cxn ang="0">
                  <a:pos x="231" y="186"/>
                </a:cxn>
                <a:cxn ang="0">
                  <a:pos x="219" y="228"/>
                </a:cxn>
                <a:cxn ang="0">
                  <a:pos x="186" y="222"/>
                </a:cxn>
                <a:cxn ang="0">
                  <a:pos x="177" y="246"/>
                </a:cxn>
                <a:cxn ang="0">
                  <a:pos x="156" y="246"/>
                </a:cxn>
                <a:cxn ang="0">
                  <a:pos x="171" y="267"/>
                </a:cxn>
                <a:cxn ang="0">
                  <a:pos x="189" y="276"/>
                </a:cxn>
                <a:cxn ang="0">
                  <a:pos x="195" y="303"/>
                </a:cxn>
                <a:cxn ang="0">
                  <a:pos x="174" y="300"/>
                </a:cxn>
                <a:cxn ang="0">
                  <a:pos x="174" y="321"/>
                </a:cxn>
                <a:cxn ang="0">
                  <a:pos x="201" y="330"/>
                </a:cxn>
                <a:cxn ang="0">
                  <a:pos x="204" y="348"/>
                </a:cxn>
                <a:cxn ang="0">
                  <a:pos x="186" y="351"/>
                </a:cxn>
                <a:cxn ang="0">
                  <a:pos x="165" y="342"/>
                </a:cxn>
                <a:cxn ang="0">
                  <a:pos x="150" y="363"/>
                </a:cxn>
                <a:cxn ang="0">
                  <a:pos x="141" y="384"/>
                </a:cxn>
                <a:cxn ang="0">
                  <a:pos x="102" y="360"/>
                </a:cxn>
                <a:cxn ang="0">
                  <a:pos x="111" y="339"/>
                </a:cxn>
                <a:cxn ang="0">
                  <a:pos x="90" y="324"/>
                </a:cxn>
                <a:cxn ang="0">
                  <a:pos x="81" y="291"/>
                </a:cxn>
                <a:cxn ang="0">
                  <a:pos x="57" y="321"/>
                </a:cxn>
                <a:cxn ang="0">
                  <a:pos x="27" y="324"/>
                </a:cxn>
                <a:cxn ang="0">
                  <a:pos x="0" y="309"/>
                </a:cxn>
                <a:cxn ang="0">
                  <a:pos x="12" y="240"/>
                </a:cxn>
              </a:cxnLst>
              <a:rect l="0" t="0" r="r" b="b"/>
              <a:pathLst>
                <a:path w="387" h="384">
                  <a:moveTo>
                    <a:pt x="12" y="240"/>
                  </a:moveTo>
                  <a:lnTo>
                    <a:pt x="57" y="219"/>
                  </a:lnTo>
                  <a:lnTo>
                    <a:pt x="69" y="186"/>
                  </a:lnTo>
                  <a:lnTo>
                    <a:pt x="90" y="159"/>
                  </a:lnTo>
                  <a:lnTo>
                    <a:pt x="120" y="144"/>
                  </a:lnTo>
                  <a:lnTo>
                    <a:pt x="114" y="120"/>
                  </a:lnTo>
                  <a:lnTo>
                    <a:pt x="129" y="96"/>
                  </a:lnTo>
                  <a:lnTo>
                    <a:pt x="153" y="102"/>
                  </a:lnTo>
                  <a:lnTo>
                    <a:pt x="153" y="72"/>
                  </a:lnTo>
                  <a:lnTo>
                    <a:pt x="189" y="45"/>
                  </a:lnTo>
                  <a:lnTo>
                    <a:pt x="219" y="36"/>
                  </a:lnTo>
                  <a:lnTo>
                    <a:pt x="237" y="36"/>
                  </a:lnTo>
                  <a:lnTo>
                    <a:pt x="234" y="15"/>
                  </a:lnTo>
                  <a:lnTo>
                    <a:pt x="249" y="0"/>
                  </a:lnTo>
                  <a:lnTo>
                    <a:pt x="273" y="18"/>
                  </a:lnTo>
                  <a:lnTo>
                    <a:pt x="297" y="3"/>
                  </a:lnTo>
                  <a:lnTo>
                    <a:pt x="318" y="12"/>
                  </a:lnTo>
                  <a:lnTo>
                    <a:pt x="312" y="42"/>
                  </a:lnTo>
                  <a:lnTo>
                    <a:pt x="333" y="69"/>
                  </a:lnTo>
                  <a:lnTo>
                    <a:pt x="327" y="90"/>
                  </a:lnTo>
                  <a:lnTo>
                    <a:pt x="357" y="126"/>
                  </a:lnTo>
                  <a:lnTo>
                    <a:pt x="351" y="156"/>
                  </a:lnTo>
                  <a:lnTo>
                    <a:pt x="354" y="186"/>
                  </a:lnTo>
                  <a:lnTo>
                    <a:pt x="387" y="219"/>
                  </a:lnTo>
                  <a:lnTo>
                    <a:pt x="381" y="240"/>
                  </a:lnTo>
                  <a:lnTo>
                    <a:pt x="342" y="246"/>
                  </a:lnTo>
                  <a:lnTo>
                    <a:pt x="321" y="270"/>
                  </a:lnTo>
                  <a:lnTo>
                    <a:pt x="282" y="273"/>
                  </a:lnTo>
                  <a:lnTo>
                    <a:pt x="243" y="270"/>
                  </a:lnTo>
                  <a:lnTo>
                    <a:pt x="246" y="249"/>
                  </a:lnTo>
                  <a:lnTo>
                    <a:pt x="228" y="219"/>
                  </a:lnTo>
                  <a:lnTo>
                    <a:pt x="261" y="183"/>
                  </a:lnTo>
                  <a:lnTo>
                    <a:pt x="285" y="177"/>
                  </a:lnTo>
                  <a:lnTo>
                    <a:pt x="285" y="159"/>
                  </a:lnTo>
                  <a:lnTo>
                    <a:pt x="267" y="144"/>
                  </a:lnTo>
                  <a:lnTo>
                    <a:pt x="234" y="159"/>
                  </a:lnTo>
                  <a:lnTo>
                    <a:pt x="231" y="186"/>
                  </a:lnTo>
                  <a:lnTo>
                    <a:pt x="219" y="228"/>
                  </a:lnTo>
                  <a:lnTo>
                    <a:pt x="186" y="222"/>
                  </a:lnTo>
                  <a:lnTo>
                    <a:pt x="177" y="246"/>
                  </a:lnTo>
                  <a:lnTo>
                    <a:pt x="156" y="246"/>
                  </a:lnTo>
                  <a:lnTo>
                    <a:pt x="171" y="267"/>
                  </a:lnTo>
                  <a:lnTo>
                    <a:pt x="189" y="276"/>
                  </a:lnTo>
                  <a:lnTo>
                    <a:pt x="195" y="303"/>
                  </a:lnTo>
                  <a:lnTo>
                    <a:pt x="174" y="300"/>
                  </a:lnTo>
                  <a:lnTo>
                    <a:pt x="174" y="321"/>
                  </a:lnTo>
                  <a:lnTo>
                    <a:pt x="201" y="330"/>
                  </a:lnTo>
                  <a:lnTo>
                    <a:pt x="204" y="348"/>
                  </a:lnTo>
                  <a:lnTo>
                    <a:pt x="186" y="351"/>
                  </a:lnTo>
                  <a:lnTo>
                    <a:pt x="165" y="342"/>
                  </a:lnTo>
                  <a:lnTo>
                    <a:pt x="150" y="363"/>
                  </a:lnTo>
                  <a:lnTo>
                    <a:pt x="141" y="384"/>
                  </a:lnTo>
                  <a:lnTo>
                    <a:pt x="102" y="360"/>
                  </a:lnTo>
                  <a:lnTo>
                    <a:pt x="111" y="339"/>
                  </a:lnTo>
                  <a:lnTo>
                    <a:pt x="90" y="324"/>
                  </a:lnTo>
                  <a:lnTo>
                    <a:pt x="81" y="291"/>
                  </a:lnTo>
                  <a:lnTo>
                    <a:pt x="57" y="321"/>
                  </a:lnTo>
                  <a:lnTo>
                    <a:pt x="27" y="324"/>
                  </a:lnTo>
                  <a:lnTo>
                    <a:pt x="0" y="309"/>
                  </a:lnTo>
                  <a:lnTo>
                    <a:pt x="12" y="2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4" name="Freeform 124"/>
            <p:cNvSpPr>
              <a:spLocks/>
            </p:cNvSpPr>
            <p:nvPr/>
          </p:nvSpPr>
          <p:spPr bwMode="ltGray">
            <a:xfrm>
              <a:off x="1077" y="1036"/>
              <a:ext cx="2289" cy="1671"/>
            </a:xfrm>
            <a:custGeom>
              <a:avLst/>
              <a:gdLst/>
              <a:ahLst/>
              <a:cxnLst>
                <a:cxn ang="0">
                  <a:pos x="2130" y="108"/>
                </a:cxn>
                <a:cxn ang="0">
                  <a:pos x="1959" y="63"/>
                </a:cxn>
                <a:cxn ang="0">
                  <a:pos x="1818" y="105"/>
                </a:cxn>
                <a:cxn ang="0">
                  <a:pos x="1614" y="114"/>
                </a:cxn>
                <a:cxn ang="0">
                  <a:pos x="1473" y="84"/>
                </a:cxn>
                <a:cxn ang="0">
                  <a:pos x="1347" y="183"/>
                </a:cxn>
                <a:cxn ang="0">
                  <a:pos x="1179" y="132"/>
                </a:cxn>
                <a:cxn ang="0">
                  <a:pos x="1020" y="135"/>
                </a:cxn>
                <a:cxn ang="0">
                  <a:pos x="1002" y="57"/>
                </a:cxn>
                <a:cxn ang="0">
                  <a:pos x="849" y="3"/>
                </a:cxn>
                <a:cxn ang="0">
                  <a:pos x="762" y="99"/>
                </a:cxn>
                <a:cxn ang="0">
                  <a:pos x="660" y="207"/>
                </a:cxn>
                <a:cxn ang="0">
                  <a:pos x="702" y="276"/>
                </a:cxn>
                <a:cxn ang="0">
                  <a:pos x="579" y="291"/>
                </a:cxn>
                <a:cxn ang="0">
                  <a:pos x="633" y="420"/>
                </a:cxn>
                <a:cxn ang="0">
                  <a:pos x="519" y="249"/>
                </a:cxn>
                <a:cxn ang="0">
                  <a:pos x="426" y="354"/>
                </a:cxn>
                <a:cxn ang="0">
                  <a:pos x="312" y="399"/>
                </a:cxn>
                <a:cxn ang="0">
                  <a:pos x="222" y="450"/>
                </a:cxn>
                <a:cxn ang="0">
                  <a:pos x="132" y="531"/>
                </a:cxn>
                <a:cxn ang="0">
                  <a:pos x="171" y="453"/>
                </a:cxn>
                <a:cxn ang="0">
                  <a:pos x="6" y="417"/>
                </a:cxn>
                <a:cxn ang="0">
                  <a:pos x="54" y="621"/>
                </a:cxn>
                <a:cxn ang="0">
                  <a:pos x="117" y="750"/>
                </a:cxn>
                <a:cxn ang="0">
                  <a:pos x="183" y="864"/>
                </a:cxn>
                <a:cxn ang="0">
                  <a:pos x="246" y="993"/>
                </a:cxn>
                <a:cxn ang="0">
                  <a:pos x="21" y="1023"/>
                </a:cxn>
                <a:cxn ang="0">
                  <a:pos x="171" y="1083"/>
                </a:cxn>
                <a:cxn ang="0">
                  <a:pos x="222" y="1305"/>
                </a:cxn>
                <a:cxn ang="0">
                  <a:pos x="396" y="1437"/>
                </a:cxn>
                <a:cxn ang="0">
                  <a:pos x="546" y="1308"/>
                </a:cxn>
                <a:cxn ang="0">
                  <a:pos x="414" y="1227"/>
                </a:cxn>
                <a:cxn ang="0">
                  <a:pos x="537" y="1254"/>
                </a:cxn>
                <a:cxn ang="0">
                  <a:pos x="762" y="1356"/>
                </a:cxn>
                <a:cxn ang="0">
                  <a:pos x="891" y="1542"/>
                </a:cxn>
                <a:cxn ang="0">
                  <a:pos x="1041" y="1365"/>
                </a:cxn>
                <a:cxn ang="0">
                  <a:pos x="1167" y="1404"/>
                </a:cxn>
                <a:cxn ang="0">
                  <a:pos x="1239" y="1491"/>
                </a:cxn>
                <a:cxn ang="0">
                  <a:pos x="1347" y="1671"/>
                </a:cxn>
                <a:cxn ang="0">
                  <a:pos x="1284" y="1521"/>
                </a:cxn>
                <a:cxn ang="0">
                  <a:pos x="1425" y="1512"/>
                </a:cxn>
                <a:cxn ang="0">
                  <a:pos x="1401" y="1338"/>
                </a:cxn>
                <a:cxn ang="0">
                  <a:pos x="1485" y="1323"/>
                </a:cxn>
                <a:cxn ang="0">
                  <a:pos x="1578" y="1200"/>
                </a:cxn>
                <a:cxn ang="0">
                  <a:pos x="1563" y="1056"/>
                </a:cxn>
                <a:cxn ang="0">
                  <a:pos x="1566" y="1017"/>
                </a:cxn>
                <a:cxn ang="0">
                  <a:pos x="1665" y="1104"/>
                </a:cxn>
                <a:cxn ang="0">
                  <a:pos x="1686" y="990"/>
                </a:cxn>
                <a:cxn ang="0">
                  <a:pos x="1767" y="903"/>
                </a:cxn>
                <a:cxn ang="0">
                  <a:pos x="1800" y="711"/>
                </a:cxn>
                <a:cxn ang="0">
                  <a:pos x="1725" y="582"/>
                </a:cxn>
                <a:cxn ang="0">
                  <a:pos x="1920" y="483"/>
                </a:cxn>
                <a:cxn ang="0">
                  <a:pos x="1977" y="357"/>
                </a:cxn>
                <a:cxn ang="0">
                  <a:pos x="1968" y="591"/>
                </a:cxn>
                <a:cxn ang="0">
                  <a:pos x="2061" y="648"/>
                </a:cxn>
                <a:cxn ang="0">
                  <a:pos x="2034" y="471"/>
                </a:cxn>
                <a:cxn ang="0">
                  <a:pos x="2148" y="333"/>
                </a:cxn>
                <a:cxn ang="0">
                  <a:pos x="2091" y="231"/>
                </a:cxn>
                <a:cxn ang="0">
                  <a:pos x="2193" y="201"/>
                </a:cxn>
              </a:cxnLst>
              <a:rect l="0" t="0" r="r" b="b"/>
              <a:pathLst>
                <a:path w="2289" h="1671">
                  <a:moveTo>
                    <a:pt x="2289" y="195"/>
                  </a:moveTo>
                  <a:lnTo>
                    <a:pt x="2241" y="180"/>
                  </a:lnTo>
                  <a:lnTo>
                    <a:pt x="2253" y="150"/>
                  </a:lnTo>
                  <a:lnTo>
                    <a:pt x="2238" y="135"/>
                  </a:lnTo>
                  <a:lnTo>
                    <a:pt x="2211" y="123"/>
                  </a:lnTo>
                  <a:lnTo>
                    <a:pt x="2175" y="141"/>
                  </a:lnTo>
                  <a:lnTo>
                    <a:pt x="2130" y="108"/>
                  </a:lnTo>
                  <a:lnTo>
                    <a:pt x="2109" y="102"/>
                  </a:lnTo>
                  <a:lnTo>
                    <a:pt x="2082" y="108"/>
                  </a:lnTo>
                  <a:lnTo>
                    <a:pt x="2061" y="90"/>
                  </a:lnTo>
                  <a:lnTo>
                    <a:pt x="2034" y="93"/>
                  </a:lnTo>
                  <a:lnTo>
                    <a:pt x="2010" y="81"/>
                  </a:lnTo>
                  <a:lnTo>
                    <a:pt x="1977" y="78"/>
                  </a:lnTo>
                  <a:lnTo>
                    <a:pt x="1959" y="63"/>
                  </a:lnTo>
                  <a:lnTo>
                    <a:pt x="1914" y="69"/>
                  </a:lnTo>
                  <a:lnTo>
                    <a:pt x="1872" y="87"/>
                  </a:lnTo>
                  <a:lnTo>
                    <a:pt x="1905" y="105"/>
                  </a:lnTo>
                  <a:lnTo>
                    <a:pt x="1908" y="123"/>
                  </a:lnTo>
                  <a:lnTo>
                    <a:pt x="1884" y="126"/>
                  </a:lnTo>
                  <a:lnTo>
                    <a:pt x="1848" y="108"/>
                  </a:lnTo>
                  <a:lnTo>
                    <a:pt x="1818" y="105"/>
                  </a:lnTo>
                  <a:lnTo>
                    <a:pt x="1785" y="114"/>
                  </a:lnTo>
                  <a:lnTo>
                    <a:pt x="1779" y="135"/>
                  </a:lnTo>
                  <a:lnTo>
                    <a:pt x="1752" y="132"/>
                  </a:lnTo>
                  <a:lnTo>
                    <a:pt x="1731" y="132"/>
                  </a:lnTo>
                  <a:lnTo>
                    <a:pt x="1701" y="93"/>
                  </a:lnTo>
                  <a:lnTo>
                    <a:pt x="1638" y="93"/>
                  </a:lnTo>
                  <a:lnTo>
                    <a:pt x="1614" y="114"/>
                  </a:lnTo>
                  <a:lnTo>
                    <a:pt x="1596" y="111"/>
                  </a:lnTo>
                  <a:lnTo>
                    <a:pt x="1551" y="99"/>
                  </a:lnTo>
                  <a:lnTo>
                    <a:pt x="1554" y="75"/>
                  </a:lnTo>
                  <a:lnTo>
                    <a:pt x="1527" y="78"/>
                  </a:lnTo>
                  <a:lnTo>
                    <a:pt x="1497" y="105"/>
                  </a:lnTo>
                  <a:lnTo>
                    <a:pt x="1476" y="105"/>
                  </a:lnTo>
                  <a:lnTo>
                    <a:pt x="1473" y="84"/>
                  </a:lnTo>
                  <a:lnTo>
                    <a:pt x="1443" y="84"/>
                  </a:lnTo>
                  <a:lnTo>
                    <a:pt x="1410" y="96"/>
                  </a:lnTo>
                  <a:lnTo>
                    <a:pt x="1431" y="126"/>
                  </a:lnTo>
                  <a:lnTo>
                    <a:pt x="1419" y="144"/>
                  </a:lnTo>
                  <a:lnTo>
                    <a:pt x="1386" y="141"/>
                  </a:lnTo>
                  <a:lnTo>
                    <a:pt x="1362" y="147"/>
                  </a:lnTo>
                  <a:lnTo>
                    <a:pt x="1347" y="183"/>
                  </a:lnTo>
                  <a:lnTo>
                    <a:pt x="1323" y="174"/>
                  </a:lnTo>
                  <a:lnTo>
                    <a:pt x="1308" y="153"/>
                  </a:lnTo>
                  <a:lnTo>
                    <a:pt x="1290" y="153"/>
                  </a:lnTo>
                  <a:lnTo>
                    <a:pt x="1254" y="111"/>
                  </a:lnTo>
                  <a:lnTo>
                    <a:pt x="1212" y="111"/>
                  </a:lnTo>
                  <a:lnTo>
                    <a:pt x="1194" y="105"/>
                  </a:lnTo>
                  <a:lnTo>
                    <a:pt x="1179" y="132"/>
                  </a:lnTo>
                  <a:lnTo>
                    <a:pt x="1146" y="129"/>
                  </a:lnTo>
                  <a:lnTo>
                    <a:pt x="1134" y="144"/>
                  </a:lnTo>
                  <a:lnTo>
                    <a:pt x="1125" y="126"/>
                  </a:lnTo>
                  <a:lnTo>
                    <a:pt x="1089" y="147"/>
                  </a:lnTo>
                  <a:lnTo>
                    <a:pt x="1068" y="141"/>
                  </a:lnTo>
                  <a:lnTo>
                    <a:pt x="1050" y="135"/>
                  </a:lnTo>
                  <a:lnTo>
                    <a:pt x="1020" y="135"/>
                  </a:lnTo>
                  <a:lnTo>
                    <a:pt x="1020" y="153"/>
                  </a:lnTo>
                  <a:lnTo>
                    <a:pt x="981" y="183"/>
                  </a:lnTo>
                  <a:lnTo>
                    <a:pt x="981" y="153"/>
                  </a:lnTo>
                  <a:lnTo>
                    <a:pt x="1005" y="120"/>
                  </a:lnTo>
                  <a:lnTo>
                    <a:pt x="1002" y="102"/>
                  </a:lnTo>
                  <a:lnTo>
                    <a:pt x="1011" y="84"/>
                  </a:lnTo>
                  <a:lnTo>
                    <a:pt x="1002" y="57"/>
                  </a:lnTo>
                  <a:lnTo>
                    <a:pt x="1002" y="39"/>
                  </a:lnTo>
                  <a:lnTo>
                    <a:pt x="957" y="27"/>
                  </a:lnTo>
                  <a:lnTo>
                    <a:pt x="912" y="24"/>
                  </a:lnTo>
                  <a:lnTo>
                    <a:pt x="897" y="45"/>
                  </a:lnTo>
                  <a:lnTo>
                    <a:pt x="879" y="27"/>
                  </a:lnTo>
                  <a:lnTo>
                    <a:pt x="858" y="24"/>
                  </a:lnTo>
                  <a:lnTo>
                    <a:pt x="849" y="3"/>
                  </a:lnTo>
                  <a:lnTo>
                    <a:pt x="831" y="0"/>
                  </a:lnTo>
                  <a:lnTo>
                    <a:pt x="813" y="39"/>
                  </a:lnTo>
                  <a:lnTo>
                    <a:pt x="837" y="48"/>
                  </a:lnTo>
                  <a:lnTo>
                    <a:pt x="840" y="75"/>
                  </a:lnTo>
                  <a:lnTo>
                    <a:pt x="813" y="90"/>
                  </a:lnTo>
                  <a:lnTo>
                    <a:pt x="795" y="93"/>
                  </a:lnTo>
                  <a:lnTo>
                    <a:pt x="762" y="99"/>
                  </a:lnTo>
                  <a:lnTo>
                    <a:pt x="738" y="93"/>
                  </a:lnTo>
                  <a:lnTo>
                    <a:pt x="741" y="111"/>
                  </a:lnTo>
                  <a:lnTo>
                    <a:pt x="708" y="132"/>
                  </a:lnTo>
                  <a:lnTo>
                    <a:pt x="702" y="165"/>
                  </a:lnTo>
                  <a:lnTo>
                    <a:pt x="723" y="189"/>
                  </a:lnTo>
                  <a:lnTo>
                    <a:pt x="684" y="195"/>
                  </a:lnTo>
                  <a:lnTo>
                    <a:pt x="660" y="207"/>
                  </a:lnTo>
                  <a:lnTo>
                    <a:pt x="651" y="237"/>
                  </a:lnTo>
                  <a:lnTo>
                    <a:pt x="675" y="258"/>
                  </a:lnTo>
                  <a:lnTo>
                    <a:pt x="693" y="249"/>
                  </a:lnTo>
                  <a:lnTo>
                    <a:pt x="744" y="309"/>
                  </a:lnTo>
                  <a:lnTo>
                    <a:pt x="732" y="327"/>
                  </a:lnTo>
                  <a:lnTo>
                    <a:pt x="708" y="315"/>
                  </a:lnTo>
                  <a:lnTo>
                    <a:pt x="702" y="276"/>
                  </a:lnTo>
                  <a:lnTo>
                    <a:pt x="681" y="264"/>
                  </a:lnTo>
                  <a:lnTo>
                    <a:pt x="645" y="249"/>
                  </a:lnTo>
                  <a:lnTo>
                    <a:pt x="597" y="279"/>
                  </a:lnTo>
                  <a:lnTo>
                    <a:pt x="642" y="285"/>
                  </a:lnTo>
                  <a:lnTo>
                    <a:pt x="615" y="297"/>
                  </a:lnTo>
                  <a:lnTo>
                    <a:pt x="579" y="267"/>
                  </a:lnTo>
                  <a:lnTo>
                    <a:pt x="579" y="291"/>
                  </a:lnTo>
                  <a:lnTo>
                    <a:pt x="603" y="327"/>
                  </a:lnTo>
                  <a:lnTo>
                    <a:pt x="606" y="348"/>
                  </a:lnTo>
                  <a:lnTo>
                    <a:pt x="657" y="360"/>
                  </a:lnTo>
                  <a:lnTo>
                    <a:pt x="654" y="384"/>
                  </a:lnTo>
                  <a:lnTo>
                    <a:pt x="627" y="366"/>
                  </a:lnTo>
                  <a:lnTo>
                    <a:pt x="618" y="387"/>
                  </a:lnTo>
                  <a:lnTo>
                    <a:pt x="633" y="420"/>
                  </a:lnTo>
                  <a:lnTo>
                    <a:pt x="609" y="450"/>
                  </a:lnTo>
                  <a:lnTo>
                    <a:pt x="567" y="453"/>
                  </a:lnTo>
                  <a:lnTo>
                    <a:pt x="597" y="435"/>
                  </a:lnTo>
                  <a:lnTo>
                    <a:pt x="600" y="375"/>
                  </a:lnTo>
                  <a:lnTo>
                    <a:pt x="558" y="315"/>
                  </a:lnTo>
                  <a:lnTo>
                    <a:pt x="543" y="261"/>
                  </a:lnTo>
                  <a:lnTo>
                    <a:pt x="519" y="249"/>
                  </a:lnTo>
                  <a:lnTo>
                    <a:pt x="507" y="282"/>
                  </a:lnTo>
                  <a:lnTo>
                    <a:pt x="495" y="306"/>
                  </a:lnTo>
                  <a:lnTo>
                    <a:pt x="507" y="327"/>
                  </a:lnTo>
                  <a:lnTo>
                    <a:pt x="528" y="372"/>
                  </a:lnTo>
                  <a:lnTo>
                    <a:pt x="504" y="369"/>
                  </a:lnTo>
                  <a:lnTo>
                    <a:pt x="489" y="354"/>
                  </a:lnTo>
                  <a:lnTo>
                    <a:pt x="426" y="354"/>
                  </a:lnTo>
                  <a:lnTo>
                    <a:pt x="438" y="384"/>
                  </a:lnTo>
                  <a:lnTo>
                    <a:pt x="426" y="399"/>
                  </a:lnTo>
                  <a:lnTo>
                    <a:pt x="408" y="381"/>
                  </a:lnTo>
                  <a:lnTo>
                    <a:pt x="375" y="402"/>
                  </a:lnTo>
                  <a:lnTo>
                    <a:pt x="351" y="411"/>
                  </a:lnTo>
                  <a:lnTo>
                    <a:pt x="336" y="390"/>
                  </a:lnTo>
                  <a:lnTo>
                    <a:pt x="312" y="399"/>
                  </a:lnTo>
                  <a:lnTo>
                    <a:pt x="288" y="414"/>
                  </a:lnTo>
                  <a:lnTo>
                    <a:pt x="285" y="438"/>
                  </a:lnTo>
                  <a:lnTo>
                    <a:pt x="267" y="429"/>
                  </a:lnTo>
                  <a:lnTo>
                    <a:pt x="246" y="450"/>
                  </a:lnTo>
                  <a:lnTo>
                    <a:pt x="243" y="417"/>
                  </a:lnTo>
                  <a:lnTo>
                    <a:pt x="210" y="429"/>
                  </a:lnTo>
                  <a:lnTo>
                    <a:pt x="222" y="450"/>
                  </a:lnTo>
                  <a:lnTo>
                    <a:pt x="207" y="474"/>
                  </a:lnTo>
                  <a:lnTo>
                    <a:pt x="189" y="474"/>
                  </a:lnTo>
                  <a:lnTo>
                    <a:pt x="171" y="498"/>
                  </a:lnTo>
                  <a:lnTo>
                    <a:pt x="174" y="522"/>
                  </a:lnTo>
                  <a:lnTo>
                    <a:pt x="156" y="522"/>
                  </a:lnTo>
                  <a:lnTo>
                    <a:pt x="141" y="504"/>
                  </a:lnTo>
                  <a:lnTo>
                    <a:pt x="132" y="531"/>
                  </a:lnTo>
                  <a:lnTo>
                    <a:pt x="102" y="513"/>
                  </a:lnTo>
                  <a:lnTo>
                    <a:pt x="108" y="489"/>
                  </a:lnTo>
                  <a:lnTo>
                    <a:pt x="87" y="486"/>
                  </a:lnTo>
                  <a:lnTo>
                    <a:pt x="90" y="468"/>
                  </a:lnTo>
                  <a:lnTo>
                    <a:pt x="129" y="477"/>
                  </a:lnTo>
                  <a:lnTo>
                    <a:pt x="159" y="474"/>
                  </a:lnTo>
                  <a:lnTo>
                    <a:pt x="171" y="453"/>
                  </a:lnTo>
                  <a:lnTo>
                    <a:pt x="132" y="402"/>
                  </a:lnTo>
                  <a:lnTo>
                    <a:pt x="78" y="393"/>
                  </a:lnTo>
                  <a:lnTo>
                    <a:pt x="42" y="384"/>
                  </a:lnTo>
                  <a:lnTo>
                    <a:pt x="24" y="363"/>
                  </a:lnTo>
                  <a:lnTo>
                    <a:pt x="0" y="366"/>
                  </a:lnTo>
                  <a:lnTo>
                    <a:pt x="0" y="393"/>
                  </a:lnTo>
                  <a:lnTo>
                    <a:pt x="6" y="417"/>
                  </a:lnTo>
                  <a:lnTo>
                    <a:pt x="15" y="444"/>
                  </a:lnTo>
                  <a:lnTo>
                    <a:pt x="27" y="471"/>
                  </a:lnTo>
                  <a:lnTo>
                    <a:pt x="39" y="519"/>
                  </a:lnTo>
                  <a:lnTo>
                    <a:pt x="69" y="543"/>
                  </a:lnTo>
                  <a:lnTo>
                    <a:pt x="66" y="579"/>
                  </a:lnTo>
                  <a:lnTo>
                    <a:pt x="30" y="600"/>
                  </a:lnTo>
                  <a:lnTo>
                    <a:pt x="54" y="621"/>
                  </a:lnTo>
                  <a:lnTo>
                    <a:pt x="39" y="642"/>
                  </a:lnTo>
                  <a:lnTo>
                    <a:pt x="42" y="663"/>
                  </a:lnTo>
                  <a:lnTo>
                    <a:pt x="30" y="687"/>
                  </a:lnTo>
                  <a:lnTo>
                    <a:pt x="30" y="711"/>
                  </a:lnTo>
                  <a:lnTo>
                    <a:pt x="63" y="732"/>
                  </a:lnTo>
                  <a:lnTo>
                    <a:pt x="90" y="726"/>
                  </a:lnTo>
                  <a:lnTo>
                    <a:pt x="117" y="750"/>
                  </a:lnTo>
                  <a:lnTo>
                    <a:pt x="99" y="783"/>
                  </a:lnTo>
                  <a:lnTo>
                    <a:pt x="114" y="798"/>
                  </a:lnTo>
                  <a:lnTo>
                    <a:pt x="138" y="789"/>
                  </a:lnTo>
                  <a:lnTo>
                    <a:pt x="159" y="813"/>
                  </a:lnTo>
                  <a:lnTo>
                    <a:pt x="186" y="813"/>
                  </a:lnTo>
                  <a:lnTo>
                    <a:pt x="204" y="852"/>
                  </a:lnTo>
                  <a:lnTo>
                    <a:pt x="183" y="864"/>
                  </a:lnTo>
                  <a:lnTo>
                    <a:pt x="189" y="885"/>
                  </a:lnTo>
                  <a:lnTo>
                    <a:pt x="204" y="903"/>
                  </a:lnTo>
                  <a:lnTo>
                    <a:pt x="207" y="927"/>
                  </a:lnTo>
                  <a:lnTo>
                    <a:pt x="222" y="954"/>
                  </a:lnTo>
                  <a:lnTo>
                    <a:pt x="255" y="966"/>
                  </a:lnTo>
                  <a:lnTo>
                    <a:pt x="273" y="996"/>
                  </a:lnTo>
                  <a:lnTo>
                    <a:pt x="246" y="993"/>
                  </a:lnTo>
                  <a:lnTo>
                    <a:pt x="210" y="1017"/>
                  </a:lnTo>
                  <a:lnTo>
                    <a:pt x="180" y="993"/>
                  </a:lnTo>
                  <a:lnTo>
                    <a:pt x="147" y="984"/>
                  </a:lnTo>
                  <a:lnTo>
                    <a:pt x="102" y="981"/>
                  </a:lnTo>
                  <a:lnTo>
                    <a:pt x="66" y="1002"/>
                  </a:lnTo>
                  <a:lnTo>
                    <a:pt x="42" y="1005"/>
                  </a:lnTo>
                  <a:lnTo>
                    <a:pt x="21" y="1023"/>
                  </a:lnTo>
                  <a:lnTo>
                    <a:pt x="21" y="1047"/>
                  </a:lnTo>
                  <a:lnTo>
                    <a:pt x="42" y="1071"/>
                  </a:lnTo>
                  <a:lnTo>
                    <a:pt x="54" y="1089"/>
                  </a:lnTo>
                  <a:lnTo>
                    <a:pt x="93" y="1086"/>
                  </a:lnTo>
                  <a:lnTo>
                    <a:pt x="114" y="1083"/>
                  </a:lnTo>
                  <a:lnTo>
                    <a:pt x="132" y="1095"/>
                  </a:lnTo>
                  <a:lnTo>
                    <a:pt x="171" y="1083"/>
                  </a:lnTo>
                  <a:lnTo>
                    <a:pt x="168" y="1125"/>
                  </a:lnTo>
                  <a:lnTo>
                    <a:pt x="153" y="1143"/>
                  </a:lnTo>
                  <a:lnTo>
                    <a:pt x="150" y="1176"/>
                  </a:lnTo>
                  <a:lnTo>
                    <a:pt x="156" y="1206"/>
                  </a:lnTo>
                  <a:lnTo>
                    <a:pt x="183" y="1245"/>
                  </a:lnTo>
                  <a:lnTo>
                    <a:pt x="207" y="1269"/>
                  </a:lnTo>
                  <a:lnTo>
                    <a:pt x="222" y="1305"/>
                  </a:lnTo>
                  <a:lnTo>
                    <a:pt x="219" y="1326"/>
                  </a:lnTo>
                  <a:lnTo>
                    <a:pt x="252" y="1356"/>
                  </a:lnTo>
                  <a:lnTo>
                    <a:pt x="279" y="1380"/>
                  </a:lnTo>
                  <a:lnTo>
                    <a:pt x="294" y="1416"/>
                  </a:lnTo>
                  <a:lnTo>
                    <a:pt x="315" y="1461"/>
                  </a:lnTo>
                  <a:lnTo>
                    <a:pt x="363" y="1461"/>
                  </a:lnTo>
                  <a:lnTo>
                    <a:pt x="396" y="1437"/>
                  </a:lnTo>
                  <a:lnTo>
                    <a:pt x="429" y="1440"/>
                  </a:lnTo>
                  <a:lnTo>
                    <a:pt x="495" y="1404"/>
                  </a:lnTo>
                  <a:lnTo>
                    <a:pt x="546" y="1377"/>
                  </a:lnTo>
                  <a:lnTo>
                    <a:pt x="558" y="1347"/>
                  </a:lnTo>
                  <a:lnTo>
                    <a:pt x="579" y="1335"/>
                  </a:lnTo>
                  <a:lnTo>
                    <a:pt x="567" y="1314"/>
                  </a:lnTo>
                  <a:lnTo>
                    <a:pt x="546" y="1308"/>
                  </a:lnTo>
                  <a:lnTo>
                    <a:pt x="519" y="1293"/>
                  </a:lnTo>
                  <a:lnTo>
                    <a:pt x="498" y="1275"/>
                  </a:lnTo>
                  <a:lnTo>
                    <a:pt x="474" y="1293"/>
                  </a:lnTo>
                  <a:lnTo>
                    <a:pt x="450" y="1290"/>
                  </a:lnTo>
                  <a:lnTo>
                    <a:pt x="441" y="1269"/>
                  </a:lnTo>
                  <a:lnTo>
                    <a:pt x="423" y="1263"/>
                  </a:lnTo>
                  <a:lnTo>
                    <a:pt x="414" y="1227"/>
                  </a:lnTo>
                  <a:lnTo>
                    <a:pt x="393" y="1218"/>
                  </a:lnTo>
                  <a:lnTo>
                    <a:pt x="393" y="1188"/>
                  </a:lnTo>
                  <a:lnTo>
                    <a:pt x="420" y="1200"/>
                  </a:lnTo>
                  <a:lnTo>
                    <a:pt x="429" y="1221"/>
                  </a:lnTo>
                  <a:lnTo>
                    <a:pt x="480" y="1251"/>
                  </a:lnTo>
                  <a:lnTo>
                    <a:pt x="510" y="1257"/>
                  </a:lnTo>
                  <a:lnTo>
                    <a:pt x="537" y="1254"/>
                  </a:lnTo>
                  <a:lnTo>
                    <a:pt x="555" y="1275"/>
                  </a:lnTo>
                  <a:lnTo>
                    <a:pt x="603" y="1284"/>
                  </a:lnTo>
                  <a:lnTo>
                    <a:pt x="657" y="1272"/>
                  </a:lnTo>
                  <a:lnTo>
                    <a:pt x="693" y="1281"/>
                  </a:lnTo>
                  <a:lnTo>
                    <a:pt x="720" y="1305"/>
                  </a:lnTo>
                  <a:lnTo>
                    <a:pt x="747" y="1311"/>
                  </a:lnTo>
                  <a:lnTo>
                    <a:pt x="762" y="1356"/>
                  </a:lnTo>
                  <a:lnTo>
                    <a:pt x="786" y="1344"/>
                  </a:lnTo>
                  <a:lnTo>
                    <a:pt x="807" y="1353"/>
                  </a:lnTo>
                  <a:lnTo>
                    <a:pt x="801" y="1383"/>
                  </a:lnTo>
                  <a:lnTo>
                    <a:pt x="822" y="1413"/>
                  </a:lnTo>
                  <a:lnTo>
                    <a:pt x="855" y="1497"/>
                  </a:lnTo>
                  <a:lnTo>
                    <a:pt x="873" y="1524"/>
                  </a:lnTo>
                  <a:lnTo>
                    <a:pt x="891" y="1542"/>
                  </a:lnTo>
                  <a:lnTo>
                    <a:pt x="921" y="1527"/>
                  </a:lnTo>
                  <a:lnTo>
                    <a:pt x="945" y="1470"/>
                  </a:lnTo>
                  <a:lnTo>
                    <a:pt x="966" y="1455"/>
                  </a:lnTo>
                  <a:lnTo>
                    <a:pt x="966" y="1419"/>
                  </a:lnTo>
                  <a:lnTo>
                    <a:pt x="984" y="1398"/>
                  </a:lnTo>
                  <a:lnTo>
                    <a:pt x="1023" y="1386"/>
                  </a:lnTo>
                  <a:lnTo>
                    <a:pt x="1041" y="1365"/>
                  </a:lnTo>
                  <a:lnTo>
                    <a:pt x="1074" y="1335"/>
                  </a:lnTo>
                  <a:lnTo>
                    <a:pt x="1080" y="1302"/>
                  </a:lnTo>
                  <a:lnTo>
                    <a:pt x="1119" y="1332"/>
                  </a:lnTo>
                  <a:lnTo>
                    <a:pt x="1134" y="1356"/>
                  </a:lnTo>
                  <a:lnTo>
                    <a:pt x="1131" y="1377"/>
                  </a:lnTo>
                  <a:lnTo>
                    <a:pt x="1152" y="1377"/>
                  </a:lnTo>
                  <a:lnTo>
                    <a:pt x="1167" y="1404"/>
                  </a:lnTo>
                  <a:lnTo>
                    <a:pt x="1170" y="1428"/>
                  </a:lnTo>
                  <a:lnTo>
                    <a:pt x="1200" y="1449"/>
                  </a:lnTo>
                  <a:lnTo>
                    <a:pt x="1212" y="1431"/>
                  </a:lnTo>
                  <a:lnTo>
                    <a:pt x="1227" y="1419"/>
                  </a:lnTo>
                  <a:lnTo>
                    <a:pt x="1224" y="1446"/>
                  </a:lnTo>
                  <a:lnTo>
                    <a:pt x="1239" y="1467"/>
                  </a:lnTo>
                  <a:lnTo>
                    <a:pt x="1239" y="1491"/>
                  </a:lnTo>
                  <a:lnTo>
                    <a:pt x="1251" y="1515"/>
                  </a:lnTo>
                  <a:lnTo>
                    <a:pt x="1245" y="1548"/>
                  </a:lnTo>
                  <a:lnTo>
                    <a:pt x="1269" y="1563"/>
                  </a:lnTo>
                  <a:lnTo>
                    <a:pt x="1272" y="1587"/>
                  </a:lnTo>
                  <a:lnTo>
                    <a:pt x="1266" y="1608"/>
                  </a:lnTo>
                  <a:lnTo>
                    <a:pt x="1290" y="1644"/>
                  </a:lnTo>
                  <a:lnTo>
                    <a:pt x="1347" y="1671"/>
                  </a:lnTo>
                  <a:lnTo>
                    <a:pt x="1338" y="1635"/>
                  </a:lnTo>
                  <a:lnTo>
                    <a:pt x="1320" y="1623"/>
                  </a:lnTo>
                  <a:lnTo>
                    <a:pt x="1329" y="1599"/>
                  </a:lnTo>
                  <a:lnTo>
                    <a:pt x="1314" y="1578"/>
                  </a:lnTo>
                  <a:lnTo>
                    <a:pt x="1296" y="1569"/>
                  </a:lnTo>
                  <a:lnTo>
                    <a:pt x="1287" y="1548"/>
                  </a:lnTo>
                  <a:lnTo>
                    <a:pt x="1284" y="1521"/>
                  </a:lnTo>
                  <a:lnTo>
                    <a:pt x="1275" y="1491"/>
                  </a:lnTo>
                  <a:lnTo>
                    <a:pt x="1299" y="1485"/>
                  </a:lnTo>
                  <a:lnTo>
                    <a:pt x="1299" y="1509"/>
                  </a:lnTo>
                  <a:lnTo>
                    <a:pt x="1338" y="1527"/>
                  </a:lnTo>
                  <a:lnTo>
                    <a:pt x="1359" y="1551"/>
                  </a:lnTo>
                  <a:lnTo>
                    <a:pt x="1392" y="1518"/>
                  </a:lnTo>
                  <a:lnTo>
                    <a:pt x="1425" y="1512"/>
                  </a:lnTo>
                  <a:lnTo>
                    <a:pt x="1428" y="1467"/>
                  </a:lnTo>
                  <a:lnTo>
                    <a:pt x="1407" y="1458"/>
                  </a:lnTo>
                  <a:lnTo>
                    <a:pt x="1410" y="1425"/>
                  </a:lnTo>
                  <a:lnTo>
                    <a:pt x="1383" y="1419"/>
                  </a:lnTo>
                  <a:lnTo>
                    <a:pt x="1359" y="1383"/>
                  </a:lnTo>
                  <a:lnTo>
                    <a:pt x="1362" y="1365"/>
                  </a:lnTo>
                  <a:lnTo>
                    <a:pt x="1401" y="1338"/>
                  </a:lnTo>
                  <a:lnTo>
                    <a:pt x="1413" y="1371"/>
                  </a:lnTo>
                  <a:lnTo>
                    <a:pt x="1398" y="1398"/>
                  </a:lnTo>
                  <a:lnTo>
                    <a:pt x="1425" y="1413"/>
                  </a:lnTo>
                  <a:lnTo>
                    <a:pt x="1446" y="1380"/>
                  </a:lnTo>
                  <a:lnTo>
                    <a:pt x="1431" y="1344"/>
                  </a:lnTo>
                  <a:lnTo>
                    <a:pt x="1461" y="1344"/>
                  </a:lnTo>
                  <a:lnTo>
                    <a:pt x="1485" y="1323"/>
                  </a:lnTo>
                  <a:lnTo>
                    <a:pt x="1500" y="1347"/>
                  </a:lnTo>
                  <a:lnTo>
                    <a:pt x="1545" y="1302"/>
                  </a:lnTo>
                  <a:lnTo>
                    <a:pt x="1563" y="1257"/>
                  </a:lnTo>
                  <a:lnTo>
                    <a:pt x="1590" y="1254"/>
                  </a:lnTo>
                  <a:lnTo>
                    <a:pt x="1590" y="1236"/>
                  </a:lnTo>
                  <a:lnTo>
                    <a:pt x="1602" y="1206"/>
                  </a:lnTo>
                  <a:lnTo>
                    <a:pt x="1578" y="1200"/>
                  </a:lnTo>
                  <a:lnTo>
                    <a:pt x="1572" y="1179"/>
                  </a:lnTo>
                  <a:lnTo>
                    <a:pt x="1593" y="1164"/>
                  </a:lnTo>
                  <a:lnTo>
                    <a:pt x="1584" y="1140"/>
                  </a:lnTo>
                  <a:lnTo>
                    <a:pt x="1563" y="1113"/>
                  </a:lnTo>
                  <a:lnTo>
                    <a:pt x="1542" y="1107"/>
                  </a:lnTo>
                  <a:lnTo>
                    <a:pt x="1575" y="1074"/>
                  </a:lnTo>
                  <a:lnTo>
                    <a:pt x="1563" y="1056"/>
                  </a:lnTo>
                  <a:lnTo>
                    <a:pt x="1542" y="1053"/>
                  </a:lnTo>
                  <a:lnTo>
                    <a:pt x="1530" y="1068"/>
                  </a:lnTo>
                  <a:lnTo>
                    <a:pt x="1515" y="1053"/>
                  </a:lnTo>
                  <a:lnTo>
                    <a:pt x="1506" y="1026"/>
                  </a:lnTo>
                  <a:lnTo>
                    <a:pt x="1536" y="1023"/>
                  </a:lnTo>
                  <a:lnTo>
                    <a:pt x="1554" y="990"/>
                  </a:lnTo>
                  <a:lnTo>
                    <a:pt x="1566" y="1017"/>
                  </a:lnTo>
                  <a:lnTo>
                    <a:pt x="1584" y="1026"/>
                  </a:lnTo>
                  <a:lnTo>
                    <a:pt x="1611" y="999"/>
                  </a:lnTo>
                  <a:lnTo>
                    <a:pt x="1632" y="1014"/>
                  </a:lnTo>
                  <a:lnTo>
                    <a:pt x="1629" y="1047"/>
                  </a:lnTo>
                  <a:lnTo>
                    <a:pt x="1656" y="1059"/>
                  </a:lnTo>
                  <a:lnTo>
                    <a:pt x="1668" y="1077"/>
                  </a:lnTo>
                  <a:lnTo>
                    <a:pt x="1665" y="1104"/>
                  </a:lnTo>
                  <a:lnTo>
                    <a:pt x="1698" y="1110"/>
                  </a:lnTo>
                  <a:lnTo>
                    <a:pt x="1713" y="1098"/>
                  </a:lnTo>
                  <a:lnTo>
                    <a:pt x="1710" y="1080"/>
                  </a:lnTo>
                  <a:lnTo>
                    <a:pt x="1689" y="1050"/>
                  </a:lnTo>
                  <a:lnTo>
                    <a:pt x="1668" y="1026"/>
                  </a:lnTo>
                  <a:lnTo>
                    <a:pt x="1665" y="999"/>
                  </a:lnTo>
                  <a:lnTo>
                    <a:pt x="1686" y="990"/>
                  </a:lnTo>
                  <a:lnTo>
                    <a:pt x="1698" y="975"/>
                  </a:lnTo>
                  <a:lnTo>
                    <a:pt x="1692" y="954"/>
                  </a:lnTo>
                  <a:lnTo>
                    <a:pt x="1701" y="927"/>
                  </a:lnTo>
                  <a:lnTo>
                    <a:pt x="1728" y="930"/>
                  </a:lnTo>
                  <a:lnTo>
                    <a:pt x="1728" y="948"/>
                  </a:lnTo>
                  <a:lnTo>
                    <a:pt x="1758" y="930"/>
                  </a:lnTo>
                  <a:lnTo>
                    <a:pt x="1767" y="903"/>
                  </a:lnTo>
                  <a:lnTo>
                    <a:pt x="1788" y="894"/>
                  </a:lnTo>
                  <a:lnTo>
                    <a:pt x="1806" y="873"/>
                  </a:lnTo>
                  <a:lnTo>
                    <a:pt x="1806" y="837"/>
                  </a:lnTo>
                  <a:lnTo>
                    <a:pt x="1812" y="801"/>
                  </a:lnTo>
                  <a:lnTo>
                    <a:pt x="1812" y="762"/>
                  </a:lnTo>
                  <a:lnTo>
                    <a:pt x="1812" y="726"/>
                  </a:lnTo>
                  <a:lnTo>
                    <a:pt x="1800" y="711"/>
                  </a:lnTo>
                  <a:lnTo>
                    <a:pt x="1794" y="669"/>
                  </a:lnTo>
                  <a:lnTo>
                    <a:pt x="1761" y="657"/>
                  </a:lnTo>
                  <a:lnTo>
                    <a:pt x="1749" y="678"/>
                  </a:lnTo>
                  <a:lnTo>
                    <a:pt x="1707" y="684"/>
                  </a:lnTo>
                  <a:lnTo>
                    <a:pt x="1722" y="654"/>
                  </a:lnTo>
                  <a:lnTo>
                    <a:pt x="1695" y="645"/>
                  </a:lnTo>
                  <a:lnTo>
                    <a:pt x="1725" y="582"/>
                  </a:lnTo>
                  <a:lnTo>
                    <a:pt x="1728" y="540"/>
                  </a:lnTo>
                  <a:lnTo>
                    <a:pt x="1749" y="516"/>
                  </a:lnTo>
                  <a:lnTo>
                    <a:pt x="1782" y="510"/>
                  </a:lnTo>
                  <a:lnTo>
                    <a:pt x="1824" y="483"/>
                  </a:lnTo>
                  <a:lnTo>
                    <a:pt x="1866" y="480"/>
                  </a:lnTo>
                  <a:lnTo>
                    <a:pt x="1863" y="507"/>
                  </a:lnTo>
                  <a:lnTo>
                    <a:pt x="1920" y="483"/>
                  </a:lnTo>
                  <a:lnTo>
                    <a:pt x="1899" y="471"/>
                  </a:lnTo>
                  <a:lnTo>
                    <a:pt x="1899" y="435"/>
                  </a:lnTo>
                  <a:lnTo>
                    <a:pt x="1923" y="417"/>
                  </a:lnTo>
                  <a:lnTo>
                    <a:pt x="1941" y="399"/>
                  </a:lnTo>
                  <a:lnTo>
                    <a:pt x="1950" y="417"/>
                  </a:lnTo>
                  <a:lnTo>
                    <a:pt x="1974" y="384"/>
                  </a:lnTo>
                  <a:lnTo>
                    <a:pt x="1977" y="357"/>
                  </a:lnTo>
                  <a:lnTo>
                    <a:pt x="1995" y="384"/>
                  </a:lnTo>
                  <a:lnTo>
                    <a:pt x="1986" y="405"/>
                  </a:lnTo>
                  <a:lnTo>
                    <a:pt x="1998" y="423"/>
                  </a:lnTo>
                  <a:lnTo>
                    <a:pt x="1974" y="468"/>
                  </a:lnTo>
                  <a:lnTo>
                    <a:pt x="1974" y="510"/>
                  </a:lnTo>
                  <a:lnTo>
                    <a:pt x="1959" y="540"/>
                  </a:lnTo>
                  <a:lnTo>
                    <a:pt x="1968" y="591"/>
                  </a:lnTo>
                  <a:lnTo>
                    <a:pt x="1980" y="624"/>
                  </a:lnTo>
                  <a:lnTo>
                    <a:pt x="1995" y="660"/>
                  </a:lnTo>
                  <a:lnTo>
                    <a:pt x="2022" y="675"/>
                  </a:lnTo>
                  <a:lnTo>
                    <a:pt x="2028" y="711"/>
                  </a:lnTo>
                  <a:lnTo>
                    <a:pt x="2058" y="705"/>
                  </a:lnTo>
                  <a:lnTo>
                    <a:pt x="2070" y="675"/>
                  </a:lnTo>
                  <a:lnTo>
                    <a:pt x="2061" y="648"/>
                  </a:lnTo>
                  <a:lnTo>
                    <a:pt x="2079" y="630"/>
                  </a:lnTo>
                  <a:lnTo>
                    <a:pt x="2073" y="600"/>
                  </a:lnTo>
                  <a:lnTo>
                    <a:pt x="2058" y="573"/>
                  </a:lnTo>
                  <a:lnTo>
                    <a:pt x="2070" y="540"/>
                  </a:lnTo>
                  <a:lnTo>
                    <a:pt x="2055" y="498"/>
                  </a:lnTo>
                  <a:lnTo>
                    <a:pt x="2025" y="504"/>
                  </a:lnTo>
                  <a:lnTo>
                    <a:pt x="2034" y="471"/>
                  </a:lnTo>
                  <a:lnTo>
                    <a:pt x="2025" y="435"/>
                  </a:lnTo>
                  <a:lnTo>
                    <a:pt x="2061" y="405"/>
                  </a:lnTo>
                  <a:lnTo>
                    <a:pt x="2094" y="414"/>
                  </a:lnTo>
                  <a:lnTo>
                    <a:pt x="2118" y="441"/>
                  </a:lnTo>
                  <a:lnTo>
                    <a:pt x="2133" y="405"/>
                  </a:lnTo>
                  <a:lnTo>
                    <a:pt x="2130" y="354"/>
                  </a:lnTo>
                  <a:lnTo>
                    <a:pt x="2148" y="333"/>
                  </a:lnTo>
                  <a:lnTo>
                    <a:pt x="2187" y="315"/>
                  </a:lnTo>
                  <a:lnTo>
                    <a:pt x="2166" y="303"/>
                  </a:lnTo>
                  <a:lnTo>
                    <a:pt x="2166" y="282"/>
                  </a:lnTo>
                  <a:lnTo>
                    <a:pt x="2133" y="282"/>
                  </a:lnTo>
                  <a:lnTo>
                    <a:pt x="2115" y="255"/>
                  </a:lnTo>
                  <a:lnTo>
                    <a:pt x="2079" y="246"/>
                  </a:lnTo>
                  <a:lnTo>
                    <a:pt x="2091" y="231"/>
                  </a:lnTo>
                  <a:lnTo>
                    <a:pt x="2133" y="246"/>
                  </a:lnTo>
                  <a:lnTo>
                    <a:pt x="2145" y="222"/>
                  </a:lnTo>
                  <a:lnTo>
                    <a:pt x="2127" y="213"/>
                  </a:lnTo>
                  <a:lnTo>
                    <a:pt x="2118" y="189"/>
                  </a:lnTo>
                  <a:lnTo>
                    <a:pt x="2142" y="183"/>
                  </a:lnTo>
                  <a:lnTo>
                    <a:pt x="2154" y="201"/>
                  </a:lnTo>
                  <a:lnTo>
                    <a:pt x="2193" y="201"/>
                  </a:lnTo>
                  <a:lnTo>
                    <a:pt x="2208" y="216"/>
                  </a:lnTo>
                  <a:lnTo>
                    <a:pt x="2247" y="222"/>
                  </a:lnTo>
                  <a:lnTo>
                    <a:pt x="2289" y="19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ltGray">
            <a:xfrm>
              <a:off x="2814" y="1993"/>
              <a:ext cx="163" cy="169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15" y="129"/>
                </a:cxn>
                <a:cxn ang="0">
                  <a:pos x="39" y="123"/>
                </a:cxn>
                <a:cxn ang="0">
                  <a:pos x="66" y="111"/>
                </a:cxn>
                <a:cxn ang="0">
                  <a:pos x="72" y="93"/>
                </a:cxn>
                <a:cxn ang="0">
                  <a:pos x="105" y="78"/>
                </a:cxn>
                <a:cxn ang="0">
                  <a:pos x="111" y="60"/>
                </a:cxn>
                <a:cxn ang="0">
                  <a:pos x="111" y="21"/>
                </a:cxn>
                <a:cxn ang="0">
                  <a:pos x="108" y="0"/>
                </a:cxn>
                <a:cxn ang="0">
                  <a:pos x="144" y="15"/>
                </a:cxn>
                <a:cxn ang="0">
                  <a:pos x="153" y="54"/>
                </a:cxn>
                <a:cxn ang="0">
                  <a:pos x="138" y="78"/>
                </a:cxn>
                <a:cxn ang="0">
                  <a:pos x="141" y="102"/>
                </a:cxn>
                <a:cxn ang="0">
                  <a:pos x="162" y="114"/>
                </a:cxn>
                <a:cxn ang="0">
                  <a:pos x="138" y="138"/>
                </a:cxn>
                <a:cxn ang="0">
                  <a:pos x="111" y="153"/>
                </a:cxn>
                <a:cxn ang="0">
                  <a:pos x="93" y="147"/>
                </a:cxn>
                <a:cxn ang="0">
                  <a:pos x="87" y="171"/>
                </a:cxn>
                <a:cxn ang="0">
                  <a:pos x="60" y="150"/>
                </a:cxn>
                <a:cxn ang="0">
                  <a:pos x="42" y="150"/>
                </a:cxn>
                <a:cxn ang="0">
                  <a:pos x="0" y="153"/>
                </a:cxn>
              </a:cxnLst>
              <a:rect l="0" t="0" r="r" b="b"/>
              <a:pathLst>
                <a:path w="162" h="171">
                  <a:moveTo>
                    <a:pt x="0" y="153"/>
                  </a:moveTo>
                  <a:lnTo>
                    <a:pt x="15" y="129"/>
                  </a:lnTo>
                  <a:lnTo>
                    <a:pt x="39" y="123"/>
                  </a:lnTo>
                  <a:lnTo>
                    <a:pt x="66" y="111"/>
                  </a:lnTo>
                  <a:lnTo>
                    <a:pt x="72" y="93"/>
                  </a:lnTo>
                  <a:lnTo>
                    <a:pt x="105" y="78"/>
                  </a:lnTo>
                  <a:lnTo>
                    <a:pt x="111" y="60"/>
                  </a:lnTo>
                  <a:lnTo>
                    <a:pt x="111" y="21"/>
                  </a:lnTo>
                  <a:lnTo>
                    <a:pt x="108" y="0"/>
                  </a:lnTo>
                  <a:lnTo>
                    <a:pt x="144" y="15"/>
                  </a:lnTo>
                  <a:lnTo>
                    <a:pt x="153" y="54"/>
                  </a:lnTo>
                  <a:lnTo>
                    <a:pt x="138" y="78"/>
                  </a:lnTo>
                  <a:lnTo>
                    <a:pt x="141" y="102"/>
                  </a:lnTo>
                  <a:lnTo>
                    <a:pt x="162" y="114"/>
                  </a:lnTo>
                  <a:lnTo>
                    <a:pt x="138" y="138"/>
                  </a:lnTo>
                  <a:lnTo>
                    <a:pt x="111" y="153"/>
                  </a:lnTo>
                  <a:lnTo>
                    <a:pt x="93" y="147"/>
                  </a:lnTo>
                  <a:lnTo>
                    <a:pt x="87" y="171"/>
                  </a:lnTo>
                  <a:lnTo>
                    <a:pt x="60" y="150"/>
                  </a:lnTo>
                  <a:lnTo>
                    <a:pt x="42" y="150"/>
                  </a:lnTo>
                  <a:lnTo>
                    <a:pt x="0" y="153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ltGray">
            <a:xfrm>
              <a:off x="2922" y="1909"/>
              <a:ext cx="94" cy="87"/>
            </a:xfrm>
            <a:custGeom>
              <a:avLst/>
              <a:gdLst/>
              <a:ahLst/>
              <a:cxnLst>
                <a:cxn ang="0">
                  <a:pos x="93" y="36"/>
                </a:cxn>
                <a:cxn ang="0">
                  <a:pos x="72" y="18"/>
                </a:cxn>
                <a:cxn ang="0">
                  <a:pos x="51" y="24"/>
                </a:cxn>
                <a:cxn ang="0">
                  <a:pos x="30" y="6"/>
                </a:cxn>
                <a:cxn ang="0">
                  <a:pos x="6" y="0"/>
                </a:cxn>
                <a:cxn ang="0">
                  <a:pos x="12" y="45"/>
                </a:cxn>
                <a:cxn ang="0">
                  <a:pos x="0" y="72"/>
                </a:cxn>
                <a:cxn ang="0">
                  <a:pos x="39" y="66"/>
                </a:cxn>
                <a:cxn ang="0">
                  <a:pos x="45" y="87"/>
                </a:cxn>
                <a:cxn ang="0">
                  <a:pos x="66" y="75"/>
                </a:cxn>
                <a:cxn ang="0">
                  <a:pos x="66" y="57"/>
                </a:cxn>
                <a:cxn ang="0">
                  <a:pos x="93" y="36"/>
                </a:cxn>
              </a:cxnLst>
              <a:rect l="0" t="0" r="r" b="b"/>
              <a:pathLst>
                <a:path w="93" h="87">
                  <a:moveTo>
                    <a:pt x="93" y="36"/>
                  </a:moveTo>
                  <a:lnTo>
                    <a:pt x="72" y="18"/>
                  </a:lnTo>
                  <a:lnTo>
                    <a:pt x="51" y="24"/>
                  </a:lnTo>
                  <a:lnTo>
                    <a:pt x="30" y="6"/>
                  </a:lnTo>
                  <a:lnTo>
                    <a:pt x="6" y="0"/>
                  </a:lnTo>
                  <a:lnTo>
                    <a:pt x="12" y="45"/>
                  </a:lnTo>
                  <a:lnTo>
                    <a:pt x="0" y="72"/>
                  </a:lnTo>
                  <a:lnTo>
                    <a:pt x="39" y="66"/>
                  </a:lnTo>
                  <a:lnTo>
                    <a:pt x="45" y="87"/>
                  </a:lnTo>
                  <a:lnTo>
                    <a:pt x="66" y="75"/>
                  </a:lnTo>
                  <a:lnTo>
                    <a:pt x="66" y="57"/>
                  </a:lnTo>
                  <a:lnTo>
                    <a:pt x="93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7" name="Freeform 127"/>
            <p:cNvSpPr>
              <a:spLocks/>
            </p:cNvSpPr>
            <p:nvPr/>
          </p:nvSpPr>
          <p:spPr bwMode="ltGray">
            <a:xfrm>
              <a:off x="2873" y="1690"/>
              <a:ext cx="85" cy="213"/>
            </a:xfrm>
            <a:custGeom>
              <a:avLst/>
              <a:gdLst/>
              <a:ahLst/>
              <a:cxnLst>
                <a:cxn ang="0">
                  <a:pos x="63" y="114"/>
                </a:cxn>
                <a:cxn ang="0">
                  <a:pos x="36" y="90"/>
                </a:cxn>
                <a:cxn ang="0">
                  <a:pos x="42" y="54"/>
                </a:cxn>
                <a:cxn ang="0">
                  <a:pos x="33" y="33"/>
                </a:cxn>
                <a:cxn ang="0">
                  <a:pos x="24" y="9"/>
                </a:cxn>
                <a:cxn ang="0">
                  <a:pos x="0" y="0"/>
                </a:cxn>
                <a:cxn ang="0">
                  <a:pos x="15" y="27"/>
                </a:cxn>
                <a:cxn ang="0">
                  <a:pos x="18" y="48"/>
                </a:cxn>
                <a:cxn ang="0">
                  <a:pos x="6" y="81"/>
                </a:cxn>
                <a:cxn ang="0">
                  <a:pos x="24" y="84"/>
                </a:cxn>
                <a:cxn ang="0">
                  <a:pos x="21" y="114"/>
                </a:cxn>
                <a:cxn ang="0">
                  <a:pos x="36" y="129"/>
                </a:cxn>
                <a:cxn ang="0">
                  <a:pos x="24" y="162"/>
                </a:cxn>
                <a:cxn ang="0">
                  <a:pos x="39" y="183"/>
                </a:cxn>
                <a:cxn ang="0">
                  <a:pos x="36" y="210"/>
                </a:cxn>
                <a:cxn ang="0">
                  <a:pos x="57" y="204"/>
                </a:cxn>
                <a:cxn ang="0">
                  <a:pos x="51" y="183"/>
                </a:cxn>
                <a:cxn ang="0">
                  <a:pos x="81" y="213"/>
                </a:cxn>
                <a:cxn ang="0">
                  <a:pos x="84" y="186"/>
                </a:cxn>
                <a:cxn ang="0">
                  <a:pos x="63" y="180"/>
                </a:cxn>
                <a:cxn ang="0">
                  <a:pos x="63" y="159"/>
                </a:cxn>
                <a:cxn ang="0">
                  <a:pos x="45" y="141"/>
                </a:cxn>
                <a:cxn ang="0">
                  <a:pos x="66" y="132"/>
                </a:cxn>
                <a:cxn ang="0">
                  <a:pos x="63" y="114"/>
                </a:cxn>
              </a:cxnLst>
              <a:rect l="0" t="0" r="r" b="b"/>
              <a:pathLst>
                <a:path w="84" h="213">
                  <a:moveTo>
                    <a:pt x="63" y="114"/>
                  </a:moveTo>
                  <a:lnTo>
                    <a:pt x="36" y="90"/>
                  </a:lnTo>
                  <a:lnTo>
                    <a:pt x="42" y="54"/>
                  </a:lnTo>
                  <a:lnTo>
                    <a:pt x="33" y="33"/>
                  </a:lnTo>
                  <a:lnTo>
                    <a:pt x="24" y="9"/>
                  </a:lnTo>
                  <a:lnTo>
                    <a:pt x="0" y="0"/>
                  </a:lnTo>
                  <a:lnTo>
                    <a:pt x="15" y="27"/>
                  </a:lnTo>
                  <a:lnTo>
                    <a:pt x="18" y="48"/>
                  </a:lnTo>
                  <a:lnTo>
                    <a:pt x="6" y="81"/>
                  </a:lnTo>
                  <a:lnTo>
                    <a:pt x="24" y="84"/>
                  </a:lnTo>
                  <a:lnTo>
                    <a:pt x="21" y="114"/>
                  </a:lnTo>
                  <a:lnTo>
                    <a:pt x="36" y="129"/>
                  </a:lnTo>
                  <a:lnTo>
                    <a:pt x="24" y="162"/>
                  </a:lnTo>
                  <a:lnTo>
                    <a:pt x="39" y="183"/>
                  </a:lnTo>
                  <a:lnTo>
                    <a:pt x="36" y="210"/>
                  </a:lnTo>
                  <a:lnTo>
                    <a:pt x="57" y="204"/>
                  </a:lnTo>
                  <a:lnTo>
                    <a:pt x="51" y="183"/>
                  </a:lnTo>
                  <a:lnTo>
                    <a:pt x="81" y="213"/>
                  </a:lnTo>
                  <a:lnTo>
                    <a:pt x="84" y="186"/>
                  </a:lnTo>
                  <a:lnTo>
                    <a:pt x="63" y="180"/>
                  </a:lnTo>
                  <a:lnTo>
                    <a:pt x="63" y="159"/>
                  </a:lnTo>
                  <a:lnTo>
                    <a:pt x="45" y="141"/>
                  </a:lnTo>
                  <a:lnTo>
                    <a:pt x="66" y="132"/>
                  </a:lnTo>
                  <a:lnTo>
                    <a:pt x="63" y="11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8" name="Freeform 128"/>
            <p:cNvSpPr>
              <a:spLocks/>
            </p:cNvSpPr>
            <p:nvPr/>
          </p:nvSpPr>
          <p:spPr bwMode="ltGray">
            <a:xfrm>
              <a:off x="2841" y="2158"/>
              <a:ext cx="39" cy="27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24" y="0"/>
                </a:cxn>
                <a:cxn ang="0">
                  <a:pos x="0" y="15"/>
                </a:cxn>
                <a:cxn ang="0">
                  <a:pos x="36" y="27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36" y="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  <p:sp>
          <p:nvSpPr>
            <p:cNvPr id="39" name="Freeform 129"/>
            <p:cNvSpPr>
              <a:spLocks/>
            </p:cNvSpPr>
            <p:nvPr/>
          </p:nvSpPr>
          <p:spPr bwMode="ltGray">
            <a:xfrm>
              <a:off x="2799" y="2167"/>
              <a:ext cx="40" cy="47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39" y="36"/>
                </a:cxn>
                <a:cxn ang="0">
                  <a:pos x="39" y="6"/>
                </a:cxn>
                <a:cxn ang="0">
                  <a:pos x="18" y="0"/>
                </a:cxn>
                <a:cxn ang="0">
                  <a:pos x="0" y="21"/>
                </a:cxn>
                <a:cxn ang="0">
                  <a:pos x="12" y="51"/>
                </a:cxn>
              </a:cxnLst>
              <a:rect l="0" t="0" r="r" b="b"/>
              <a:pathLst>
                <a:path w="39" h="51">
                  <a:moveTo>
                    <a:pt x="12" y="51"/>
                  </a:moveTo>
                  <a:lnTo>
                    <a:pt x="39" y="36"/>
                  </a:lnTo>
                  <a:lnTo>
                    <a:pt x="39" y="6"/>
                  </a:lnTo>
                  <a:lnTo>
                    <a:pt x="18" y="0"/>
                  </a:lnTo>
                  <a:lnTo>
                    <a:pt x="0" y="21"/>
                  </a:lnTo>
                  <a:lnTo>
                    <a:pt x="12" y="5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DDDDD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ea typeface="Gulim" pitchFamily="50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19" r:id="rId1"/>
    <p:sldLayoutId id="2147494020" r:id="rId2"/>
    <p:sldLayoutId id="2147494021" r:id="rId3"/>
    <p:sldLayoutId id="2147494022" r:id="rId4"/>
    <p:sldLayoutId id="2147494023" r:id="rId5"/>
    <p:sldLayoutId id="2147494024" r:id="rId6"/>
    <p:sldLayoutId id="2147494025" r:id="rId7"/>
    <p:sldLayoutId id="2147494026" r:id="rId8"/>
    <p:sldLayoutId id="2147494027" r:id="rId9"/>
    <p:sldLayoutId id="2147494028" r:id="rId10"/>
    <p:sldLayoutId id="214749402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536433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6pPr>
      <a:lvl7pPr marL="1072866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7pPr>
      <a:lvl8pPr marL="1609298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8pPr>
      <a:lvl9pPr marL="2145731" algn="ctr" rtl="0" fontAlgn="base" latinLnBrk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맑은 고딕" pitchFamily="50" charset="-127"/>
        </a:defRPr>
      </a:lvl9pPr>
    </p:titleStyle>
    <p:bodyStyle>
      <a:lvl1pPr marL="402325" indent="-402325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16496" y="1154218"/>
            <a:ext cx="9131315" cy="78544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altLang="ko-KR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New change in RTC-Korea</a:t>
            </a:r>
            <a:endParaRPr lang="en-US" altLang="ko-KR" sz="4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/>
        </p:nvSpPr>
        <p:spPr>
          <a:xfrm>
            <a:off x="7610152" y="6488443"/>
            <a:ext cx="2311400" cy="365125"/>
          </a:xfrm>
          <a:prstGeom prst="rect">
            <a:avLst/>
          </a:prstGeom>
        </p:spPr>
        <p:txBody>
          <a:bodyPr lIns="107287" tIns="53643" rIns="107287" bIns="5364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36433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072866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9298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145731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682164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3218597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755029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4291462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287531-4799-4EBF-A968-922D945B450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  <p:pic>
        <p:nvPicPr>
          <p:cNvPr id="7" name="Picture 11" descr="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64" y="-32177"/>
            <a:ext cx="1011621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9419" r="17188" b="12114"/>
          <a:stretch/>
        </p:blipFill>
        <p:spPr>
          <a:xfrm>
            <a:off x="25878" y="27370"/>
            <a:ext cx="1080000" cy="82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6252" y="-32177"/>
            <a:ext cx="4902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1" dirty="0" smtClean="0">
                <a:latin typeface="Calibri" pitchFamily="34" charset="0"/>
              </a:rPr>
              <a:t>Bilateral Cooperation between KMA and </a:t>
            </a:r>
            <a:r>
              <a:rPr lang="en-US" altLang="ko-KR" sz="1100" i="1" dirty="0" smtClean="0">
                <a:latin typeface="Calibri" pitchFamily="34" charset="0"/>
              </a:rPr>
              <a:t>BoM(April 29</a:t>
            </a:r>
            <a:r>
              <a:rPr lang="en-US" altLang="ko-KR" sz="1100" i="1" baseline="30000" dirty="0" smtClean="0">
                <a:latin typeface="Calibri" pitchFamily="34" charset="0"/>
              </a:rPr>
              <a:t>th</a:t>
            </a:r>
            <a:r>
              <a:rPr lang="en-US" altLang="ko-KR" sz="1100" i="1" dirty="0" smtClean="0">
                <a:latin typeface="Calibri" pitchFamily="34" charset="0"/>
              </a:rPr>
              <a:t> - May 3</a:t>
            </a:r>
            <a:r>
              <a:rPr lang="en-US" altLang="ko-KR" sz="1100" i="1" baseline="30000" dirty="0" smtClean="0">
                <a:latin typeface="Calibri" pitchFamily="34" charset="0"/>
              </a:rPr>
              <a:t>rd</a:t>
            </a:r>
            <a:r>
              <a:rPr lang="en-US" altLang="ko-KR" sz="1100" i="1" dirty="0" smtClean="0">
                <a:latin typeface="Calibri" pitchFamily="34" charset="0"/>
              </a:rPr>
              <a:t> , 2019, </a:t>
            </a:r>
            <a:r>
              <a:rPr lang="en-US" altLang="ko-KR" sz="1100" i="1" dirty="0" smtClean="0">
                <a:latin typeface="Calibri" pitchFamily="34" charset="0"/>
              </a:rPr>
              <a:t>Australia)</a:t>
            </a:r>
            <a:endParaRPr lang="ko-KR" altLang="en-US" sz="1100" i="1" dirty="0">
              <a:latin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6393" y="3534960"/>
            <a:ext cx="8131538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latin typeface="Calibri" pitchFamily="34" charset="0"/>
                <a:ea typeface="HY견고딕" pitchFamily="18" charset="-127"/>
                <a:cs typeface="Arial" pitchFamily="34" charset="0"/>
              </a:rPr>
              <a:t>May </a:t>
            </a:r>
            <a:r>
              <a:rPr lang="en-US" altLang="ko-KR" sz="2400" b="1" dirty="0" smtClean="0">
                <a:latin typeface="Calibri" pitchFamily="34" charset="0"/>
                <a:ea typeface="HY견고딕" pitchFamily="18" charset="-127"/>
                <a:cs typeface="Arial" pitchFamily="34" charset="0"/>
              </a:rPr>
              <a:t>2019</a:t>
            </a:r>
            <a:endParaRPr lang="en-US" altLang="ko-KR" sz="2400" b="1" dirty="0">
              <a:latin typeface="Calibri" pitchFamily="34" charset="0"/>
              <a:ea typeface="HY견고딕" pitchFamily="18" charset="-127"/>
              <a:cs typeface="Arial" pitchFamily="34" charset="0"/>
            </a:endParaRPr>
          </a:p>
          <a:p>
            <a:pPr lvl="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b="1" dirty="0">
              <a:latin typeface="Calibri" pitchFamily="34" charset="0"/>
              <a:ea typeface="HY견고딕" pitchFamily="18" charset="-127"/>
              <a:cs typeface="Arial" pitchFamily="34" charset="0"/>
            </a:endParaRPr>
          </a:p>
          <a:p>
            <a:pPr lvl="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dirty="0">
              <a:latin typeface="Calibri" pitchFamily="34" charset="0"/>
              <a:ea typeface="HY견고딕" pitchFamily="18" charset="-127"/>
              <a:cs typeface="Arial" pitchFamily="34" charset="0"/>
            </a:endParaRPr>
          </a:p>
          <a:p>
            <a:pPr lvl="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u="sng" dirty="0" err="1" smtClean="0">
                <a:latin typeface="Calibri" pitchFamily="34" charset="0"/>
                <a:ea typeface="HY견고딕" pitchFamily="18" charset="-127"/>
                <a:cs typeface="Arial" pitchFamily="34" charset="0"/>
              </a:rPr>
              <a:t>Hye-Sook</a:t>
            </a:r>
            <a:r>
              <a:rPr lang="en-US" altLang="ko-KR" sz="2000" b="1" u="sng" dirty="0" smtClean="0">
                <a:latin typeface="Calibri" pitchFamily="34" charset="0"/>
                <a:ea typeface="HY견고딕" pitchFamily="18" charset="-127"/>
                <a:cs typeface="Arial" pitchFamily="34" charset="0"/>
              </a:rPr>
              <a:t> PARK</a:t>
            </a:r>
            <a:endParaRPr lang="en-US" altLang="ko-KR" sz="2000" b="1" dirty="0">
              <a:latin typeface="Calibri" pitchFamily="34" charset="0"/>
              <a:ea typeface="HY견고딕" pitchFamily="18" charset="-127"/>
              <a:cs typeface="Arial" pitchFamily="34" charset="0"/>
            </a:endParaRPr>
          </a:p>
          <a:p>
            <a:pPr lvl="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latin typeface="Calibri" pitchFamily="34" charset="0"/>
                <a:ea typeface="HY견고딕" pitchFamily="18" charset="-127"/>
                <a:cs typeface="Arial" pitchFamily="34" charset="0"/>
              </a:rPr>
              <a:t>(hyesookpark@korea.kr)</a:t>
            </a:r>
          </a:p>
          <a:p>
            <a:pPr lvl="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b="1" dirty="0" smtClean="0">
              <a:solidFill>
                <a:prstClr val="black"/>
              </a:solidFill>
              <a:latin typeface="Calibri" pitchFamily="34" charset="0"/>
              <a:ea typeface="HY견고딕" pitchFamily="18" charset="-127"/>
              <a:cs typeface="Arial" pitchFamily="34" charset="0"/>
            </a:endParaRPr>
          </a:p>
          <a:p>
            <a:pPr lvl="0" eaLnBrk="1" fontAlgn="auto" latinLnBrk="1" hangingPunct="1"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Calibri" pitchFamily="34" charset="0"/>
                <a:ea typeface="HY견고딕" pitchFamily="18" charset="-127"/>
                <a:cs typeface="Arial" pitchFamily="34" charset="0"/>
              </a:rPr>
              <a:t>National </a:t>
            </a:r>
            <a:r>
              <a:rPr lang="en-US" altLang="ko-KR" sz="2000" b="1" dirty="0">
                <a:solidFill>
                  <a:prstClr val="black"/>
                </a:solidFill>
                <a:latin typeface="Calibri" pitchFamily="34" charset="0"/>
                <a:ea typeface="HY견고딕" pitchFamily="18" charset="-127"/>
                <a:cs typeface="Arial" pitchFamily="34" charset="0"/>
              </a:rPr>
              <a:t>Meteorological Satellite Center (NMSC)</a:t>
            </a:r>
          </a:p>
          <a:p>
            <a:pPr lvl="0" eaLnBrk="1" fontAlgn="auto" latinLnBrk="1" hangingPunct="1"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  <a:ea typeface="HY견고딕" pitchFamily="18" charset="-127"/>
                <a:cs typeface="Arial" pitchFamily="34" charset="0"/>
              </a:rPr>
              <a:t>Korea Meteorological Administration (KMA)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5603" y="1071548"/>
            <a:ext cx="7426464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latinLnBrk="1"/>
            <a:r>
              <a:rPr lang="en-US" altLang="ko-K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Education and Training </a:t>
            </a:r>
            <a:r>
              <a:rPr lang="en-US" altLang="ko-K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Course </a:t>
            </a:r>
            <a:r>
              <a:rPr lang="en-US" altLang="ko-K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planned in 2019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2438" y="204788"/>
            <a:ext cx="9324975" cy="576262"/>
          </a:xfrm>
          <a:prstGeom prst="rect">
            <a:avLst/>
          </a:prstGeom>
        </p:spPr>
        <p:txBody>
          <a:bodyPr/>
          <a:lstStyle/>
          <a:p>
            <a:pPr marL="342900" indent="-342900" latinLnBrk="0">
              <a:spcBef>
                <a:spcPct val="20000"/>
              </a:spcBef>
              <a:buClr>
                <a:schemeClr val="tx1"/>
              </a:buClr>
            </a:pPr>
            <a:r>
              <a:rPr kumimoji="0" lang="en-US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International </a:t>
            </a:r>
            <a:r>
              <a:rPr kumimoji="0" lang="en-US" altLang="ko-KR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Programmes</a:t>
            </a:r>
            <a:endParaRPr kumimoji="0" lang="ko-KR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7610152" y="6488443"/>
            <a:ext cx="2311400" cy="365125"/>
          </a:xfrm>
          <a:prstGeom prst="rect">
            <a:avLst/>
          </a:prstGeom>
        </p:spPr>
        <p:txBody>
          <a:bodyPr lIns="107287" tIns="53643" rIns="107287" bIns="5364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36433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072866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9298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145731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682164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3218597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755029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4291462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287531-4799-4EBF-A968-922D945B450E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09709"/>
              </p:ext>
            </p:extLst>
          </p:nvPr>
        </p:nvGraphicFramePr>
        <p:xfrm>
          <a:off x="704528" y="1916832"/>
          <a:ext cx="8496944" cy="3723441"/>
        </p:xfrm>
        <a:graphic>
          <a:graphicData uri="http://schemas.openxmlformats.org/drawingml/2006/table">
            <a:tbl>
              <a:tblPr/>
              <a:tblGrid>
                <a:gridCol w="3600400"/>
                <a:gridCol w="1397803"/>
                <a:gridCol w="1139799"/>
                <a:gridCol w="1359302"/>
                <a:gridCol w="999640"/>
              </a:tblGrid>
              <a:tr h="7163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Training course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Period</a:t>
                      </a:r>
                      <a:endParaRPr lang="ko-KR" altLang="en-US" sz="1600" kern="0" spc="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Duration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(days)</a:t>
                      </a:r>
                      <a:endParaRPr lang="ko-KR" altLang="en-US" sz="1600" kern="0" spc="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Participant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(person)</a:t>
                      </a:r>
                      <a:endParaRPr lang="ko-KR" altLang="en-US" sz="1600" kern="0" spc="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budget</a:t>
                      </a:r>
                      <a:endParaRPr lang="ko-KR" altLang="en-US" sz="1600" kern="0" spc="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3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(million)</a:t>
                      </a:r>
                      <a:endParaRPr lang="ko-KR" altLang="en-US" sz="1600" kern="0" spc="3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497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On-the-Job</a:t>
                      </a:r>
                      <a:r>
                        <a:rPr lang="en-US" altLang="ko-KR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training for the  master course in Meteorology</a:t>
                      </a:r>
                      <a:endParaRPr lang="ko-KR" altLang="en-US" sz="16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‘19.2.11.~2.27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2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lang="ko-KR" altLang="en-US" sz="1600" kern="0" spc="-12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255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0" spc="-50" baseline="0" dirty="0" smtClean="0">
                          <a:effectLst/>
                          <a:latin typeface="Calibri" pitchFamily="34" charset="0"/>
                        </a:rPr>
                        <a:t>ICT for Meteorological Services</a:t>
                      </a:r>
                      <a:endParaRPr lang="ko-KR" altLang="ko-KR" sz="1600" b="0" spc="-50" baseline="0" dirty="0">
                        <a:effectLst/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‘19.4.7.~4.27.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2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lang="ko-KR" altLang="en-US" sz="1600" kern="0" spc="-12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255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122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(KOICA)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0" spc="-50" baseline="0" dirty="0" smtClean="0">
                          <a:effectLst/>
                          <a:latin typeface="Calibri" pitchFamily="34" charset="0"/>
                        </a:rPr>
                        <a:t>Weather Forecast</a:t>
                      </a:r>
                      <a:endParaRPr lang="ko-KR" altLang="ko-KR" sz="1600" b="0" spc="-50" baseline="0" dirty="0">
                        <a:effectLst/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2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‘19.6.23.~7.13.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2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lang="ko-KR" altLang="en-US" sz="1600" kern="0" spc="-12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255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0" spc="-50" baseline="0" dirty="0" smtClean="0">
                          <a:effectLst/>
                          <a:latin typeface="Calibri" pitchFamily="34" charset="0"/>
                        </a:rPr>
                        <a:t>Weather Radar Operation and Data Utilization</a:t>
                      </a:r>
                      <a:endParaRPr lang="ko-KR" altLang="ko-KR" sz="1600" b="0" spc="-50" baseline="0" dirty="0">
                        <a:effectLst/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‘19.</a:t>
                      </a:r>
                      <a:r>
                        <a:rPr lang="en-US" sz="1600" kern="0" spc="-12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8.25.~9.7.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2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lang="ko-KR" altLang="en-US" sz="1600" kern="0" spc="-12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255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3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Improvement of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management and utilization capacity of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Early warning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and  response system for Disaster Prevention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(New)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3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‘</a:t>
                      </a:r>
                      <a:r>
                        <a:rPr lang="en-US" altLang="ko-KR" sz="1600" kern="0" spc="-13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19.10.20.~11.9</a:t>
                      </a:r>
                      <a:r>
                        <a:rPr lang="en-US" altLang="ko-KR" sz="1600" kern="0" spc="-13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3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lang="en-US" altLang="ko-KR" sz="1600" kern="0" spc="-13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Tentitive</a:t>
                      </a:r>
                      <a:r>
                        <a:rPr lang="en-US" altLang="ko-KR" sz="1600" kern="0" spc="-13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ko-KR" altLang="en-US" sz="1600" kern="0" spc="-13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2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lang="ko-KR" altLang="en-US" sz="1600" kern="0" spc="-12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162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(KOICA)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416496" y="5723964"/>
            <a:ext cx="9099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1800" dirty="0" smtClean="0">
                <a:latin typeface="Calibri" pitchFamily="34" charset="0"/>
              </a:rPr>
              <a:t>※Training results in 2018 : arrange 7 training courses/ participants( </a:t>
            </a:r>
            <a:r>
              <a:rPr lang="en-US" altLang="ko-KR" sz="1800" dirty="0">
                <a:latin typeface="Calibri" pitchFamily="34" charset="0"/>
              </a:rPr>
              <a:t>91</a:t>
            </a:r>
            <a:r>
              <a:rPr lang="ko-KR" altLang="en-US" sz="1800" dirty="0" smtClean="0">
                <a:latin typeface="Calibri" pitchFamily="34" charset="0"/>
              </a:rPr>
              <a:t>명</a:t>
            </a:r>
            <a:r>
              <a:rPr lang="en-US" altLang="ko-KR" sz="1800" dirty="0" smtClean="0">
                <a:latin typeface="Calibri" pitchFamily="34" charset="0"/>
              </a:rPr>
              <a:t>)</a:t>
            </a:r>
            <a:r>
              <a:rPr lang="ko-KR" altLang="en-US" sz="1800" dirty="0" smtClean="0">
                <a:latin typeface="Calibri" pitchFamily="34" charset="0"/>
              </a:rPr>
              <a:t> </a:t>
            </a:r>
            <a:r>
              <a:rPr lang="en-US" altLang="ko-KR" sz="1800" dirty="0">
                <a:latin typeface="Calibri" pitchFamily="34" charset="0"/>
              </a:rPr>
              <a:t>/ </a:t>
            </a:r>
            <a:r>
              <a:rPr lang="en-US" altLang="ko-KR" sz="1800" dirty="0" smtClean="0">
                <a:latin typeface="Calibri" pitchFamily="34" charset="0"/>
              </a:rPr>
              <a:t>Budget : 592million</a:t>
            </a:r>
            <a:endParaRPr lang="ko-KR" alt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725" y="6582755"/>
            <a:ext cx="28761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Calibri" pitchFamily="34" charset="0"/>
              </a:rPr>
              <a:t>ICT : Information, Communication Technology</a:t>
            </a:r>
            <a:endParaRPr lang="ko-KR" altLang="en-US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 10"/>
          <p:cNvSpPr>
            <a:spLocks noChangeShapeType="1"/>
          </p:cNvSpPr>
          <p:nvPr/>
        </p:nvSpPr>
        <p:spPr bwMode="auto">
          <a:xfrm>
            <a:off x="9245063" y="5142736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4634" y="-2539"/>
            <a:ext cx="216734" cy="4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44634" y="-2539"/>
            <a:ext cx="216734" cy="4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4680018" y="-156144"/>
            <a:ext cx="216734" cy="4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ko-KR" altLang="en-US" dirty="0"/>
          </a:p>
        </p:txBody>
      </p:sp>
      <p:sp>
        <p:nvSpPr>
          <p:cNvPr id="92" name="Rectangle 2"/>
          <p:cNvSpPr>
            <a:spLocks noChangeArrowheads="1"/>
          </p:cNvSpPr>
          <p:nvPr/>
        </p:nvSpPr>
        <p:spPr bwMode="auto">
          <a:xfrm>
            <a:off x="4845118" y="-3744"/>
            <a:ext cx="216734" cy="4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ko-KR" altLang="en-US" dirty="0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4845118" y="-3744"/>
            <a:ext cx="216734" cy="4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7" name="Line 53"/>
          <p:cNvSpPr>
            <a:spLocks noChangeShapeType="1"/>
          </p:cNvSpPr>
          <p:nvPr/>
        </p:nvSpPr>
        <p:spPr bwMode="auto">
          <a:xfrm flipH="1">
            <a:off x="5468105" y="3573240"/>
            <a:ext cx="46778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96" name="Line 3"/>
          <p:cNvSpPr>
            <a:spLocks noChangeShapeType="1"/>
          </p:cNvSpPr>
          <p:nvPr/>
        </p:nvSpPr>
        <p:spPr bwMode="auto">
          <a:xfrm>
            <a:off x="3646094" y="303666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6770955" y="3038253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8513104" y="3038253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2261826" y="303507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9514023" y="2923953"/>
            <a:ext cx="0" cy="2190751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816728" y="5142736"/>
            <a:ext cx="8712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5330797" y="5188018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104" name="Line 13"/>
          <p:cNvSpPr>
            <a:spLocks noChangeShapeType="1"/>
          </p:cNvSpPr>
          <p:nvPr/>
        </p:nvSpPr>
        <p:spPr bwMode="auto">
          <a:xfrm>
            <a:off x="5109019" y="1537768"/>
            <a:ext cx="619" cy="15004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3706286" y="1196752"/>
            <a:ext cx="2808288" cy="4318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0" rIns="107287" bIns="0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Administrator</a:t>
            </a:r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3939652" y="2096865"/>
            <a:ext cx="2339975" cy="323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0" rIns="107287" bIns="0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600" b="1" dirty="0">
                <a:latin typeface="맑은 고딕" pitchFamily="50" charset="-127"/>
                <a:ea typeface="맑은 고딕" pitchFamily="50" charset="-127"/>
              </a:rPr>
              <a:t>Vice Administrator</a:t>
            </a:r>
          </a:p>
        </p:txBody>
      </p:sp>
      <p:sp>
        <p:nvSpPr>
          <p:cNvPr id="117" name="Text Box 17"/>
          <p:cNvSpPr txBox="1">
            <a:spLocks noChangeArrowheads="1"/>
          </p:cNvSpPr>
          <p:nvPr/>
        </p:nvSpPr>
        <p:spPr bwMode="auto">
          <a:xfrm>
            <a:off x="139850" y="3375953"/>
            <a:ext cx="1417906" cy="57774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42239" rIns="0" bIns="42239" anchor="ctr">
            <a:spAutoFit/>
          </a:bodyPr>
          <a:lstStyle/>
          <a:p>
            <a:pPr eaLnBrk="1" fontAlgn="ctr" latinLnBrk="1" hangingPunct="1">
              <a:defRPr/>
            </a:pPr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Planning &amp; Coordination</a:t>
            </a:r>
          </a:p>
        </p:txBody>
      </p:sp>
      <p:sp>
        <p:nvSpPr>
          <p:cNvPr id="118" name="Text Box 18"/>
          <p:cNvSpPr txBox="1">
            <a:spLocks noChangeArrowheads="1"/>
          </p:cNvSpPr>
          <p:nvPr/>
        </p:nvSpPr>
        <p:spPr bwMode="auto">
          <a:xfrm>
            <a:off x="1696015" y="3375952"/>
            <a:ext cx="1131623" cy="57774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8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1" lang="en-US" altLang="ko-KR" sz="8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Forecast</a:t>
            </a:r>
          </a:p>
          <a:p>
            <a:pPr eaLnBrk="1" latinLnBrk="1" hangingPunct="1">
              <a:defRPr/>
            </a:pPr>
            <a:endParaRPr kumimoji="1" lang="en-US" altLang="ko-KR" sz="8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4544685" y="3360327"/>
            <a:ext cx="1518576" cy="57774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endParaRPr kumimoji="1" lang="en-US" altLang="ko-KR" sz="8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Climate Science</a:t>
            </a:r>
          </a:p>
          <a:p>
            <a:pPr eaLnBrk="1" latinLnBrk="1" hangingPunct="1">
              <a:defRPr/>
            </a:pPr>
            <a:endParaRPr kumimoji="1" lang="en-US" altLang="ko-KR" sz="8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0" name="Text Box 20"/>
          <p:cNvSpPr txBox="1">
            <a:spLocks noChangeArrowheads="1"/>
          </p:cNvSpPr>
          <p:nvPr/>
        </p:nvSpPr>
        <p:spPr bwMode="auto">
          <a:xfrm>
            <a:off x="6119361" y="3360327"/>
            <a:ext cx="1745589" cy="57774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Meteorological </a:t>
            </a:r>
            <a:r>
              <a:rPr kumimoji="1" lang="en-US" altLang="ko-KR" sz="1600" b="1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Service Promotion </a:t>
            </a:r>
          </a:p>
        </p:txBody>
      </p:sp>
      <p:sp>
        <p:nvSpPr>
          <p:cNvPr id="123" name="Rectangle 23"/>
          <p:cNvSpPr>
            <a:spLocks noChangeArrowheads="1"/>
          </p:cNvSpPr>
          <p:nvPr/>
        </p:nvSpPr>
        <p:spPr bwMode="auto">
          <a:xfrm>
            <a:off x="8678485" y="5368825"/>
            <a:ext cx="1084586" cy="622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84478" rIns="0" bIns="84478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Korea</a:t>
            </a:r>
            <a:b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Aviation </a:t>
            </a:r>
          </a:p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Met. Agency</a:t>
            </a:r>
          </a:p>
        </p:txBody>
      </p:sp>
      <p:sp>
        <p:nvSpPr>
          <p:cNvPr id="124" name="Line 25"/>
          <p:cNvSpPr>
            <a:spLocks noChangeShapeType="1"/>
          </p:cNvSpPr>
          <p:nvPr/>
        </p:nvSpPr>
        <p:spPr bwMode="auto">
          <a:xfrm>
            <a:off x="884110" y="3043015"/>
            <a:ext cx="764447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25" name="Text Box 49"/>
          <p:cNvSpPr txBox="1">
            <a:spLocks noChangeArrowheads="1"/>
          </p:cNvSpPr>
          <p:nvPr/>
        </p:nvSpPr>
        <p:spPr bwMode="auto">
          <a:xfrm>
            <a:off x="189006" y="3989360"/>
            <a:ext cx="910506" cy="29146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53643" rIns="0" bIns="53643" anchor="ctr">
            <a:spAutoFit/>
          </a:bodyPr>
          <a:lstStyle/>
          <a:p>
            <a:pPr algn="l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4 divisions</a:t>
            </a:r>
          </a:p>
        </p:txBody>
      </p:sp>
      <p:sp>
        <p:nvSpPr>
          <p:cNvPr id="126" name="Text Box 50"/>
          <p:cNvSpPr txBox="1">
            <a:spLocks noChangeArrowheads="1"/>
          </p:cNvSpPr>
          <p:nvPr/>
        </p:nvSpPr>
        <p:spPr bwMode="auto">
          <a:xfrm>
            <a:off x="1714105" y="4002103"/>
            <a:ext cx="1418137" cy="5170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3 divisions</a:t>
            </a:r>
          </a:p>
          <a:p>
            <a:pPr algn="l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Typhoon Center</a:t>
            </a:r>
          </a:p>
          <a:p>
            <a:pPr algn="l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1 team</a:t>
            </a:r>
            <a:endParaRPr kumimoji="1"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7" name="Text Box 51"/>
          <p:cNvSpPr txBox="1">
            <a:spLocks noChangeArrowheads="1"/>
          </p:cNvSpPr>
          <p:nvPr/>
        </p:nvSpPr>
        <p:spPr bwMode="auto">
          <a:xfrm>
            <a:off x="4680018" y="3968773"/>
            <a:ext cx="1202573" cy="2806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53643" rIns="0" bIns="53643" anchor="ctr">
            <a:spAutoFit/>
          </a:bodyPr>
          <a:lstStyle/>
          <a:p>
            <a:pPr marL="227239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5 </a:t>
            </a:r>
            <a:r>
              <a:rPr kumimoji="1"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divisions </a:t>
            </a:r>
          </a:p>
        </p:txBody>
      </p:sp>
      <p:sp>
        <p:nvSpPr>
          <p:cNvPr id="128" name="Text Box 52"/>
          <p:cNvSpPr txBox="1">
            <a:spLocks noChangeArrowheads="1"/>
          </p:cNvSpPr>
          <p:nvPr/>
        </p:nvSpPr>
        <p:spPr bwMode="auto">
          <a:xfrm>
            <a:off x="6422127" y="3938072"/>
            <a:ext cx="1140056" cy="2806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53643" rIns="0" bIns="53643" anchor="ctr">
            <a:spAutoFit/>
          </a:bodyPr>
          <a:lstStyle/>
          <a:p>
            <a:pPr marL="227239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3 </a:t>
            </a:r>
            <a:r>
              <a:rPr kumimoji="1"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divisions</a:t>
            </a:r>
          </a:p>
        </p:txBody>
      </p:sp>
      <p:sp>
        <p:nvSpPr>
          <p:cNvPr id="129" name="Line 54"/>
          <p:cNvSpPr>
            <a:spLocks noChangeShapeType="1"/>
          </p:cNvSpPr>
          <p:nvPr/>
        </p:nvSpPr>
        <p:spPr bwMode="auto">
          <a:xfrm>
            <a:off x="5116429" y="301559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30" name="Text Box 55"/>
          <p:cNvSpPr txBox="1">
            <a:spLocks noChangeArrowheads="1"/>
          </p:cNvSpPr>
          <p:nvPr/>
        </p:nvSpPr>
        <p:spPr bwMode="auto">
          <a:xfrm>
            <a:off x="2955597" y="3360327"/>
            <a:ext cx="1501378" cy="57774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Observation Infrastructure </a:t>
            </a:r>
          </a:p>
        </p:txBody>
      </p:sp>
      <p:sp>
        <p:nvSpPr>
          <p:cNvPr id="131" name="Text Box 56"/>
          <p:cNvSpPr txBox="1">
            <a:spLocks noChangeArrowheads="1"/>
          </p:cNvSpPr>
          <p:nvPr/>
        </p:nvSpPr>
        <p:spPr bwMode="auto">
          <a:xfrm>
            <a:off x="3166924" y="3968774"/>
            <a:ext cx="1202573" cy="2806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53643" rIns="0" bIns="53643" anchor="ctr">
            <a:spAutoFit/>
          </a:bodyPr>
          <a:lstStyle/>
          <a:p>
            <a:pPr marL="227239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4 divisions </a:t>
            </a:r>
          </a:p>
        </p:txBody>
      </p:sp>
      <p:sp>
        <p:nvSpPr>
          <p:cNvPr id="134" name="Text Box 61"/>
          <p:cNvSpPr txBox="1">
            <a:spLocks noChangeArrowheads="1"/>
          </p:cNvSpPr>
          <p:nvPr/>
        </p:nvSpPr>
        <p:spPr bwMode="auto">
          <a:xfrm>
            <a:off x="3209928" y="6173637"/>
            <a:ext cx="1399257" cy="429138"/>
          </a:xfrm>
          <a:prstGeom prst="rect">
            <a:avLst/>
          </a:prstGeom>
          <a:solidFill>
            <a:srgbClr val="FFCC00"/>
          </a:solidFill>
          <a:ln w="317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0" tIns="84478" rIns="0" bIns="84478" anchor="ctr">
            <a:spAutoFit/>
          </a:bodyPr>
          <a:lstStyle/>
          <a:p>
            <a:pPr eaLnBrk="1" latin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kumimoji="1" lang="en-US" altLang="ko-KR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맑은 고딕" pitchFamily="50" charset="-127"/>
                <a:ea typeface="맑은 고딕" pitchFamily="50" charset="-127"/>
              </a:rPr>
              <a:t>Branch Office of Meteorology(3)</a:t>
            </a:r>
            <a:endParaRPr kumimoji="1" lang="en-US" altLang="ko-KR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5" name="Text Box 74"/>
          <p:cNvSpPr txBox="1">
            <a:spLocks noChangeArrowheads="1"/>
          </p:cNvSpPr>
          <p:nvPr/>
        </p:nvSpPr>
        <p:spPr bwMode="auto">
          <a:xfrm>
            <a:off x="6784347" y="1750237"/>
            <a:ext cx="1638962" cy="3007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400" b="1" dirty="0">
                <a:latin typeface="맑은 고딕" pitchFamily="50" charset="-127"/>
                <a:ea typeface="맑은 고딕" pitchFamily="50" charset="-127"/>
              </a:rPr>
              <a:t>Spokesperson</a:t>
            </a:r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 flipH="1" flipV="1">
            <a:off x="5109017" y="1884140"/>
            <a:ext cx="1688975" cy="1811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7287" tIns="53643" rIns="107287" bIns="53643" anchor="ctr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5109636" y="2920778"/>
            <a:ext cx="4445662" cy="3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39" name="Line 10"/>
          <p:cNvSpPr>
            <a:spLocks noChangeShapeType="1"/>
          </p:cNvSpPr>
          <p:nvPr/>
        </p:nvSpPr>
        <p:spPr bwMode="auto">
          <a:xfrm>
            <a:off x="3901044" y="5202521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140" name="Rectangle 22"/>
          <p:cNvSpPr>
            <a:spLocks noChangeArrowheads="1"/>
          </p:cNvSpPr>
          <p:nvPr/>
        </p:nvSpPr>
        <p:spPr bwMode="auto">
          <a:xfrm>
            <a:off x="1467057" y="5408151"/>
            <a:ext cx="1688123" cy="59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84478" rIns="0" bIns="84478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 smtClean="0">
                <a:latin typeface="맑은 고딕" pitchFamily="50" charset="-127"/>
                <a:ea typeface="맑은 고딕" pitchFamily="50" charset="-127"/>
              </a:rPr>
              <a:t>Meteorological</a:t>
            </a:r>
          </a:p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 smtClean="0">
                <a:latin typeface="맑은 고딕" pitchFamily="50" charset="-127"/>
                <a:ea typeface="맑은 고딕" pitchFamily="50" charset="-127"/>
              </a:rPr>
              <a:t>Human Resources</a:t>
            </a:r>
          </a:p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 smtClean="0">
                <a:latin typeface="맑은 고딕" pitchFamily="50" charset="-127"/>
                <a:ea typeface="맑은 고딕" pitchFamily="50" charset="-127"/>
              </a:rPr>
              <a:t>Development Institute</a:t>
            </a:r>
            <a:endParaRPr kumimoji="1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1" name="Line 10"/>
          <p:cNvSpPr>
            <a:spLocks noChangeShapeType="1"/>
          </p:cNvSpPr>
          <p:nvPr/>
        </p:nvSpPr>
        <p:spPr bwMode="auto">
          <a:xfrm>
            <a:off x="7869753" y="5151490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142" name="Text Box 74"/>
          <p:cNvSpPr txBox="1">
            <a:spLocks noChangeArrowheads="1"/>
          </p:cNvSpPr>
          <p:nvPr/>
        </p:nvSpPr>
        <p:spPr bwMode="auto">
          <a:xfrm>
            <a:off x="1728605" y="2407763"/>
            <a:ext cx="1638962" cy="516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General Affairs Division</a:t>
            </a:r>
            <a:endParaRPr kumimoji="1" lang="en-US" altLang="ko-KR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" name="Line 57"/>
          <p:cNvSpPr>
            <a:spLocks noChangeShapeType="1"/>
          </p:cNvSpPr>
          <p:nvPr/>
        </p:nvSpPr>
        <p:spPr bwMode="auto">
          <a:xfrm flipH="1">
            <a:off x="3393284" y="2795365"/>
            <a:ext cx="1702594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7287" tIns="53643" rIns="107287" bIns="53643" anchor="ctr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4" name="Text Box 56"/>
          <p:cNvSpPr txBox="1">
            <a:spLocks noChangeArrowheads="1"/>
          </p:cNvSpPr>
          <p:nvPr/>
        </p:nvSpPr>
        <p:spPr bwMode="auto">
          <a:xfrm>
            <a:off x="8197944" y="3933056"/>
            <a:ext cx="1202572" cy="46381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53643" rIns="0" bIns="53643" anchor="ctr">
            <a:spAutoFit/>
          </a:bodyPr>
          <a:lstStyle/>
          <a:p>
            <a:pPr marL="227239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3 </a:t>
            </a:r>
            <a:r>
              <a:rPr kumimoji="1"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divisions </a:t>
            </a:r>
            <a:endParaRPr kumimoji="1" lang="en-US" altLang="ko-KR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227239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1 team</a:t>
            </a:r>
            <a:endParaRPr kumimoji="1"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5" name="Text Box 56"/>
          <p:cNvSpPr txBox="1">
            <a:spLocks noChangeArrowheads="1"/>
          </p:cNvSpPr>
          <p:nvPr/>
        </p:nvSpPr>
        <p:spPr bwMode="auto">
          <a:xfrm>
            <a:off x="405285" y="6520566"/>
            <a:ext cx="1202573" cy="2806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53643" rIns="0" bIns="53643" anchor="ctr">
            <a:spAutoFit/>
          </a:bodyPr>
          <a:lstStyle/>
          <a:p>
            <a:pPr marL="227239" eaLnBrk="1" fontAlgn="ctr" latinLnBrk="1" hangingPunct="1">
              <a:lnSpc>
                <a:spcPct val="80000"/>
              </a:lnSpc>
              <a:defRPr/>
            </a:pPr>
            <a:r>
              <a:rPr kumimoji="1"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3 divisions </a:t>
            </a:r>
          </a:p>
        </p:txBody>
      </p:sp>
      <p:sp>
        <p:nvSpPr>
          <p:cNvPr id="146" name="Line 10"/>
          <p:cNvSpPr>
            <a:spLocks noChangeShapeType="1"/>
          </p:cNvSpPr>
          <p:nvPr/>
        </p:nvSpPr>
        <p:spPr bwMode="auto">
          <a:xfrm>
            <a:off x="6557754" y="5171771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147" name="Rectangle 24"/>
          <p:cNvSpPr>
            <a:spLocks noChangeArrowheads="1"/>
          </p:cNvSpPr>
          <p:nvPr/>
        </p:nvSpPr>
        <p:spPr bwMode="auto">
          <a:xfrm>
            <a:off x="6062583" y="5387795"/>
            <a:ext cx="1110945" cy="60334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84478" rIns="0" bIns="84478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Weather</a:t>
            </a:r>
          </a:p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Radar C</a:t>
            </a:r>
            <a:r>
              <a:rPr kumimoji="1"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enter</a:t>
            </a:r>
            <a:endParaRPr kumimoji="1" lang="en-US" altLang="ko-KR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8" name="Rectangle 24"/>
          <p:cNvSpPr>
            <a:spLocks noChangeArrowheads="1"/>
          </p:cNvSpPr>
          <p:nvPr/>
        </p:nvSpPr>
        <p:spPr bwMode="auto">
          <a:xfrm>
            <a:off x="7258974" y="5363169"/>
            <a:ext cx="1336290" cy="6236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84478" rIns="0" bIns="84478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spc="-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National Institute</a:t>
            </a: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of Met. Sciences</a:t>
            </a:r>
          </a:p>
        </p:txBody>
      </p:sp>
      <p:sp>
        <p:nvSpPr>
          <p:cNvPr id="149" name="Line 10"/>
          <p:cNvSpPr>
            <a:spLocks noChangeShapeType="1"/>
          </p:cNvSpPr>
          <p:nvPr/>
        </p:nvSpPr>
        <p:spPr bwMode="auto">
          <a:xfrm>
            <a:off x="2342288" y="5175975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3768" y="0"/>
            <a:ext cx="9906000" cy="673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5pPr>
            <a:lvl6pPr marL="536433" algn="ctr" rtl="0" fontAlgn="base" latinLnBrk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6pPr>
            <a:lvl7pPr marL="1072866" algn="ctr" rtl="0" fontAlgn="base" latinLnBrk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7pPr>
            <a:lvl8pPr marL="1609298" algn="ctr" rtl="0" fontAlgn="base" latinLnBrk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8pPr>
            <a:lvl9pPr marL="2145731" algn="ctr" rtl="0" fontAlgn="base" latinLnBrk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맑은 고딕" pitchFamily="50" charset="-127"/>
              </a:defRPr>
            </a:lvl9pPr>
          </a:lstStyle>
          <a:p>
            <a:pPr eaLnBrk="1" hangingPunct="1"/>
            <a:r>
              <a:rPr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굴림" charset="-127"/>
                <a:cs typeface="Times New Roman" pitchFamily="18" charset="0"/>
              </a:rPr>
              <a:t>Organization of KMA (2017)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93825" y="5402080"/>
            <a:ext cx="1273945" cy="5969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84478" rIns="0" bIns="84478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National Met</a:t>
            </a:r>
            <a:r>
              <a:rPr kumimoji="1" lang="en-US" altLang="ko-KR" sz="1200" b="1" dirty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latinLnBrk="1" hangingPunct="1">
              <a:lnSpc>
                <a:spcPct val="80000"/>
              </a:lnSpc>
              <a:defRPr/>
            </a:pPr>
            <a:r>
              <a:rPr kumimoji="1" lang="fr-CH" altLang="ko-KR" sz="1200" b="1" dirty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Satellite </a:t>
            </a:r>
            <a:r>
              <a:rPr kumimoji="1" lang="fr-CH" altLang="ko-KR" sz="12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Center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596157" y="6116487"/>
            <a:ext cx="211008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latinLnBrk="1" hangingPunct="1">
              <a:lnSpc>
                <a:spcPct val="80000"/>
              </a:lnSpc>
              <a:defRPr/>
            </a:pPr>
            <a:r>
              <a:rPr kumimoji="1" lang="en-US" altLang="ko-KR" sz="16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WMO </a:t>
            </a:r>
            <a:r>
              <a:rPr kumimoji="1" lang="en-US" altLang="ko-KR" sz="1600" b="1" dirty="0" err="1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VLab</a:t>
            </a:r>
            <a:endParaRPr kumimoji="1" lang="en-US" altLang="ko-KR" sz="16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eaLnBrk="1" latinLnBrk="1" hangingPunct="1">
              <a:lnSpc>
                <a:spcPct val="80000"/>
              </a:lnSpc>
              <a:defRPr/>
            </a:pPr>
            <a:r>
              <a:rPr kumimoji="1" lang="en-US" altLang="ko-KR" sz="1600" b="1" dirty="0" err="1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CoE</a:t>
            </a:r>
            <a:r>
              <a:rPr kumimoji="1" lang="en-US" altLang="ko-KR" sz="16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-Korea(2010)</a:t>
            </a:r>
            <a:endParaRPr kumimoji="1" lang="en-US" altLang="ko-KR" sz="1600" b="1" dirty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572534" y="6520259"/>
            <a:ext cx="2311400" cy="365125"/>
          </a:xfrm>
        </p:spPr>
        <p:txBody>
          <a:bodyPr/>
          <a:lstStyle/>
          <a:p>
            <a:pPr>
              <a:defRPr/>
            </a:pPr>
            <a:fld id="{0F8F8238-B688-4809-A085-0183250B9FDB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4790" y="908720"/>
            <a:ext cx="693077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48803" y="883459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: Bureau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24991" y="1338179"/>
            <a:ext cx="693077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812250" y="1289998"/>
            <a:ext cx="2392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: Affiliated Organizations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>
            <a:off x="5116515" y="2564904"/>
            <a:ext cx="1702594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7287" tIns="53643" rIns="107287" bIns="53643" anchor="ctr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 Box 74"/>
          <p:cNvSpPr txBox="1">
            <a:spLocks noChangeArrowheads="1"/>
          </p:cNvSpPr>
          <p:nvPr/>
        </p:nvSpPr>
        <p:spPr bwMode="auto">
          <a:xfrm>
            <a:off x="6819109" y="2286767"/>
            <a:ext cx="1638962" cy="516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Audit and Inspection Division</a:t>
            </a:r>
            <a:endParaRPr kumimoji="1" lang="en-US" altLang="ko-KR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>
            <a:off x="884110" y="3035076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7967510" y="3351660"/>
            <a:ext cx="1745589" cy="5777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Earthquake and Volcano Center</a:t>
            </a:r>
            <a:endParaRPr kumimoji="1" lang="en-US" altLang="ko-KR" sz="1600" b="1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>
            <a:off x="3901045" y="5956831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3210324" y="5409019"/>
            <a:ext cx="1399388" cy="60334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84478" rIns="0" bIns="84478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Regional</a:t>
            </a:r>
            <a:b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1"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Met. Offices </a:t>
            </a:r>
            <a:r>
              <a:rPr kumimoji="1"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(7)</a:t>
            </a:r>
            <a:endParaRPr kumimoji="1" lang="en-US" altLang="ko-KR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102623" y="5419793"/>
            <a:ext cx="1291841" cy="59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84478" rIns="0" bIns="84478" anchor="ctr"/>
          <a:lstStyle/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 smtClean="0">
                <a:latin typeface="맑은 고딕" pitchFamily="50" charset="-127"/>
                <a:ea typeface="맑은 고딕" pitchFamily="50" charset="-127"/>
              </a:rPr>
              <a:t>Numerical </a:t>
            </a:r>
          </a:p>
          <a:p>
            <a:pPr eaLnBrk="1" latinLnBrk="1" hangingPunct="1">
              <a:lnSpc>
                <a:spcPct val="80000"/>
              </a:lnSpc>
              <a:defRPr/>
            </a:pPr>
            <a:r>
              <a:rPr kumimoji="1" lang="en-US" altLang="ko-KR" sz="1200" b="1" dirty="0" smtClean="0">
                <a:latin typeface="맑은 고딕" pitchFamily="50" charset="-127"/>
                <a:ea typeface="맑은 고딕" pitchFamily="50" charset="-127"/>
              </a:rPr>
              <a:t>Modeling Center</a:t>
            </a:r>
            <a:endParaRPr kumimoji="1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>
            <a:off x="812250" y="5188017"/>
            <a:ext cx="0" cy="23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sz="1200" dirty="0"/>
          </a:p>
        </p:txBody>
      </p:sp>
      <p:sp>
        <p:nvSpPr>
          <p:cNvPr id="72" name="직사각형 71"/>
          <p:cNvSpPr/>
          <p:nvPr/>
        </p:nvSpPr>
        <p:spPr>
          <a:xfrm>
            <a:off x="1467057" y="6046574"/>
            <a:ext cx="16331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latinLnBrk="1" hangingPunct="1">
              <a:lnSpc>
                <a:spcPct val="80000"/>
              </a:lnSpc>
              <a:defRPr/>
            </a:pPr>
            <a:r>
              <a:rPr kumimoji="1" lang="en-US" altLang="ko-KR" sz="16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WMO </a:t>
            </a:r>
          </a:p>
          <a:p>
            <a:pPr lvl="0" eaLnBrk="1" latinLnBrk="1" hangingPunct="1">
              <a:lnSpc>
                <a:spcPct val="80000"/>
              </a:lnSpc>
              <a:defRPr/>
            </a:pPr>
            <a:r>
              <a:rPr kumimoji="1" lang="en-US" altLang="ko-KR" sz="16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RTC-Korea</a:t>
            </a:r>
          </a:p>
          <a:p>
            <a:pPr lvl="0" eaLnBrk="1" latinLnBrk="1" hangingPunct="1">
              <a:lnSpc>
                <a:spcPct val="80000"/>
              </a:lnSpc>
              <a:defRPr/>
            </a:pPr>
            <a:r>
              <a:rPr kumimoji="1" lang="en-US" altLang="ko-KR" sz="16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(2015)</a:t>
            </a:r>
            <a:endParaRPr kumimoji="1" lang="en-US" altLang="ko-KR" sz="1600" b="1" dirty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8" y="513448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2017.2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75774" y="513448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2017.2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50292" y="308332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2017.2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8349683" y="5217694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959014" y="3238088"/>
            <a:ext cx="619" cy="108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F8238-B688-4809-A085-0183250B9FDB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64568" y="33265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3200" b="1" dirty="0">
                <a:latin typeface="Calibri" pitchFamily="34" charset="0"/>
                <a:ea typeface="맑은 고딕" pitchFamily="50" charset="-127"/>
              </a:rPr>
              <a:t>Meteorological Human Resources</a:t>
            </a:r>
          </a:p>
          <a:p>
            <a:pPr eaLnBrk="1" latinLnBrk="1" hangingPunct="1">
              <a:defRPr/>
            </a:pPr>
            <a:r>
              <a:rPr kumimoji="1" lang="en-US" altLang="ko-KR" sz="3200" b="1" dirty="0">
                <a:latin typeface="Calibri" pitchFamily="34" charset="0"/>
                <a:ea typeface="맑은 고딕" pitchFamily="50" charset="-127"/>
              </a:rPr>
              <a:t>Development Institute (MHRDI)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00472" y="1628800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rgbClr val="061178"/>
                </a:solidFill>
                <a:latin typeface="Arial" charset="0"/>
              </a:rPr>
              <a:t>MHRID was established in Feb. 2017 as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affiliated organizations for national higher education and training in Meteorology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38736"/>
              </p:ext>
            </p:extLst>
          </p:nvPr>
        </p:nvGraphicFramePr>
        <p:xfrm>
          <a:off x="1092300" y="2662024"/>
          <a:ext cx="24379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90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2016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Human</a:t>
                      </a:r>
                      <a:r>
                        <a:rPr lang="en-US" altLang="ko-KR" baseline="0" dirty="0" smtClean="0"/>
                        <a:t> Resource Division 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 (13 persons)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줄무늬가 있는 오른쪽 화살표 7"/>
          <p:cNvSpPr/>
          <p:nvPr/>
        </p:nvSpPr>
        <p:spPr>
          <a:xfrm>
            <a:off x="3944888" y="3022064"/>
            <a:ext cx="936104" cy="79208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15273"/>
              </p:ext>
            </p:extLst>
          </p:nvPr>
        </p:nvGraphicFramePr>
        <p:xfrm>
          <a:off x="5169024" y="2636912"/>
          <a:ext cx="3456384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2017~2019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Meteorological Human</a:t>
                      </a:r>
                      <a:r>
                        <a:rPr lang="en-US" altLang="ko-KR" baseline="0" dirty="0" smtClean="0"/>
                        <a:t> Resource Development Institute (17persion)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7201804" y="5578057"/>
            <a:ext cx="2262298" cy="3007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400" b="1" dirty="0" smtClean="0">
                <a:latin typeface="맑은 고딕" pitchFamily="50" charset="-127"/>
                <a:ea typeface="맑은 고딕" pitchFamily="50" charset="-127"/>
              </a:rPr>
              <a:t>Full time Lecturer (2)</a:t>
            </a:r>
            <a:endParaRPr kumimoji="1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8339046" y="432485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5812953" y="4324855"/>
            <a:ext cx="25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812953" y="4316916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07287" tIns="53643" rIns="107287" bIns="53643" anchor="ctr"/>
          <a:lstStyle/>
          <a:p>
            <a:endParaRPr lang="ko-KR" altLang="en-US" dirty="0"/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4810655" y="4554168"/>
            <a:ext cx="2262298" cy="8239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42239" rIns="0" bIns="42239" anchor="ctr">
            <a:spAutoFit/>
          </a:bodyPr>
          <a:lstStyle/>
          <a:p>
            <a:pPr eaLnBrk="1" latinLnBrk="1" hangingPunct="1">
              <a:defRPr/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Education Planning Division</a:t>
            </a:r>
          </a:p>
          <a:p>
            <a:pPr eaLnBrk="1" latinLnBrk="1" hangingPunct="1">
              <a:defRPr/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(7)</a:t>
            </a:r>
            <a:endParaRPr kumimoji="1"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7201804" y="4556500"/>
            <a:ext cx="2262298" cy="8239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42239" rIns="0" bIns="42239" anchor="ctr">
            <a:spAutoFit/>
          </a:bodyPr>
          <a:lstStyle/>
          <a:p>
            <a:pPr lvl="0" eaLnBrk="1" latinLnBrk="1" hangingPunct="1">
              <a:defRPr/>
            </a:pPr>
            <a:r>
              <a:rPr kumimoji="1"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Human Resource Development Division</a:t>
            </a:r>
          </a:p>
          <a:p>
            <a:pPr eaLnBrk="1" latinLnBrk="1" hangingPunct="1">
              <a:defRPr/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(9)</a:t>
            </a:r>
            <a:endParaRPr kumimoji="1"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9904" y="5959188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rgbClr val="061178"/>
                </a:solidFill>
                <a:latin typeface="Arial" charset="0"/>
              </a:rPr>
              <a:t>MHRID has become a member of WMO Regional Training Center in 2015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452438" y="204788"/>
            <a:ext cx="9324975" cy="576262"/>
          </a:xfrm>
          <a:prstGeom prst="rect">
            <a:avLst/>
          </a:prstGeom>
        </p:spPr>
        <p:txBody>
          <a:bodyPr/>
          <a:lstStyle/>
          <a:p>
            <a:pPr marL="342900" indent="-342900" latinLnBrk="0">
              <a:spcBef>
                <a:spcPts val="500"/>
              </a:spcBef>
              <a:buClr>
                <a:schemeClr val="tx1"/>
              </a:buClr>
            </a:pPr>
            <a:r>
              <a:rPr kumimoji="0" lang="en-US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Classification of </a:t>
            </a:r>
            <a:r>
              <a:rPr kumimoji="0"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KMA </a:t>
            </a:r>
          </a:p>
          <a:p>
            <a:pPr marL="342900" indent="-342900" latinLnBrk="0">
              <a:spcBef>
                <a:spcPts val="500"/>
              </a:spcBef>
              <a:buClr>
                <a:schemeClr val="tx1"/>
              </a:buClr>
            </a:pPr>
            <a:r>
              <a:rPr kumimoji="0"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Education and </a:t>
            </a:r>
            <a:r>
              <a:rPr kumimoji="0" lang="en-US" altLang="ko-KR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TRaining</a:t>
            </a:r>
            <a:r>
              <a:rPr kumimoji="0"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en-US" altLang="ko-KR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Programme</a:t>
            </a:r>
            <a:r>
              <a:rPr kumimoji="0"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(ETRP)</a:t>
            </a:r>
            <a:endParaRPr kumimoji="0" lang="ko-KR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62" name="직사각형 46"/>
          <p:cNvSpPr>
            <a:spLocks noChangeArrowheads="1"/>
          </p:cNvSpPr>
          <p:nvPr/>
        </p:nvSpPr>
        <p:spPr bwMode="auto">
          <a:xfrm>
            <a:off x="1" y="1974304"/>
            <a:ext cx="9777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3200" b="1" i="1" dirty="0">
                <a:cs typeface="Times New Roman" pitchFamily="18" charset="0"/>
              </a:rPr>
              <a:t>Classified to 3 categories by the target trainees</a:t>
            </a:r>
          </a:p>
          <a:p>
            <a:pPr eaLnBrk="0" latinLnBrk="0" hangingPunct="0"/>
            <a:endParaRPr kumimoji="0" lang="en-US" altLang="ko-KR" sz="3200" dirty="0">
              <a:cs typeface="Times New Roman" pitchFamily="18" charset="0"/>
            </a:endParaRPr>
          </a:p>
        </p:txBody>
      </p:sp>
      <p:pic>
        <p:nvPicPr>
          <p:cNvPr id="66563" name="Picture 18" descr="1번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2878484"/>
            <a:ext cx="7848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WordArt 12"/>
          <p:cNvSpPr>
            <a:spLocks noChangeArrowheads="1" noChangeShapeType="1" noTextEdit="1"/>
          </p:cNvSpPr>
          <p:nvPr/>
        </p:nvSpPr>
        <p:spPr bwMode="auto">
          <a:xfrm>
            <a:off x="1662702" y="3213769"/>
            <a:ext cx="183561" cy="3362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Arial" pitchFamily="34" charset="0"/>
                <a:ea typeface="HY헤드라인M"/>
                <a:cs typeface="Arial" pitchFamily="34" charset="0"/>
              </a:rPr>
              <a:t>1</a:t>
            </a:r>
            <a:endParaRPr lang="ko-KR" altLang="en-US" sz="24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Arial" pitchFamily="34" charset="0"/>
              <a:ea typeface="HY헤드라인M"/>
              <a:cs typeface="Arial" pitchFamily="34" charset="0"/>
            </a:endParaRPr>
          </a:p>
        </p:txBody>
      </p:sp>
      <p:sp>
        <p:nvSpPr>
          <p:cNvPr id="2" name="직사각형 49"/>
          <p:cNvSpPr>
            <a:spLocks noChangeArrowheads="1"/>
          </p:cNvSpPr>
          <p:nvPr/>
        </p:nvSpPr>
        <p:spPr bwMode="auto">
          <a:xfrm>
            <a:off x="2406650" y="3051522"/>
            <a:ext cx="643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latinLnBrk="0" hangingPunct="0">
              <a:buFont typeface="Arial" pitchFamily="34" charset="0"/>
              <a:buNone/>
              <a:defRPr/>
            </a:pPr>
            <a:r>
              <a:rPr kumimoji="0" lang="en-US" altLang="ko-KR" sz="3200" b="1" spc="-100" dirty="0">
                <a:solidFill>
                  <a:srgbClr val="06117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Training for KMA personnel</a:t>
            </a:r>
          </a:p>
        </p:txBody>
      </p:sp>
      <p:pic>
        <p:nvPicPr>
          <p:cNvPr id="66566" name="Picture 18" descr="1번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3929409"/>
            <a:ext cx="7848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50"/>
          <p:cNvSpPr>
            <a:spLocks noChangeArrowheads="1"/>
          </p:cNvSpPr>
          <p:nvPr/>
        </p:nvSpPr>
        <p:spPr bwMode="auto">
          <a:xfrm>
            <a:off x="2432050" y="4096097"/>
            <a:ext cx="6192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latinLnBrk="0" hangingPunct="0">
              <a:buFont typeface="Arial" pitchFamily="34" charset="0"/>
              <a:buNone/>
              <a:defRPr/>
            </a:pPr>
            <a:r>
              <a:rPr kumimoji="0" lang="en-US" altLang="ko-KR" sz="3200" b="1" spc="-100" dirty="0">
                <a:solidFill>
                  <a:srgbClr val="06117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Education for the Public</a:t>
            </a:r>
          </a:p>
        </p:txBody>
      </p:sp>
      <p:sp>
        <p:nvSpPr>
          <p:cNvPr id="66568" name="WordArt 12"/>
          <p:cNvSpPr>
            <a:spLocks noChangeArrowheads="1" noChangeShapeType="1" noTextEdit="1"/>
          </p:cNvSpPr>
          <p:nvPr/>
        </p:nvSpPr>
        <p:spPr bwMode="auto">
          <a:xfrm>
            <a:off x="1683164" y="4240881"/>
            <a:ext cx="245649" cy="3362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Arial" pitchFamily="34" charset="0"/>
                <a:ea typeface="HY헤드라인M"/>
                <a:cs typeface="Arial" pitchFamily="34" charset="0"/>
              </a:rPr>
              <a:t>2</a:t>
            </a:r>
            <a:endParaRPr lang="ko-KR" altLang="en-US" sz="24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Arial" pitchFamily="34" charset="0"/>
              <a:ea typeface="HY헤드라인M"/>
              <a:cs typeface="Arial" pitchFamily="34" charset="0"/>
            </a:endParaRPr>
          </a:p>
        </p:txBody>
      </p:sp>
      <p:pic>
        <p:nvPicPr>
          <p:cNvPr id="66569" name="Picture 18" descr="1번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4966047"/>
            <a:ext cx="7848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WordArt 12"/>
          <p:cNvSpPr>
            <a:spLocks noChangeArrowheads="1" noChangeShapeType="1" noTextEdit="1"/>
          </p:cNvSpPr>
          <p:nvPr/>
        </p:nvSpPr>
        <p:spPr bwMode="auto">
          <a:xfrm>
            <a:off x="1691263" y="5289998"/>
            <a:ext cx="237550" cy="371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Arial" pitchFamily="34" charset="0"/>
                <a:ea typeface="HY헤드라인M"/>
                <a:cs typeface="Arial" pitchFamily="34" charset="0"/>
              </a:rPr>
              <a:t>3</a:t>
            </a:r>
            <a:endParaRPr lang="ko-KR" altLang="en-US" sz="24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Arial" pitchFamily="34" charset="0"/>
              <a:ea typeface="HY헤드라인M"/>
              <a:cs typeface="Arial" pitchFamily="34" charset="0"/>
            </a:endParaRPr>
          </a:p>
        </p:txBody>
      </p:sp>
      <p:sp>
        <p:nvSpPr>
          <p:cNvPr id="35846" name="직사각형 51"/>
          <p:cNvSpPr>
            <a:spLocks noChangeArrowheads="1"/>
          </p:cNvSpPr>
          <p:nvPr/>
        </p:nvSpPr>
        <p:spPr bwMode="auto">
          <a:xfrm>
            <a:off x="2420938" y="5174009"/>
            <a:ext cx="6419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latinLnBrk="0" hangingPunct="0">
              <a:buFont typeface="Arial" pitchFamily="34" charset="0"/>
              <a:buNone/>
              <a:defRPr/>
            </a:pPr>
            <a:r>
              <a:rPr kumimoji="0" lang="en-US" altLang="ko-KR" sz="3200" b="1" spc="-100" dirty="0">
                <a:solidFill>
                  <a:srgbClr val="06117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International </a:t>
            </a:r>
            <a:r>
              <a:rPr kumimoji="0" lang="en-US" altLang="ko-KR" sz="3200" b="1" spc="-100" dirty="0" err="1">
                <a:solidFill>
                  <a:srgbClr val="061178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Programmes</a:t>
            </a:r>
            <a:r>
              <a:rPr kumimoji="0" lang="en-US" altLang="ko-KR" sz="3200" b="1" spc="-1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13" name="슬라이드 번호 개체 틀 5"/>
          <p:cNvSpPr txBox="1">
            <a:spLocks/>
          </p:cNvSpPr>
          <p:nvPr/>
        </p:nvSpPr>
        <p:spPr>
          <a:xfrm>
            <a:off x="7610152" y="6488443"/>
            <a:ext cx="2311400" cy="365125"/>
          </a:xfrm>
          <a:prstGeom prst="rect">
            <a:avLst/>
          </a:prstGeom>
        </p:spPr>
        <p:txBody>
          <a:bodyPr lIns="107287" tIns="53643" rIns="107287" bIns="5364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36433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072866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9298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145731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682164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3218597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755029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4291462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287531-4799-4EBF-A968-922D945B450E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76536" y="3789709"/>
            <a:ext cx="8640960" cy="237559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49" descr="1파랑"/>
          <p:cNvSpPr>
            <a:spLocks noChangeArrowheads="1"/>
          </p:cNvSpPr>
          <p:nvPr/>
        </p:nvSpPr>
        <p:spPr bwMode="auto">
          <a:xfrm>
            <a:off x="258763" y="2087563"/>
            <a:ext cx="2144712" cy="433387"/>
          </a:xfrm>
          <a:prstGeom prst="roundRect">
            <a:avLst>
              <a:gd name="adj" fmla="val 1049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2700" algn="ctr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46800" rIns="46800" anchor="ctr"/>
          <a:lstStyle/>
          <a:p>
            <a:pPr algn="ctr"/>
            <a:endParaRPr lang="ko-KR" altLang="en-US" sz="160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1065213" y="1125538"/>
            <a:ext cx="6480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 eaLnBrk="0" latinLnBrk="0" hangingPunct="0"/>
            <a:r>
              <a:rPr kumimoji="0" lang="en-US" altLang="ko-KR" sz="3200" b="1" dirty="0">
                <a:latin typeface="Calibri" pitchFamily="34" charset="0"/>
              </a:rPr>
              <a:t>Composition of KMA personnel</a:t>
            </a:r>
            <a:endParaRPr kumimoji="0" lang="en-US" altLang="ko-KR" sz="3200" dirty="0">
              <a:latin typeface="Calibri" pitchFamily="34" charset="0"/>
            </a:endParaRPr>
          </a:p>
        </p:txBody>
      </p:sp>
      <p:pic>
        <p:nvPicPr>
          <p:cNvPr id="68611" name="Picture 52" descr="D:\새롬\발표자료\PPT용 사진\윤디자인 Powerpoint Templates\ClipArt\화살표\CB0274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6839">
            <a:off x="273050" y="1054100"/>
            <a:ext cx="86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4" name="Rectangle 6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latinLnBrk="0" hangingPunct="0">
              <a:defRPr/>
            </a:pPr>
            <a:endParaRPr kumimoji="0" lang="ko-KR" altLang="en-US">
              <a:ea typeface="굴림" pitchFamily="50" charset="-127"/>
            </a:endParaRPr>
          </a:p>
        </p:txBody>
      </p:sp>
      <p:pic>
        <p:nvPicPr>
          <p:cNvPr id="68613" name="_x69295768" descr="EMB0000115456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8450" y="4148138"/>
            <a:ext cx="43195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직사각형 68"/>
          <p:cNvSpPr>
            <a:spLocks noChangeArrowheads="1"/>
          </p:cNvSpPr>
          <p:nvPr/>
        </p:nvSpPr>
        <p:spPr bwMode="auto">
          <a:xfrm>
            <a:off x="378813" y="2058988"/>
            <a:ext cx="1647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Total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1,326 </a:t>
            </a:r>
            <a:endParaRPr kumimoji="0" lang="en-US" altLang="ko-KR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6105525" y="2044700"/>
            <a:ext cx="3656013" cy="3864928"/>
            <a:chOff x="6105525" y="2044700"/>
            <a:chExt cx="3656013" cy="3864928"/>
          </a:xfrm>
        </p:grpSpPr>
        <p:pic>
          <p:nvPicPr>
            <p:cNvPr id="68622" name="_x69365736" descr="EMB00001154564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05525" y="2044700"/>
              <a:ext cx="3600450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3" name="직사각형 71"/>
            <p:cNvSpPr>
              <a:spLocks noChangeArrowheads="1"/>
            </p:cNvSpPr>
            <p:nvPr/>
          </p:nvSpPr>
          <p:spPr bwMode="auto">
            <a:xfrm>
              <a:off x="6321425" y="4432300"/>
              <a:ext cx="3440113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buFontTx/>
                <a:buChar char="•"/>
              </a:pPr>
              <a:r>
                <a:rPr kumimoji="0" lang="en-US" altLang="ko-KR" sz="1800" b="1" dirty="0">
                  <a:latin typeface="Calibri" pitchFamily="34" charset="0"/>
                  <a:cs typeface="Arial" pitchFamily="34" charset="0"/>
                </a:rPr>
                <a:t> 92%</a:t>
              </a:r>
              <a:r>
                <a:rPr kumimoji="0" lang="en-US" altLang="ko-KR" sz="1800" dirty="0">
                  <a:latin typeface="Calibri" pitchFamily="34" charset="0"/>
                  <a:cs typeface="Arial" pitchFamily="34" charset="0"/>
                </a:rPr>
                <a:t> of Meteorologists </a:t>
              </a:r>
            </a:p>
            <a:p>
              <a:pPr eaLnBrk="0" latinLnBrk="0" hangingPunct="0"/>
              <a:r>
                <a:rPr kumimoji="0" lang="en-US" altLang="ko-KR" sz="1800" dirty="0">
                  <a:latin typeface="Calibri" pitchFamily="34" charset="0"/>
                  <a:cs typeface="Arial" pitchFamily="34" charset="0"/>
                </a:rPr>
                <a:t>  a bachelor's degree or over</a:t>
              </a:r>
            </a:p>
            <a:p>
              <a:pPr eaLnBrk="0" latinLnBrk="0" hangingPunct="0"/>
              <a:r>
                <a:rPr kumimoji="0" lang="en-US" altLang="ko-KR" sz="1800" dirty="0"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eaLnBrk="0" latinLnBrk="0" hangingPunct="0">
                <a:buFontTx/>
                <a:buChar char="•"/>
              </a:pPr>
              <a:r>
                <a:rPr kumimoji="0" lang="en-US" altLang="ko-KR" sz="1800" b="1" dirty="0">
                  <a:latin typeface="Calibri" pitchFamily="34" charset="0"/>
                  <a:cs typeface="Arial" pitchFamily="34" charset="0"/>
                </a:rPr>
                <a:t> 76%</a:t>
              </a:r>
              <a:r>
                <a:rPr kumimoji="0" lang="en-US" altLang="ko-KR" sz="1800" dirty="0">
                  <a:latin typeface="Calibri" pitchFamily="34" charset="0"/>
                  <a:cs typeface="Arial" pitchFamily="34" charset="0"/>
                </a:rPr>
                <a:t> of these majored in   </a:t>
              </a:r>
            </a:p>
            <a:p>
              <a:pPr eaLnBrk="0" latinLnBrk="0" hangingPunct="0"/>
              <a:r>
                <a:rPr kumimoji="0" lang="en-US" altLang="ko-KR" sz="1800" dirty="0">
                  <a:latin typeface="Calibri" pitchFamily="34" charset="0"/>
                  <a:cs typeface="Arial" pitchFamily="34" charset="0"/>
                </a:rPr>
                <a:t>   meteorology or related fields</a:t>
              </a:r>
            </a:p>
          </p:txBody>
        </p:sp>
      </p:grpSp>
      <p:pic>
        <p:nvPicPr>
          <p:cNvPr id="73" name="Picture 52" descr="0901_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24881">
            <a:off x="4679950" y="3457575"/>
            <a:ext cx="16541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452438" y="204788"/>
            <a:ext cx="9324975" cy="576262"/>
          </a:xfrm>
          <a:prstGeom prst="rect">
            <a:avLst/>
          </a:prstGeom>
        </p:spPr>
        <p:txBody>
          <a:bodyPr/>
          <a:lstStyle/>
          <a:p>
            <a:pPr marL="342900" indent="-342900" latinLnBrk="0">
              <a:spcBef>
                <a:spcPct val="20000"/>
              </a:spcBef>
              <a:buClr>
                <a:schemeClr val="tx1"/>
              </a:buClr>
            </a:pPr>
            <a:r>
              <a:rPr kumimoji="0" lang="en-US" altLang="ko-K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Training for KMA Personnel</a:t>
            </a:r>
            <a:endParaRPr kumimoji="0" lang="ko-KR" alt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직사각형 68"/>
          <p:cNvSpPr>
            <a:spLocks noChangeArrowheads="1"/>
          </p:cNvSpPr>
          <p:nvPr/>
        </p:nvSpPr>
        <p:spPr bwMode="auto">
          <a:xfrm>
            <a:off x="103188" y="2589213"/>
            <a:ext cx="28335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latinLnBrk="0" hangingPunct="0">
              <a:buFontTx/>
              <a:buChar char="•"/>
            </a:pPr>
            <a:r>
              <a:rPr kumimoji="0" lang="en-US" altLang="ko-KR" sz="2000" b="1" dirty="0">
                <a:solidFill>
                  <a:srgbClr val="061178"/>
                </a:solidFill>
                <a:latin typeface="Arial" pitchFamily="34" charset="0"/>
                <a:cs typeface="Arial" pitchFamily="34" charset="0"/>
              </a:rPr>
              <a:t> Meteorologists   </a:t>
            </a:r>
            <a:r>
              <a:rPr kumimoji="0" lang="en-US" altLang="ko-KR" sz="2000" b="1" dirty="0" smtClean="0">
                <a:solidFill>
                  <a:srgbClr val="061178"/>
                </a:solidFill>
                <a:latin typeface="Arial" pitchFamily="34" charset="0"/>
                <a:cs typeface="Arial" pitchFamily="34" charset="0"/>
              </a:rPr>
              <a:t>912</a:t>
            </a:r>
            <a:endParaRPr kumimoji="0" lang="en-US" altLang="ko-KR" sz="2000" b="1" dirty="0">
              <a:solidFill>
                <a:srgbClr val="061178"/>
              </a:solidFill>
              <a:latin typeface="Arial" pitchFamily="34" charset="0"/>
              <a:cs typeface="Arial" pitchFamily="34" charset="0"/>
            </a:endParaRPr>
          </a:p>
          <a:p>
            <a:pPr algn="l" eaLnBrk="0" latinLnBrk="0" hangingPunct="0">
              <a:buFontTx/>
              <a:buChar char="•"/>
            </a:pPr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 Researchers       </a:t>
            </a:r>
            <a:r>
              <a:rPr kumimoji="0" lang="en-US" altLang="ko-KR" sz="2000" b="1" dirty="0" smtClean="0">
                <a:latin typeface="Arial" pitchFamily="34" charset="0"/>
                <a:cs typeface="Arial" pitchFamily="34" charset="0"/>
              </a:rPr>
              <a:t>123</a:t>
            </a:r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  <a:p>
            <a:pPr algn="l" eaLnBrk="0" latinLnBrk="0" hangingPunct="0">
              <a:buFontTx/>
              <a:buChar char="•"/>
            </a:pPr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1" dirty="0">
                <a:latin typeface="Calibri" pitchFamily="34" charset="0"/>
                <a:cs typeface="Arial" pitchFamily="34" charset="0"/>
              </a:rPr>
              <a:t>Administration</a:t>
            </a:r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2000" b="1" dirty="0" smtClean="0">
                <a:latin typeface="Arial" pitchFamily="34" charset="0"/>
                <a:cs typeface="Arial" pitchFamily="34" charset="0"/>
              </a:rPr>
              <a:t>  78</a:t>
            </a:r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  <a:p>
            <a:pPr algn="l" eaLnBrk="0" latinLnBrk="0" hangingPunct="0">
              <a:buFontTx/>
              <a:buChar char="•"/>
            </a:pPr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 Engineers             </a:t>
            </a:r>
            <a:r>
              <a:rPr kumimoji="0" lang="en-US" altLang="ko-KR" sz="2000" b="1" dirty="0" smtClean="0">
                <a:latin typeface="Arial" pitchFamily="34" charset="0"/>
                <a:cs typeface="Arial" pitchFamily="34" charset="0"/>
              </a:rPr>
              <a:t>77</a:t>
            </a:r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  <a:p>
            <a:pPr algn="l" eaLnBrk="0" latinLnBrk="0" hangingPunct="0">
              <a:buFontTx/>
              <a:buChar char="•"/>
            </a:pPr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1" dirty="0" err="1">
                <a:latin typeface="Arial" pitchFamily="34" charset="0"/>
                <a:cs typeface="Arial" pitchFamily="34" charset="0"/>
              </a:rPr>
              <a:t>Etc</a:t>
            </a:r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                      </a:t>
            </a:r>
            <a:r>
              <a:rPr kumimoji="0" lang="en-US" altLang="ko-KR" sz="2000" b="1" dirty="0" smtClean="0">
                <a:latin typeface="Arial" pitchFamily="34" charset="0"/>
                <a:cs typeface="Arial" pitchFamily="34" charset="0"/>
              </a:rPr>
              <a:t>136</a:t>
            </a:r>
            <a:r>
              <a:rPr kumimoji="0" lang="en-US" altLang="ko-KR" sz="2000" b="1" dirty="0" smtClean="0">
                <a:solidFill>
                  <a:srgbClr val="061178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2000" b="1" dirty="0">
              <a:solidFill>
                <a:srgbClr val="06117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슬라이드 번호 개체 틀 5"/>
          <p:cNvSpPr txBox="1">
            <a:spLocks/>
          </p:cNvSpPr>
          <p:nvPr/>
        </p:nvSpPr>
        <p:spPr>
          <a:xfrm>
            <a:off x="7610152" y="6488443"/>
            <a:ext cx="2311400" cy="365125"/>
          </a:xfrm>
          <a:prstGeom prst="rect">
            <a:avLst/>
          </a:prstGeom>
        </p:spPr>
        <p:txBody>
          <a:bodyPr lIns="107287" tIns="53643" rIns="107287" bIns="5364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36433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072866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9298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145731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682164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3218597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755029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4291462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287531-4799-4EBF-A968-922D945B450E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7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18" descr="서울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25" y="1524000"/>
            <a:ext cx="656748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71"/>
          <p:cNvSpPr>
            <a:spLocks noChangeArrowheads="1"/>
          </p:cNvSpPr>
          <p:nvPr/>
        </p:nvSpPr>
        <p:spPr bwMode="auto">
          <a:xfrm>
            <a:off x="514350" y="1922463"/>
            <a:ext cx="7102475" cy="3170099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endParaRPr kumimoji="0" lang="en-US" altLang="ko-KR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latinLnBrk="0" hangingPunct="0"/>
            <a:r>
              <a:rPr kumimoji="0" lang="en-US" altLang="ko-KR" sz="2000" b="1" dirty="0">
                <a:solidFill>
                  <a:srgbClr val="000000"/>
                </a:solidFill>
                <a:latin typeface="Calibri" pitchFamily="34" charset="0"/>
              </a:rPr>
              <a:t>Conjunction with CDP (Career Development </a:t>
            </a:r>
            <a:r>
              <a:rPr kumimoji="0" lang="en-US" altLang="ko-KR" sz="2000" b="1" dirty="0" err="1">
                <a:solidFill>
                  <a:srgbClr val="000000"/>
                </a:solidFill>
                <a:latin typeface="Calibri" pitchFamily="34" charset="0"/>
              </a:rPr>
              <a:t>Programme</a:t>
            </a:r>
            <a:r>
              <a:rPr kumimoji="0" lang="en-US" altLang="ko-KR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kumimoji="0" lang="en-US" altLang="ko-KR" sz="2000" b="1" dirty="0">
              <a:latin typeface="Calibri" pitchFamily="34" charset="0"/>
            </a:endParaRPr>
          </a:p>
          <a:p>
            <a:pPr algn="l" eaLnBrk="0" latinLnBrk="0" hangingPunct="0"/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</a:rPr>
              <a:t>  - Design training </a:t>
            </a:r>
            <a:r>
              <a:rPr kumimoji="0" lang="en-US" altLang="ko-KR" sz="2000" dirty="0" err="1">
                <a:solidFill>
                  <a:srgbClr val="000000"/>
                </a:solidFill>
                <a:latin typeface="Calibri" pitchFamily="34" charset="0"/>
              </a:rPr>
              <a:t>programmes</a:t>
            </a:r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</a:rPr>
              <a:t> tailored to position levels </a:t>
            </a:r>
          </a:p>
          <a:p>
            <a:pPr algn="l" eaLnBrk="0" latinLnBrk="0" hangingPunct="0"/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</a:rPr>
              <a:t>     and specialized occupational fields</a:t>
            </a:r>
          </a:p>
          <a:p>
            <a:pPr eaLnBrk="0" latinLnBrk="0" hangingPunct="0"/>
            <a:endParaRPr kumimoji="0" lang="en-US" altLang="ko-K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0" latinLnBrk="0" hangingPunct="0"/>
            <a:endParaRPr kumimoji="0" lang="en-US" altLang="ko-KR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0" latinLnBrk="0" hangingPunct="0"/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  <a:p>
            <a:pPr eaLnBrk="0" latinLnBrk="0" hangingPunct="0"/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  <a:p>
            <a:pPr eaLnBrk="0" latinLnBrk="0" hangingPunct="0"/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  <a:p>
            <a:pPr eaLnBrk="0" latinLnBrk="0" hangingPunct="0"/>
            <a:endParaRPr kumimoji="0" lang="ko-KR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5" name="Rectangle 2"/>
          <p:cNvSpPr txBox="1">
            <a:spLocks noChangeArrowheads="1"/>
          </p:cNvSpPr>
          <p:nvPr/>
        </p:nvSpPr>
        <p:spPr bwMode="auto">
          <a:xfrm>
            <a:off x="920750" y="1125538"/>
            <a:ext cx="77866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latinLnBrk="0" hangingPunct="0"/>
            <a:r>
              <a:rPr kumimoji="0" lang="en-US" altLang="ko-KR" sz="3200" b="1" dirty="0">
                <a:latin typeface="Calibri" pitchFamily="34" charset="0"/>
                <a:cs typeface="Times New Roman" pitchFamily="18" charset="0"/>
              </a:rPr>
              <a:t>Design of Education and Training </a:t>
            </a:r>
            <a:endParaRPr kumimoji="0" lang="en-US" altLang="ko-KR" sz="32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968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04802"/>
              </p:ext>
            </p:extLst>
          </p:nvPr>
        </p:nvGraphicFramePr>
        <p:xfrm>
          <a:off x="2720975" y="5243513"/>
          <a:ext cx="6840538" cy="1310640"/>
        </p:xfrm>
        <a:graphic>
          <a:graphicData uri="http://schemas.openxmlformats.org/drawingml/2006/table">
            <a:tbl>
              <a:tblPr/>
              <a:tblGrid>
                <a:gridCol w="882650"/>
                <a:gridCol w="661988"/>
                <a:gridCol w="809625"/>
                <a:gridCol w="882650"/>
                <a:gridCol w="882650"/>
                <a:gridCol w="955675"/>
                <a:gridCol w="901700"/>
                <a:gridCol w="863600"/>
              </a:tblGrid>
              <a:tr h="431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Forecast Group</a:t>
                      </a:r>
                      <a:endParaRPr kumimoji="0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Observation Group</a:t>
                      </a:r>
                      <a:endParaRPr kumimoji="0" lang="ko-KR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Admin. Support </a:t>
                      </a:r>
                      <a:b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</a:rPr>
                      </a:b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Group</a:t>
                      </a:r>
                      <a:endParaRPr kumimoji="0" lang="ko-KR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Mid- &amp; Long Term Forecast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NWP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Climate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&amp; Ocean Met.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Met.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observation</a:t>
                      </a:r>
                      <a:endParaRPr kumimoji="0" lang="ko-KR" altLang="en-US" sz="12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Remote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Sensing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(Radar, Satellite)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Earthquake</a:t>
                      </a:r>
                      <a:endParaRPr kumimoji="0" lang="ko-KR" altLang="en-US" sz="1200" b="0" i="0" u="none" strike="noStrike" cap="none" spc="-3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Info.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Telecom.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Planning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Admin.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DE"/>
                    </a:solidFill>
                  </a:tcPr>
                </a:tc>
              </a:tr>
            </a:tbl>
          </a:graphicData>
        </a:graphic>
      </p:graphicFrame>
      <p:sp>
        <p:nvSpPr>
          <p:cNvPr id="31" name="모서리가 둥근 직사각형 30"/>
          <p:cNvSpPr/>
          <p:nvPr/>
        </p:nvSpPr>
        <p:spPr bwMode="auto">
          <a:xfrm>
            <a:off x="4738688" y="3789363"/>
            <a:ext cx="1727200" cy="647700"/>
          </a:xfrm>
          <a:prstGeom prst="roundRect">
            <a:avLst>
              <a:gd name="adj" fmla="val 1240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Arial" charset="0"/>
                <a:ea typeface="굴림" pitchFamily="50" charset="-127"/>
                <a:cs typeface="Arial" charset="0"/>
              </a:rPr>
              <a:t>     Classified by </a:t>
            </a:r>
          </a:p>
          <a:p>
            <a:pPr algn="ctr" eaLnBrk="0" latinLnBrk="0" hangingPunct="0"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Arial" charset="0"/>
                <a:ea typeface="굴림" pitchFamily="50" charset="-127"/>
                <a:cs typeface="Arial" charset="0"/>
              </a:rPr>
              <a:t>position levels</a:t>
            </a: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4449763" y="3429000"/>
            <a:ext cx="619125" cy="5715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r>
              <a:rPr kumimoji="0" lang="en-US" altLang="ko-KR" b="1" dirty="0">
                <a:solidFill>
                  <a:schemeClr val="bg1"/>
                </a:solidFill>
                <a:latin typeface="Arial" charset="0"/>
                <a:ea typeface="굴림" pitchFamily="50" charset="-127"/>
                <a:cs typeface="Arial" charset="0"/>
              </a:rPr>
              <a:t> 1</a:t>
            </a:r>
            <a:endParaRPr kumimoji="0" lang="ko-KR" altLang="en-US" b="1" dirty="0">
              <a:solidFill>
                <a:schemeClr val="bg1"/>
              </a:solidFill>
              <a:latin typeface="Arial" charset="0"/>
              <a:ea typeface="굴림" pitchFamily="50" charset="-127"/>
              <a:cs typeface="Arial" charset="0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776288" y="5530850"/>
            <a:ext cx="1728787" cy="647700"/>
          </a:xfrm>
          <a:prstGeom prst="roundRect">
            <a:avLst>
              <a:gd name="adj" fmla="val 1240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Arial" charset="0"/>
                <a:ea typeface="굴림" pitchFamily="50" charset="-127"/>
                <a:cs typeface="Arial" charset="0"/>
              </a:rPr>
              <a:t>     Classified by </a:t>
            </a:r>
          </a:p>
          <a:p>
            <a:pPr algn="ctr" eaLnBrk="0" latinLnBrk="0" hangingPunct="0"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Arial" charset="0"/>
                <a:ea typeface="굴림" pitchFamily="50" charset="-127"/>
                <a:cs typeface="Arial" charset="0"/>
              </a:rPr>
              <a:t>Specialized Fields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704850" y="5070475"/>
            <a:ext cx="619125" cy="5715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r>
              <a:rPr kumimoji="0" lang="en-US" altLang="ko-KR" b="1" dirty="0">
                <a:solidFill>
                  <a:schemeClr val="bg1"/>
                </a:solidFill>
                <a:latin typeface="Arial" charset="0"/>
                <a:ea typeface="굴림" pitchFamily="50" charset="-127"/>
                <a:cs typeface="Arial" charset="0"/>
              </a:rPr>
              <a:t> 2</a:t>
            </a:r>
            <a:endParaRPr kumimoji="0" lang="ko-KR" altLang="en-US" b="1" dirty="0">
              <a:solidFill>
                <a:schemeClr val="bg1"/>
              </a:solidFill>
              <a:latin typeface="Arial" charset="0"/>
              <a:ea typeface="굴림" pitchFamily="50" charset="-127"/>
              <a:cs typeface="Arial" charset="0"/>
            </a:endParaRPr>
          </a:p>
        </p:txBody>
      </p:sp>
      <p:pic>
        <p:nvPicPr>
          <p:cNvPr id="69664" name="Picture 52" descr="D:\새롬\발표자료\PPT용 사진\윤디자인 Powerpoint Templates\ClipArt\화살표\CB0274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" y="1125538"/>
            <a:ext cx="86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65" name="Group 59"/>
          <p:cNvGrpSpPr>
            <a:grpSpLocks/>
          </p:cNvGrpSpPr>
          <p:nvPr/>
        </p:nvGrpSpPr>
        <p:grpSpPr bwMode="auto">
          <a:xfrm>
            <a:off x="6392863" y="2492375"/>
            <a:ext cx="3168650" cy="2665413"/>
            <a:chOff x="4409" y="482"/>
            <a:chExt cx="764" cy="738"/>
          </a:xfrm>
        </p:grpSpPr>
        <p:sp>
          <p:nvSpPr>
            <p:cNvPr id="69675" name="Freeform 56"/>
            <p:cNvSpPr>
              <a:spLocks/>
            </p:cNvSpPr>
            <p:nvPr/>
          </p:nvSpPr>
          <p:spPr bwMode="auto">
            <a:xfrm>
              <a:off x="4756" y="482"/>
              <a:ext cx="92" cy="159"/>
            </a:xfrm>
            <a:custGeom>
              <a:avLst/>
              <a:gdLst>
                <a:gd name="T0" fmla="*/ 8 w 283"/>
                <a:gd name="T1" fmla="*/ 23 h 414"/>
                <a:gd name="T2" fmla="*/ 10 w 283"/>
                <a:gd name="T3" fmla="*/ 20 h 414"/>
                <a:gd name="T4" fmla="*/ 0 w 283"/>
                <a:gd name="T5" fmla="*/ 0 h 414"/>
                <a:gd name="T6" fmla="*/ 8 w 283"/>
                <a:gd name="T7" fmla="*/ 23 h 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414"/>
                <a:gd name="T14" fmla="*/ 283 w 283"/>
                <a:gd name="T15" fmla="*/ 414 h 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414">
                  <a:moveTo>
                    <a:pt x="230" y="414"/>
                  </a:moveTo>
                  <a:lnTo>
                    <a:pt x="283" y="349"/>
                  </a:lnTo>
                  <a:lnTo>
                    <a:pt x="0" y="0"/>
                  </a:lnTo>
                  <a:lnTo>
                    <a:pt x="230" y="414"/>
                  </a:lnTo>
                  <a:close/>
                </a:path>
              </a:pathLst>
            </a:custGeom>
            <a:solidFill>
              <a:srgbClr val="DDE8EF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76" name="Freeform 46"/>
            <p:cNvSpPr>
              <a:spLocks/>
            </p:cNvSpPr>
            <p:nvPr/>
          </p:nvSpPr>
          <p:spPr bwMode="auto">
            <a:xfrm>
              <a:off x="4409" y="1103"/>
              <a:ext cx="764" cy="117"/>
            </a:xfrm>
            <a:custGeom>
              <a:avLst/>
              <a:gdLst>
                <a:gd name="T0" fmla="*/ 0 w 2349"/>
                <a:gd name="T1" fmla="*/ 17 h 304"/>
                <a:gd name="T2" fmla="*/ 73 w 2349"/>
                <a:gd name="T3" fmla="*/ 17 h 304"/>
                <a:gd name="T4" fmla="*/ 81 w 2349"/>
                <a:gd name="T5" fmla="*/ 0 h 304"/>
                <a:gd name="T6" fmla="*/ 10 w 2349"/>
                <a:gd name="T7" fmla="*/ 0 h 304"/>
                <a:gd name="T8" fmla="*/ 0 w 2349"/>
                <a:gd name="T9" fmla="*/ 17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9"/>
                <a:gd name="T16" fmla="*/ 0 h 304"/>
                <a:gd name="T17" fmla="*/ 2349 w 2349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9" h="304">
                  <a:moveTo>
                    <a:pt x="0" y="304"/>
                  </a:moveTo>
                  <a:lnTo>
                    <a:pt x="2126" y="304"/>
                  </a:lnTo>
                  <a:lnTo>
                    <a:pt x="2349" y="0"/>
                  </a:lnTo>
                  <a:lnTo>
                    <a:pt x="30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839AC7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77" name="Freeform 47"/>
            <p:cNvSpPr>
              <a:spLocks/>
            </p:cNvSpPr>
            <p:nvPr/>
          </p:nvSpPr>
          <p:spPr bwMode="auto">
            <a:xfrm>
              <a:off x="5016" y="946"/>
              <a:ext cx="145" cy="248"/>
            </a:xfrm>
            <a:custGeom>
              <a:avLst/>
              <a:gdLst>
                <a:gd name="T0" fmla="*/ 8 w 445"/>
                <a:gd name="T1" fmla="*/ 37 h 644"/>
                <a:gd name="T2" fmla="*/ 0 w 445"/>
                <a:gd name="T3" fmla="*/ 13 h 644"/>
                <a:gd name="T4" fmla="*/ 6 w 445"/>
                <a:gd name="T5" fmla="*/ 0 h 644"/>
                <a:gd name="T6" fmla="*/ 15 w 445"/>
                <a:gd name="T7" fmla="*/ 20 h 644"/>
                <a:gd name="T8" fmla="*/ 8 w 445"/>
                <a:gd name="T9" fmla="*/ 37 h 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644"/>
                <a:gd name="T17" fmla="*/ 445 w 445"/>
                <a:gd name="T18" fmla="*/ 644 h 6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644">
                  <a:moveTo>
                    <a:pt x="227" y="644"/>
                  </a:moveTo>
                  <a:lnTo>
                    <a:pt x="0" y="225"/>
                  </a:lnTo>
                  <a:lnTo>
                    <a:pt x="166" y="0"/>
                  </a:lnTo>
                  <a:lnTo>
                    <a:pt x="445" y="355"/>
                  </a:lnTo>
                  <a:lnTo>
                    <a:pt x="227" y="644"/>
                  </a:lnTo>
                  <a:close/>
                </a:path>
              </a:pathLst>
            </a:custGeom>
            <a:solidFill>
              <a:srgbClr val="3C90BF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78" name="Freeform 48"/>
            <p:cNvSpPr>
              <a:spLocks/>
            </p:cNvSpPr>
            <p:nvPr/>
          </p:nvSpPr>
          <p:spPr bwMode="auto">
            <a:xfrm>
              <a:off x="4496" y="946"/>
              <a:ext cx="574" cy="87"/>
            </a:xfrm>
            <a:custGeom>
              <a:avLst/>
              <a:gdLst>
                <a:gd name="T0" fmla="*/ 0 w 1765"/>
                <a:gd name="T1" fmla="*/ 13 h 226"/>
                <a:gd name="T2" fmla="*/ 55 w 1765"/>
                <a:gd name="T3" fmla="*/ 13 h 226"/>
                <a:gd name="T4" fmla="*/ 61 w 1765"/>
                <a:gd name="T5" fmla="*/ 0 h 226"/>
                <a:gd name="T6" fmla="*/ 11 w 1765"/>
                <a:gd name="T7" fmla="*/ 0 h 226"/>
                <a:gd name="T8" fmla="*/ 0 w 1765"/>
                <a:gd name="T9" fmla="*/ 13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5"/>
                <a:gd name="T16" fmla="*/ 0 h 226"/>
                <a:gd name="T17" fmla="*/ 1765 w 1765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5" h="226">
                  <a:moveTo>
                    <a:pt x="0" y="226"/>
                  </a:moveTo>
                  <a:lnTo>
                    <a:pt x="1599" y="226"/>
                  </a:lnTo>
                  <a:lnTo>
                    <a:pt x="1765" y="0"/>
                  </a:lnTo>
                  <a:lnTo>
                    <a:pt x="316" y="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839AC7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79" name="Freeform 49"/>
            <p:cNvSpPr>
              <a:spLocks/>
            </p:cNvSpPr>
            <p:nvPr/>
          </p:nvSpPr>
          <p:spPr bwMode="auto">
            <a:xfrm>
              <a:off x="4423" y="1033"/>
              <a:ext cx="667" cy="161"/>
            </a:xfrm>
            <a:custGeom>
              <a:avLst/>
              <a:gdLst>
                <a:gd name="T0" fmla="*/ 0 w 2049"/>
                <a:gd name="T1" fmla="*/ 24 h 419"/>
                <a:gd name="T2" fmla="*/ 71 w 2049"/>
                <a:gd name="T3" fmla="*/ 24 h 419"/>
                <a:gd name="T4" fmla="*/ 63 w 2049"/>
                <a:gd name="T5" fmla="*/ 0 h 419"/>
                <a:gd name="T6" fmla="*/ 8 w 2049"/>
                <a:gd name="T7" fmla="*/ 0 h 419"/>
                <a:gd name="T8" fmla="*/ 0 w 2049"/>
                <a:gd name="T9" fmla="*/ 24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9"/>
                <a:gd name="T16" fmla="*/ 0 h 419"/>
                <a:gd name="T17" fmla="*/ 2049 w 2049"/>
                <a:gd name="T18" fmla="*/ 419 h 4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9" h="419">
                  <a:moveTo>
                    <a:pt x="0" y="419"/>
                  </a:moveTo>
                  <a:lnTo>
                    <a:pt x="2049" y="419"/>
                  </a:lnTo>
                  <a:lnTo>
                    <a:pt x="1822" y="0"/>
                  </a:lnTo>
                  <a:lnTo>
                    <a:pt x="22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78ADE8"/>
            </a:solidFill>
            <a:ln w="9525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80" name="Freeform 50"/>
            <p:cNvSpPr>
              <a:spLocks/>
            </p:cNvSpPr>
            <p:nvPr/>
          </p:nvSpPr>
          <p:spPr bwMode="auto">
            <a:xfrm>
              <a:off x="4930" y="792"/>
              <a:ext cx="126" cy="215"/>
            </a:xfrm>
            <a:custGeom>
              <a:avLst/>
              <a:gdLst>
                <a:gd name="T0" fmla="*/ 0 w 389"/>
                <a:gd name="T1" fmla="*/ 9 h 558"/>
                <a:gd name="T2" fmla="*/ 8 w 389"/>
                <a:gd name="T3" fmla="*/ 32 h 558"/>
                <a:gd name="T4" fmla="*/ 13 w 389"/>
                <a:gd name="T5" fmla="*/ 20 h 558"/>
                <a:gd name="T6" fmla="*/ 4 w 389"/>
                <a:gd name="T7" fmla="*/ 0 h 558"/>
                <a:gd name="T8" fmla="*/ 0 w 389"/>
                <a:gd name="T9" fmla="*/ 9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"/>
                <a:gd name="T16" fmla="*/ 0 h 558"/>
                <a:gd name="T17" fmla="*/ 389 w 389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" h="558">
                  <a:moveTo>
                    <a:pt x="0" y="152"/>
                  </a:moveTo>
                  <a:lnTo>
                    <a:pt x="231" y="558"/>
                  </a:lnTo>
                  <a:lnTo>
                    <a:pt x="389" y="350"/>
                  </a:lnTo>
                  <a:lnTo>
                    <a:pt x="112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8AB8D2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81" name="Freeform 51"/>
            <p:cNvSpPr>
              <a:spLocks/>
            </p:cNvSpPr>
            <p:nvPr/>
          </p:nvSpPr>
          <p:spPr bwMode="auto">
            <a:xfrm>
              <a:off x="4582" y="792"/>
              <a:ext cx="383" cy="59"/>
            </a:xfrm>
            <a:custGeom>
              <a:avLst/>
              <a:gdLst>
                <a:gd name="T0" fmla="*/ 0 w 1179"/>
                <a:gd name="T1" fmla="*/ 9 h 151"/>
                <a:gd name="T2" fmla="*/ 37 w 1179"/>
                <a:gd name="T3" fmla="*/ 9 h 151"/>
                <a:gd name="T4" fmla="*/ 40 w 1179"/>
                <a:gd name="T5" fmla="*/ 0 h 151"/>
                <a:gd name="T6" fmla="*/ 10 w 1179"/>
                <a:gd name="T7" fmla="*/ 0 h 151"/>
                <a:gd name="T8" fmla="*/ 0 w 1179"/>
                <a:gd name="T9" fmla="*/ 9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9"/>
                <a:gd name="T16" fmla="*/ 0 h 151"/>
                <a:gd name="T17" fmla="*/ 1179 w 1179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9" h="151">
                  <a:moveTo>
                    <a:pt x="0" y="151"/>
                  </a:moveTo>
                  <a:lnTo>
                    <a:pt x="1067" y="151"/>
                  </a:lnTo>
                  <a:lnTo>
                    <a:pt x="1179" y="0"/>
                  </a:lnTo>
                  <a:lnTo>
                    <a:pt x="298" y="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839AC7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82" name="Freeform 52"/>
            <p:cNvSpPr>
              <a:spLocks/>
            </p:cNvSpPr>
            <p:nvPr/>
          </p:nvSpPr>
          <p:spPr bwMode="auto">
            <a:xfrm>
              <a:off x="4509" y="849"/>
              <a:ext cx="495" cy="156"/>
            </a:xfrm>
            <a:custGeom>
              <a:avLst/>
              <a:gdLst>
                <a:gd name="T0" fmla="*/ 0 w 1525"/>
                <a:gd name="T1" fmla="*/ 23 h 408"/>
                <a:gd name="T2" fmla="*/ 52 w 1525"/>
                <a:gd name="T3" fmla="*/ 23 h 408"/>
                <a:gd name="T4" fmla="*/ 44 w 1525"/>
                <a:gd name="T5" fmla="*/ 0 h 408"/>
                <a:gd name="T6" fmla="*/ 8 w 1525"/>
                <a:gd name="T7" fmla="*/ 0 h 408"/>
                <a:gd name="T8" fmla="*/ 0 w 1525"/>
                <a:gd name="T9" fmla="*/ 23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5"/>
                <a:gd name="T16" fmla="*/ 0 h 408"/>
                <a:gd name="T17" fmla="*/ 1525 w 152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5" h="408">
                  <a:moveTo>
                    <a:pt x="0" y="408"/>
                  </a:moveTo>
                  <a:lnTo>
                    <a:pt x="1525" y="408"/>
                  </a:lnTo>
                  <a:lnTo>
                    <a:pt x="1294" y="0"/>
                  </a:lnTo>
                  <a:lnTo>
                    <a:pt x="227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AACBF0"/>
            </a:solidFill>
            <a:ln w="9525">
              <a:solidFill>
                <a:srgbClr val="78ADE8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83" name="Freeform 53"/>
            <p:cNvSpPr>
              <a:spLocks/>
            </p:cNvSpPr>
            <p:nvPr/>
          </p:nvSpPr>
          <p:spPr bwMode="auto">
            <a:xfrm>
              <a:off x="4843" y="637"/>
              <a:ext cx="109" cy="187"/>
            </a:xfrm>
            <a:custGeom>
              <a:avLst/>
              <a:gdLst>
                <a:gd name="T0" fmla="*/ 8 w 335"/>
                <a:gd name="T1" fmla="*/ 28 h 488"/>
                <a:gd name="T2" fmla="*/ 11 w 335"/>
                <a:gd name="T3" fmla="*/ 20 h 488"/>
                <a:gd name="T4" fmla="*/ 2 w 335"/>
                <a:gd name="T5" fmla="*/ 0 h 488"/>
                <a:gd name="T6" fmla="*/ 0 w 335"/>
                <a:gd name="T7" fmla="*/ 4 h 488"/>
                <a:gd name="T8" fmla="*/ 8 w 335"/>
                <a:gd name="T9" fmla="*/ 28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488"/>
                <a:gd name="T17" fmla="*/ 335 w 335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488">
                  <a:moveTo>
                    <a:pt x="229" y="488"/>
                  </a:moveTo>
                  <a:lnTo>
                    <a:pt x="335" y="349"/>
                  </a:lnTo>
                  <a:lnTo>
                    <a:pt x="58" y="0"/>
                  </a:lnTo>
                  <a:lnTo>
                    <a:pt x="0" y="74"/>
                  </a:lnTo>
                  <a:lnTo>
                    <a:pt x="229" y="488"/>
                  </a:lnTo>
                  <a:close/>
                </a:path>
              </a:pathLst>
            </a:custGeom>
            <a:solidFill>
              <a:srgbClr val="B8CFDE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84" name="Freeform 54"/>
            <p:cNvSpPr>
              <a:spLocks/>
            </p:cNvSpPr>
            <p:nvPr/>
          </p:nvSpPr>
          <p:spPr bwMode="auto">
            <a:xfrm>
              <a:off x="4671" y="637"/>
              <a:ext cx="191" cy="28"/>
            </a:xfrm>
            <a:custGeom>
              <a:avLst/>
              <a:gdLst>
                <a:gd name="T0" fmla="*/ 0 w 588"/>
                <a:gd name="T1" fmla="*/ 4 h 74"/>
                <a:gd name="T2" fmla="*/ 18 w 588"/>
                <a:gd name="T3" fmla="*/ 4 h 74"/>
                <a:gd name="T4" fmla="*/ 20 w 588"/>
                <a:gd name="T5" fmla="*/ 0 h 74"/>
                <a:gd name="T6" fmla="*/ 6 w 588"/>
                <a:gd name="T7" fmla="*/ 0 h 74"/>
                <a:gd name="T8" fmla="*/ 0 w 588"/>
                <a:gd name="T9" fmla="*/ 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"/>
                <a:gd name="T16" fmla="*/ 0 h 74"/>
                <a:gd name="T17" fmla="*/ 588 w 588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" h="74">
                  <a:moveTo>
                    <a:pt x="0" y="74"/>
                  </a:moveTo>
                  <a:lnTo>
                    <a:pt x="530" y="74"/>
                  </a:lnTo>
                  <a:lnTo>
                    <a:pt x="588" y="0"/>
                  </a:lnTo>
                  <a:lnTo>
                    <a:pt x="18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839AC7"/>
            </a:solidFill>
            <a:ln w="12700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85" name="Freeform 55"/>
            <p:cNvSpPr>
              <a:spLocks/>
            </p:cNvSpPr>
            <p:nvPr/>
          </p:nvSpPr>
          <p:spPr bwMode="auto">
            <a:xfrm>
              <a:off x="4595" y="665"/>
              <a:ext cx="323" cy="159"/>
            </a:xfrm>
            <a:custGeom>
              <a:avLst/>
              <a:gdLst>
                <a:gd name="T0" fmla="*/ 0 w 992"/>
                <a:gd name="T1" fmla="*/ 23 h 415"/>
                <a:gd name="T2" fmla="*/ 34 w 992"/>
                <a:gd name="T3" fmla="*/ 23 h 415"/>
                <a:gd name="T4" fmla="*/ 26 w 992"/>
                <a:gd name="T5" fmla="*/ 0 h 415"/>
                <a:gd name="T6" fmla="*/ 8 w 992"/>
                <a:gd name="T7" fmla="*/ 0 h 415"/>
                <a:gd name="T8" fmla="*/ 0 w 992"/>
                <a:gd name="T9" fmla="*/ 23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2"/>
                <a:gd name="T16" fmla="*/ 0 h 415"/>
                <a:gd name="T17" fmla="*/ 992 w 992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2" h="415">
                  <a:moveTo>
                    <a:pt x="0" y="415"/>
                  </a:moveTo>
                  <a:lnTo>
                    <a:pt x="992" y="415"/>
                  </a:lnTo>
                  <a:lnTo>
                    <a:pt x="762" y="0"/>
                  </a:lnTo>
                  <a:lnTo>
                    <a:pt x="231" y="0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CADFF6"/>
            </a:solidFill>
            <a:ln w="9525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  <p:sp>
          <p:nvSpPr>
            <p:cNvPr id="69686" name="Freeform 57"/>
            <p:cNvSpPr>
              <a:spLocks/>
            </p:cNvSpPr>
            <p:nvPr/>
          </p:nvSpPr>
          <p:spPr bwMode="auto">
            <a:xfrm>
              <a:off x="4681" y="482"/>
              <a:ext cx="149" cy="159"/>
            </a:xfrm>
            <a:custGeom>
              <a:avLst/>
              <a:gdLst>
                <a:gd name="T0" fmla="*/ 0 w 460"/>
                <a:gd name="T1" fmla="*/ 23 h 414"/>
                <a:gd name="T2" fmla="*/ 16 w 460"/>
                <a:gd name="T3" fmla="*/ 23 h 414"/>
                <a:gd name="T4" fmla="*/ 8 w 460"/>
                <a:gd name="T5" fmla="*/ 0 h 414"/>
                <a:gd name="T6" fmla="*/ 0 w 460"/>
                <a:gd name="T7" fmla="*/ 23 h 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0"/>
                <a:gd name="T13" fmla="*/ 0 h 414"/>
                <a:gd name="T14" fmla="*/ 460 w 460"/>
                <a:gd name="T15" fmla="*/ 414 h 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0" h="414">
                  <a:moveTo>
                    <a:pt x="0" y="414"/>
                  </a:moveTo>
                  <a:lnTo>
                    <a:pt x="460" y="414"/>
                  </a:lnTo>
                  <a:lnTo>
                    <a:pt x="230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E9F2FB"/>
            </a:solidFill>
            <a:ln w="9525">
              <a:solidFill>
                <a:srgbClr val="78A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endParaRPr kumimoji="0" lang="ko-KR" altLang="en-US"/>
            </a:p>
          </p:txBody>
        </p:sp>
      </p:grpSp>
      <p:sp>
        <p:nvSpPr>
          <p:cNvPr id="69666" name="TextBox 10"/>
          <p:cNvSpPr txBox="1">
            <a:spLocks noChangeArrowheads="1"/>
          </p:cNvSpPr>
          <p:nvPr/>
        </p:nvSpPr>
        <p:spPr bwMode="auto">
          <a:xfrm>
            <a:off x="6681788" y="4638675"/>
            <a:ext cx="21605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en-US" altLang="ko-KR" sz="1100" dirty="0">
                <a:latin typeface="Verdana" pitchFamily="34" charset="0"/>
              </a:rPr>
              <a:t>Operational </a:t>
            </a:r>
            <a:r>
              <a:rPr kumimoji="0" lang="en-US" altLang="ko-KR" sz="1100" dirty="0" smtClean="0">
                <a:latin typeface="Verdana" pitchFamily="34" charset="0"/>
              </a:rPr>
              <a:t>Level </a:t>
            </a:r>
            <a:endParaRPr kumimoji="0" lang="ko-KR" altLang="en-US" sz="1100" dirty="0">
              <a:latin typeface="Verdana" pitchFamily="34" charset="0"/>
            </a:endParaRPr>
          </a:p>
        </p:txBody>
      </p:sp>
      <p:sp>
        <p:nvSpPr>
          <p:cNvPr id="69667" name="TextBox 11"/>
          <p:cNvSpPr txBox="1">
            <a:spLocks noChangeArrowheads="1"/>
          </p:cNvSpPr>
          <p:nvPr/>
        </p:nvSpPr>
        <p:spPr bwMode="auto">
          <a:xfrm>
            <a:off x="6681788" y="4005263"/>
            <a:ext cx="21605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en-US" altLang="ko-KR" sz="1100" dirty="0">
                <a:latin typeface="Verdana" pitchFamily="34" charset="0"/>
              </a:rPr>
              <a:t>Junior Expert Level</a:t>
            </a:r>
            <a:endParaRPr kumimoji="0" lang="ko-KR" altLang="en-US" sz="1100" dirty="0">
              <a:latin typeface="Verdana" pitchFamily="34" charset="0"/>
            </a:endParaRPr>
          </a:p>
        </p:txBody>
      </p:sp>
      <p:sp>
        <p:nvSpPr>
          <p:cNvPr id="69668" name="TextBox 8"/>
          <p:cNvSpPr txBox="1">
            <a:spLocks noChangeArrowheads="1"/>
          </p:cNvSpPr>
          <p:nvPr/>
        </p:nvSpPr>
        <p:spPr bwMode="auto">
          <a:xfrm>
            <a:off x="6537325" y="3262313"/>
            <a:ext cx="25923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en-US" altLang="ko-KR" sz="1100" dirty="0">
                <a:latin typeface="Verdana" pitchFamily="34" charset="0"/>
              </a:rPr>
              <a:t>Senior Expert</a:t>
            </a:r>
            <a:br>
              <a:rPr kumimoji="0" lang="en-US" altLang="ko-KR" sz="1100" dirty="0">
                <a:latin typeface="Verdana" pitchFamily="34" charset="0"/>
              </a:rPr>
            </a:br>
            <a:r>
              <a:rPr kumimoji="0" lang="en-US" altLang="ko-KR" sz="1100" dirty="0">
                <a:latin typeface="Verdana" pitchFamily="34" charset="0"/>
              </a:rPr>
              <a:t> Level</a:t>
            </a:r>
            <a:endParaRPr kumimoji="0" lang="ko-KR" altLang="en-US" sz="1100" dirty="0">
              <a:latin typeface="Verdana" pitchFamily="34" charset="0"/>
            </a:endParaRPr>
          </a:p>
        </p:txBody>
      </p:sp>
      <p:sp>
        <p:nvSpPr>
          <p:cNvPr id="69669" name="TextBox 9"/>
          <p:cNvSpPr txBox="1">
            <a:spLocks noChangeArrowheads="1"/>
          </p:cNvSpPr>
          <p:nvPr/>
        </p:nvSpPr>
        <p:spPr bwMode="auto">
          <a:xfrm>
            <a:off x="6624638" y="2668588"/>
            <a:ext cx="2360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en-US" altLang="ko-KR" sz="1100">
                <a:latin typeface="Verdana" pitchFamily="34" charset="0"/>
              </a:rPr>
              <a:t>Manager</a:t>
            </a:r>
            <a:br>
              <a:rPr kumimoji="0" lang="en-US" altLang="ko-KR" sz="1100">
                <a:latin typeface="Verdana" pitchFamily="34" charset="0"/>
              </a:rPr>
            </a:br>
            <a:r>
              <a:rPr kumimoji="0" lang="en-US" altLang="ko-KR" sz="1100">
                <a:latin typeface="Verdana" pitchFamily="34" charset="0"/>
              </a:rPr>
              <a:t> Level</a:t>
            </a:r>
          </a:p>
        </p:txBody>
      </p:sp>
      <p:sp>
        <p:nvSpPr>
          <p:cNvPr id="69670" name="Line 69"/>
          <p:cNvSpPr>
            <a:spLocks noChangeShapeType="1"/>
          </p:cNvSpPr>
          <p:nvPr/>
        </p:nvSpPr>
        <p:spPr bwMode="auto">
          <a:xfrm rot="188994" flipV="1">
            <a:off x="6608763" y="3429000"/>
            <a:ext cx="544512" cy="1214438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71" name="Line 70"/>
          <p:cNvSpPr>
            <a:spLocks noChangeShapeType="1"/>
          </p:cNvSpPr>
          <p:nvPr/>
        </p:nvSpPr>
        <p:spPr bwMode="auto">
          <a:xfrm flipV="1">
            <a:off x="4448175" y="6654800"/>
            <a:ext cx="3671888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arrow" w="med" len="med"/>
            <a:tailEnd type="arrow" w="med" len="med"/>
          </a:ln>
        </p:spPr>
        <p:txBody>
          <a:bodyPr lIns="68400" tIns="36000" rIns="684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452438" y="204788"/>
            <a:ext cx="9324975" cy="576262"/>
          </a:xfrm>
          <a:prstGeom prst="rect">
            <a:avLst/>
          </a:prstGeom>
        </p:spPr>
        <p:txBody>
          <a:bodyPr/>
          <a:lstStyle/>
          <a:p>
            <a:pPr marL="342900" indent="-342900" latinLnBrk="0">
              <a:spcBef>
                <a:spcPct val="20000"/>
              </a:spcBef>
              <a:buClr>
                <a:schemeClr val="tx1"/>
              </a:buClr>
            </a:pPr>
            <a:r>
              <a:rPr kumimoji="0" lang="en-US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Training for KMA Personnel</a:t>
            </a:r>
            <a:endParaRPr kumimoji="0" lang="ko-KR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594600" y="6523019"/>
            <a:ext cx="2311400" cy="365125"/>
          </a:xfrm>
        </p:spPr>
        <p:txBody>
          <a:bodyPr/>
          <a:lstStyle/>
          <a:p>
            <a:pPr>
              <a:defRPr/>
            </a:pPr>
            <a:fld id="{606DA47C-3F2A-4A96-90DD-F2C80E58A393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1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latinLnBrk="0" hangingPunct="0">
              <a:defRPr/>
            </a:pPr>
            <a:endParaRPr kumimoji="0" lang="ko-KR" altLang="en-US">
              <a:ea typeface="굴림" pitchFamily="50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2438" y="204788"/>
            <a:ext cx="9324975" cy="576262"/>
          </a:xfrm>
          <a:prstGeom prst="rect">
            <a:avLst/>
          </a:prstGeom>
        </p:spPr>
        <p:txBody>
          <a:bodyPr/>
          <a:lstStyle/>
          <a:p>
            <a:pPr marL="342900" indent="-342900" latinLnBrk="0">
              <a:spcBef>
                <a:spcPct val="20000"/>
              </a:spcBef>
              <a:buClr>
                <a:schemeClr val="tx1"/>
              </a:buClr>
            </a:pPr>
            <a:r>
              <a:rPr kumimoji="0" lang="en-US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Training for KMA </a:t>
            </a:r>
            <a:r>
              <a:rPr kumimoji="0"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forecasters</a:t>
            </a:r>
            <a:endParaRPr kumimoji="0" lang="ko-KR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76" y="6485234"/>
            <a:ext cx="23098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94610"/>
              </p:ext>
            </p:extLst>
          </p:nvPr>
        </p:nvGraphicFramePr>
        <p:xfrm>
          <a:off x="344488" y="1099856"/>
          <a:ext cx="9217024" cy="5242236"/>
        </p:xfrm>
        <a:graphic>
          <a:graphicData uri="http://schemas.openxmlformats.org/drawingml/2006/table">
            <a:tbl>
              <a:tblPr/>
              <a:tblGrid>
                <a:gridCol w="1656184"/>
                <a:gridCol w="2016224"/>
                <a:gridCol w="2511264"/>
                <a:gridCol w="773763"/>
                <a:gridCol w="773763"/>
                <a:gridCol w="767506"/>
                <a:gridCol w="718320"/>
              </a:tblGrid>
              <a:tr h="67296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24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Course</a:t>
                      </a:r>
                      <a:endParaRPr lang="ko-KR" altLang="en-US" sz="2000" b="1" kern="0" spc="-24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Main Contents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Duration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(week)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18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  <a:endParaRPr lang="ko-KR" altLang="en-US" sz="2000" b="1" kern="0" spc="-18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6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8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‘</a:t>
                      </a:r>
                      <a:r>
                        <a:rPr lang="en-US" altLang="ko-KR" sz="16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7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</a:t>
                      </a:r>
                      <a:r>
                        <a:rPr lang="en-US" altLang="ko-KR" sz="1600" b="1" kern="0" spc="-17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lang="ko-KR" altLang="en-US" sz="1600" b="1" kern="0" spc="-17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29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</a:t>
                      </a:r>
                      <a:r>
                        <a:rPr lang="en-US" altLang="ko-KR" sz="1600" b="1" kern="0" spc="-29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lang="ko-KR" altLang="en-US" sz="1600" b="1" kern="0" spc="-29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2906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Operational forecasting course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Basic theory,  basic forecast,  basic</a:t>
                      </a:r>
                      <a:r>
                        <a:rPr lang="en-US" altLang="ko-KR" sz="16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 analysis and  exercise 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Basic theory,  basic forecast,  basic</a:t>
                      </a:r>
                      <a:r>
                        <a:rPr lang="en-US" altLang="ko-KR" sz="16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 analysis and  exercise,  </a:t>
                      </a:r>
                      <a:r>
                        <a:rPr lang="en-US" altLang="ko-KR" sz="16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process to produce forecasts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</a:tr>
              <a:tr h="7764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Advanced forecasting course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Theory, analysis for forecast, practice, OJT</a:t>
                      </a:r>
                      <a:endParaRPr lang="ko-KR" altLang="en-US" sz="1600" kern="0" spc="-19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Analysis for forecast, practical practice, OJT</a:t>
                      </a:r>
                      <a:endParaRPr lang="ko-KR" altLang="en-US" sz="1600" kern="0" spc="-19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</a:tr>
              <a:tr h="7764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Specialized forecasting</a:t>
                      </a: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course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analysis for forecast, practice weather</a:t>
                      </a:r>
                      <a:r>
                        <a:rPr lang="en-US" altLang="ko-KR" sz="16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 briefing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Comprehensive analysis of satellite, radar and NWP, 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OJT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</a:tr>
              <a:tr h="7764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Chief Forecaster’s course </a:t>
                      </a:r>
                      <a:endParaRPr lang="ko-KR" altLang="en-US" sz="16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Reconstruct</a:t>
                      </a:r>
                      <a:r>
                        <a:rPr lang="en-US" altLang="ko-KR" sz="16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 forecasting system </a:t>
                      </a: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, leadership</a:t>
                      </a: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communication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State-of-the art for</a:t>
                      </a:r>
                      <a:r>
                        <a:rPr lang="en-US" altLang="ko-KR" sz="16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 forecasting,  improvement of forecasting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ko-KR" altLang="en-US" sz="1600" kern="0" spc="-1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ko-KR" altLang="en-US" sz="1600" b="1" kern="0" spc="-1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</a:tr>
              <a:tr h="5193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Forecasting Practice course</a:t>
                      </a:r>
                      <a:endParaRPr lang="ko-KR" altLang="en-US" sz="16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한양중고딕"/>
                        </a:rPr>
                        <a:t>OJT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(produce, analysis,</a:t>
                      </a:r>
                      <a:r>
                        <a:rPr lang="en-US" altLang="ko-KR" sz="16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notification</a:t>
                      </a: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indent="-1117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6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2438" y="204788"/>
            <a:ext cx="9324975" cy="576262"/>
          </a:xfrm>
          <a:prstGeom prst="rect">
            <a:avLst/>
          </a:prstGeom>
        </p:spPr>
        <p:txBody>
          <a:bodyPr/>
          <a:lstStyle/>
          <a:p>
            <a:pPr marL="342900" indent="-342900" latinLnBrk="0">
              <a:spcBef>
                <a:spcPct val="20000"/>
              </a:spcBef>
              <a:buClr>
                <a:schemeClr val="tx1"/>
              </a:buClr>
            </a:pPr>
            <a:r>
              <a:rPr kumimoji="0" lang="en-US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Training for KMA </a:t>
            </a:r>
            <a:r>
              <a:rPr kumimoji="0"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forecasters –Satellite </a:t>
            </a:r>
            <a:endParaRPr kumimoji="0" lang="ko-KR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99765"/>
              </p:ext>
            </p:extLst>
          </p:nvPr>
        </p:nvGraphicFramePr>
        <p:xfrm>
          <a:off x="128464" y="1556792"/>
          <a:ext cx="9504933" cy="5096080"/>
        </p:xfrm>
        <a:graphic>
          <a:graphicData uri="http://schemas.openxmlformats.org/drawingml/2006/table">
            <a:tbl>
              <a:tblPr/>
              <a:tblGrid>
                <a:gridCol w="1022500"/>
                <a:gridCol w="1065732"/>
                <a:gridCol w="1727957"/>
                <a:gridCol w="614432"/>
                <a:gridCol w="825963"/>
                <a:gridCol w="936104"/>
                <a:gridCol w="3312245"/>
              </a:tblGrid>
              <a:tr h="442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CDP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course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Participants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Duration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(weeks)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Satellite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(hours)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contents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74894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Operational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level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Operational forecasting course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-</a:t>
                      </a:r>
                      <a:r>
                        <a:rPr lang="ko-KR" altLang="en-US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</a:t>
                      </a: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Forecasting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experience within 3 years </a:t>
                      </a:r>
                    </a:p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-</a:t>
                      </a:r>
                      <a:r>
                        <a:rPr lang="ko-KR" altLang="en-US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</a:t>
                      </a: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Volunteer for operational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</a:t>
                      </a: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forecasting 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altLang="ko-KR" sz="1400" baseline="30000" dirty="0" smtClean="0">
                          <a:latin typeface="Calibri" pitchFamily="34" charset="0"/>
                        </a:rPr>
                        <a:t>st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 </a:t>
                      </a:r>
                      <a:r>
                        <a:rPr lang="en-US" altLang="ko-KR" sz="1400" kern="0" spc="-5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Intrerpret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single channel of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COMS and classify cloud type </a:t>
                      </a:r>
                    </a:p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∙  </a:t>
                      </a:r>
                      <a:r>
                        <a:rPr lang="en-US" altLang="ko-KR" sz="1400" kern="0" spc="-5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Uunderstand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new GEO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400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sdatellites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(</a:t>
                      </a:r>
                      <a:r>
                        <a:rPr lang="en-US" altLang="ko-KR" sz="1400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Himawari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, GK-2A, RGB images</a:t>
                      </a:r>
                      <a:r>
                        <a:rPr lang="en-US" altLang="ko-KR" sz="1400" kern="0" spc="-9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ko-KR" altLang="en-US" sz="1400" kern="0" spc="-9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Specific cloud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pattern and major meteorological phenomena in Korea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Level 2 products from COMS 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altLang="ko-KR" sz="1400" baseline="30000" dirty="0" smtClean="0">
                          <a:latin typeface="Calibri" pitchFamily="34" charset="0"/>
                        </a:rPr>
                        <a:t>nd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977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Junior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expert level 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Advanced forecasting course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- F</a:t>
                      </a: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orecasting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experience with 3-6years </a:t>
                      </a:r>
                      <a:endParaRPr lang="en-US" altLang="ko-KR" sz="1400" kern="0" spc="-100" baseline="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맑은 고딕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- Forecasting experience with 2 years after the operational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 forecasting course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altLang="ko-KR" sz="1400" baseline="30000" dirty="0" smtClean="0">
                          <a:latin typeface="Calibri" pitchFamily="34" charset="0"/>
                        </a:rPr>
                        <a:t>st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381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lang="ko-KR" altLang="en-US" sz="1400" b="1" kern="0" spc="-14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Synoptic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analysis using WV and IR images 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Understand new GEO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400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sdatellites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(Himawari-9, GK-2A, RGB images</a:t>
                      </a:r>
                      <a:r>
                        <a:rPr lang="en-US" altLang="ko-KR" sz="1400" kern="0" spc="-9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ko-KR" altLang="en-US" sz="1400" kern="0" spc="-9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altLang="ko-KR" sz="1400" baseline="30000" dirty="0" smtClean="0">
                          <a:latin typeface="Calibri" pitchFamily="34" charset="0"/>
                        </a:rPr>
                        <a:t>nd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381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7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Senior Expert level 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Specialized forecasting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course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0" indent="-38100" algn="l" defTabSz="107286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</a:t>
                      </a: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Forecasting experience above 5 years after the operational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forecasting 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course</a:t>
                      </a:r>
                      <a:endParaRPr lang="ko-KR" altLang="en-US" sz="1400" kern="0" spc="-10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8100" marR="0" indent="-38100" algn="l" defTabSz="107286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</a:t>
                      </a:r>
                      <a:r>
                        <a:rPr lang="en-US" altLang="ko-KR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Forecasting experience above 3 years after the Advanced forecasting 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course</a:t>
                      </a:r>
                      <a:endParaRPr lang="ko-KR" altLang="en-US" sz="1400" kern="0" spc="-10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altLang="ko-KR" sz="1400" baseline="30000" dirty="0" smtClean="0">
                          <a:latin typeface="Calibri" pitchFamily="34" charset="0"/>
                        </a:rPr>
                        <a:t>st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 </a:t>
                      </a:r>
                      <a:r>
                        <a:rPr lang="en-US" altLang="ko-KR" sz="1400" kern="0" spc="-5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Cyclogenesis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, Synoptic phenomena in the upper atmosphere, validation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of NWP using WV imagery </a:t>
                      </a:r>
                    </a:p>
                    <a:p>
                      <a:pPr marL="38100" marR="0" indent="-38100" algn="l" defTabSz="107286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∙ </a:t>
                      </a: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Understand new GEO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</a:t>
                      </a:r>
                      <a:r>
                        <a:rPr lang="en-US" altLang="ko-KR" sz="1400" kern="0" spc="-50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sdatellites</a:t>
                      </a:r>
                      <a:r>
                        <a:rPr lang="en-US" altLang="ko-KR" sz="14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</a:rPr>
                        <a:t> (Himawari-8, GK-2A, RGB images</a:t>
                      </a:r>
                      <a:r>
                        <a:rPr lang="en-US" altLang="ko-KR" sz="1400" kern="0" spc="-9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ko-KR" altLang="en-US" sz="1400" kern="0" spc="-9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∙ </a:t>
                      </a: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practice  for comprehensive satellite data analysis for forecasters </a:t>
                      </a:r>
                      <a:endParaRPr lang="ko-KR" altLang="en-US" sz="1400" kern="0" spc="-26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0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altLang="ko-KR" sz="1400" baseline="30000" dirty="0" smtClean="0">
                          <a:latin typeface="Calibri" pitchFamily="34" charset="0"/>
                        </a:rPr>
                        <a:t>nd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8100" marR="0" indent="-3810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842" marR="54842" marT="15162" marB="151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52438" y="1124744"/>
            <a:ext cx="9205023" cy="41611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altLang="ko-K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GB" altLang="ko-K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 Education and Training in the field of satellite data analysis for Forecasters  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7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04204" y="1071548"/>
            <a:ext cx="5929259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latinLnBrk="1"/>
            <a:r>
              <a:rPr lang="en-US" altLang="ko-K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International Training Course </a:t>
            </a:r>
            <a:r>
              <a:rPr lang="en-US" altLang="ko-K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in 2019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2438" y="204788"/>
            <a:ext cx="9324975" cy="576262"/>
          </a:xfrm>
          <a:prstGeom prst="rect">
            <a:avLst/>
          </a:prstGeom>
        </p:spPr>
        <p:txBody>
          <a:bodyPr/>
          <a:lstStyle/>
          <a:p>
            <a:pPr marL="342900" indent="-342900" latinLnBrk="0">
              <a:spcBef>
                <a:spcPct val="20000"/>
              </a:spcBef>
              <a:buClr>
                <a:schemeClr val="tx1"/>
              </a:buClr>
            </a:pPr>
            <a:r>
              <a:rPr kumimoji="0" lang="en-US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International </a:t>
            </a:r>
            <a:r>
              <a:rPr kumimoji="0" lang="en-US" altLang="ko-KR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Programmes</a:t>
            </a:r>
            <a:endParaRPr kumimoji="0" lang="ko-KR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7610152" y="6488443"/>
            <a:ext cx="2311400" cy="365125"/>
          </a:xfrm>
          <a:prstGeom prst="rect">
            <a:avLst/>
          </a:prstGeom>
        </p:spPr>
        <p:txBody>
          <a:bodyPr lIns="107287" tIns="53643" rIns="107287" bIns="53643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36433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072866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9298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145731" algn="ct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682164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3218597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755029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4291462" algn="l" defTabSz="1072866" rtl="0" eaLnBrk="1" latinLnBrk="1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287531-4799-4EBF-A968-922D945B450E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41703" y="1628800"/>
            <a:ext cx="9205023" cy="41611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altLang="ko-K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GB" altLang="ko-K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 What’s the changes?  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64126"/>
              </p:ext>
            </p:extLst>
          </p:nvPr>
        </p:nvGraphicFramePr>
        <p:xfrm>
          <a:off x="541703" y="2132856"/>
          <a:ext cx="9019808" cy="4018411"/>
        </p:xfrm>
        <a:graphic>
          <a:graphicData uri="http://schemas.openxmlformats.org/drawingml/2006/table">
            <a:tbl>
              <a:tblPr/>
              <a:tblGrid>
                <a:gridCol w="1963025"/>
                <a:gridCol w="288032"/>
                <a:gridCol w="2855481"/>
                <a:gridCol w="3913270"/>
              </a:tblGrid>
              <a:tr h="4552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  <a:endParaRPr lang="ko-KR" altLang="en-US" sz="20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endParaRPr lang="ko-KR" altLang="en-US" sz="20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69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Training types</a:t>
                      </a:r>
                      <a:endParaRPr lang="ko-KR" altLang="en-US" sz="16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0490" marR="0" indent="-11049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classroom </a:t>
                      </a:r>
                      <a:endParaRPr lang="ko-KR" altLang="en-US" sz="1600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marR="0" indent="-15113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classroom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 </a:t>
                      </a: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orientation online training(COMET)</a:t>
                      </a:r>
                      <a:endParaRPr lang="ko-KR" altLang="en-US" sz="1600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2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Selection condition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0490" marR="0" indent="-11049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exclude trainee who attended the KMA’s training courses in  the latest 3 years</a:t>
                      </a:r>
                      <a:endParaRPr lang="ko-KR" altLang="en-US" sz="1600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6210" marR="0" indent="-156210" algn="just" defTabSz="1072866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exclude trainee who attended training courses hosted by KMA and KOICA in  the latest 3 years</a:t>
                      </a:r>
                      <a:endParaRPr lang="ko-KR" altLang="en-US" sz="1600" kern="0" spc="-50" baseline="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00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Lecturers </a:t>
                      </a:r>
                      <a:endParaRPr lang="ko-KR" altLang="en-US" sz="16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990" marR="0" indent="-17399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domestic lectures </a:t>
                      </a:r>
                      <a:endParaRPr lang="ko-KR" altLang="en-US" sz="1600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6210" marR="0" indent="-15621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invitation lectures from advanced countries and Encourage KMA’s lectures contribute to the international training</a:t>
                      </a:r>
                      <a:endParaRPr lang="ko-KR" altLang="en-US" sz="1600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29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Strengthen 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맑은 고딕"/>
                        </a:rPr>
                        <a:t>International publicity </a:t>
                      </a:r>
                      <a:endParaRPr lang="ko-KR" altLang="en-US" sz="1600" b="1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990" marR="0" indent="-17399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Publish training results at the homepage of RTC-Korea</a:t>
                      </a:r>
                      <a:endParaRPr lang="ko-KR" altLang="en-US" sz="1600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0" indent="-17399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 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publicize annual training plans via Calendar of Global Campus in  WMO</a:t>
                      </a:r>
                      <a:endParaRPr lang="ko-KR" altLang="en-US" sz="1600" kern="0" spc="-50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25095</TotalTime>
  <Words>1095</Words>
  <Application>Microsoft Office PowerPoint</Application>
  <PresentationFormat>A4 용지(210x297mm)</PresentationFormat>
  <Paragraphs>308</Paragraphs>
  <Slides>10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2_디자인 사용자 지정</vt:lpstr>
      <vt:lpstr>1_디자인 사용자 지정</vt:lpstr>
      <vt:lpstr>디자인 사용자 지정</vt:lpstr>
      <vt:lpstr>5_디자인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길드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</dc:creator>
  <cp:lastModifiedBy>User</cp:lastModifiedBy>
  <cp:revision>2397</cp:revision>
  <cp:lastPrinted>2013-10-10T04:56:00Z</cp:lastPrinted>
  <dcterms:created xsi:type="dcterms:W3CDTF">2003-10-02T09:18:36Z</dcterms:created>
  <dcterms:modified xsi:type="dcterms:W3CDTF">2019-04-25T11:12:50Z</dcterms:modified>
</cp:coreProperties>
</file>