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"/>
  </p:notesMasterIdLst>
  <p:sldIdLst>
    <p:sldId id="298" r:id="rId2"/>
  </p:sldIdLst>
  <p:sldSz cx="9906000" cy="6858000" type="A4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CF4C9"/>
    <a:srgbClr val="476125"/>
    <a:srgbClr val="FF00FF"/>
    <a:srgbClr val="FF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8" autoAdjust="0"/>
    <p:restoredTop sz="94355" autoAdjust="0"/>
  </p:normalViewPr>
  <p:slideViewPr>
    <p:cSldViewPr snapToGrid="0">
      <p:cViewPr varScale="1">
        <p:scale>
          <a:sx n="97" d="100"/>
          <a:sy n="97" d="100"/>
        </p:scale>
        <p:origin x="996" y="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FBB39-8DF9-4519-88F3-FBD31ECB6ADC}" type="datetimeFigureOut">
              <a:rPr lang="ko-KR" altLang="en-US" smtClean="0"/>
              <a:t>2019-04-25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D8CC3-43E8-422B-9795-E5101C366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8316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8"/>
            <a:ext cx="9906000" cy="386537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0"/>
                </a:srgbClr>
              </a:gs>
              <a:gs pos="94000">
                <a:srgbClr val="002060"/>
              </a:gs>
              <a:gs pos="100000">
                <a:srgbClr val="00206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8764121" y="66416"/>
            <a:ext cx="1052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hangingPunct="1">
              <a:lnSpc>
                <a:spcPct val="120000"/>
              </a:lnSpc>
              <a:defRPr/>
            </a:pPr>
            <a:fld id="{CF9950A3-F976-4461-B564-8F436F985508}" type="slidenum">
              <a:rPr lang="ko-KR" altLang="en-US" sz="1000" b="1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pPr algn="r" eaLnBrk="1" hangingPunct="1">
                <a:lnSpc>
                  <a:spcPct val="120000"/>
                </a:lnSpc>
                <a:defRPr/>
              </a:pPr>
              <a:t>‹#›</a:t>
            </a:fld>
            <a:r>
              <a:rPr lang="ko-KR" altLang="en-US" sz="1000" b="1" dirty="0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000" b="1" dirty="0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t>/29</a:t>
            </a:r>
          </a:p>
          <a:p>
            <a:pPr algn="r" eaLnBrk="1" hangingPunct="1">
              <a:lnSpc>
                <a:spcPct val="120000"/>
              </a:lnSpc>
              <a:defRPr/>
            </a:pPr>
            <a:endParaRPr kumimoji="0" lang="en-US" altLang="ko-KR" sz="1000" b="1" dirty="0" smtClean="0">
              <a:solidFill>
                <a:prstClr val="white">
                  <a:lumMod val="85000"/>
                </a:prstClr>
              </a:solidFill>
              <a:latin typeface="맑은 고딕"/>
              <a:ea typeface="맑은 고딕"/>
            </a:endParaRPr>
          </a:p>
        </p:txBody>
      </p:sp>
      <p:pic>
        <p:nvPicPr>
          <p:cNvPr id="9" name="Picture 17" descr="바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966" y="941388"/>
            <a:ext cx="11804651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user\Desktop\국가기상위성센터 새로고\새로고_국가기상위성센터_화이트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0" y="66889"/>
            <a:ext cx="1224600" cy="24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804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바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966" y="941388"/>
            <a:ext cx="11804651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 userDrawn="1"/>
        </p:nvSpPr>
        <p:spPr>
          <a:xfrm>
            <a:off x="0" y="8"/>
            <a:ext cx="9906000" cy="386537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0"/>
                </a:srgbClr>
              </a:gs>
              <a:gs pos="94000">
                <a:srgbClr val="002060"/>
              </a:gs>
              <a:gs pos="100000">
                <a:srgbClr val="00206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764121" y="66416"/>
            <a:ext cx="1052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hangingPunct="1">
              <a:lnSpc>
                <a:spcPct val="120000"/>
              </a:lnSpc>
              <a:defRPr/>
            </a:pPr>
            <a:fld id="{CF9950A3-F976-4461-B564-8F436F985508}" type="slidenum">
              <a:rPr lang="ko-KR" altLang="en-US" sz="1000" b="1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pPr algn="r" eaLnBrk="1" hangingPunct="1">
                <a:lnSpc>
                  <a:spcPct val="120000"/>
                </a:lnSpc>
                <a:defRPr/>
              </a:pPr>
              <a:t>‹#›</a:t>
            </a:fld>
            <a:r>
              <a:rPr lang="ko-KR" altLang="en-US" sz="1000" b="1" dirty="0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t> </a:t>
            </a:r>
            <a:r>
              <a:rPr kumimoji="0" lang="en-US" altLang="ko-KR" sz="1000" b="1" dirty="0" smtClean="0">
                <a:solidFill>
                  <a:prstClr val="white">
                    <a:lumMod val="85000"/>
                  </a:prstClr>
                </a:solidFill>
                <a:latin typeface="맑은 고딕"/>
                <a:ea typeface="맑은 고딕"/>
              </a:rPr>
              <a:t>/26</a:t>
            </a:r>
          </a:p>
          <a:p>
            <a:pPr algn="r" eaLnBrk="1" hangingPunct="1">
              <a:lnSpc>
                <a:spcPct val="120000"/>
              </a:lnSpc>
              <a:defRPr/>
            </a:pPr>
            <a:endParaRPr kumimoji="0" lang="en-US" altLang="ko-KR" sz="1000" b="1" dirty="0" smtClean="0">
              <a:solidFill>
                <a:prstClr val="white">
                  <a:lumMod val="85000"/>
                </a:prstClr>
              </a:solidFill>
              <a:latin typeface="맑은 고딕"/>
              <a:ea typeface="맑은 고딕"/>
            </a:endParaRPr>
          </a:p>
        </p:txBody>
      </p:sp>
      <p:pic>
        <p:nvPicPr>
          <p:cNvPr id="7" name="Picture 2" descr="C:\Users\user\Desktop\국가기상위성센터 새로고\새로고_국가기상위성센터_화이트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0" y="66889"/>
            <a:ext cx="1224600" cy="24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41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눈물 방울 1"/>
          <p:cNvSpPr/>
          <p:nvPr userDrawn="1"/>
        </p:nvSpPr>
        <p:spPr>
          <a:xfrm>
            <a:off x="8151355" y="0"/>
            <a:ext cx="1768215" cy="1052736"/>
          </a:xfrm>
          <a:prstGeom prst="teardrop">
            <a:avLst/>
          </a:prstGeom>
          <a:gradFill>
            <a:gsLst>
              <a:gs pos="0">
                <a:schemeClr val="accent5">
                  <a:lumMod val="82000"/>
                  <a:alpha val="56000"/>
                </a:schemeClr>
              </a:gs>
              <a:gs pos="50000">
                <a:schemeClr val="accent5">
                  <a:lumMod val="40000"/>
                  <a:lumOff val="60000"/>
                  <a:alpha val="43000"/>
                </a:schemeClr>
              </a:gs>
              <a:gs pos="100000">
                <a:schemeClr val="bg1"/>
              </a:gs>
            </a:gsLst>
            <a:lin ang="5400000" scaled="0"/>
          </a:gradFill>
          <a:ln w="222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8823605" y="6620594"/>
            <a:ext cx="10525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marL="0" marR="0" indent="0" algn="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950A3-F976-4461-B564-8F436F985508}" type="slidenum">
              <a:rPr lang="ko-KR" altLang="en-US" sz="10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pPr marL="0" marR="0" indent="0" algn="r" defTabSz="914400" rtl="0" eaLnBrk="1" fontAlgn="auto" latinLnBrk="1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ko-KR" altLang="en-US" sz="1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altLang="ko-KR" sz="1000" b="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순서도: 수행의 시작/종료 5"/>
          <p:cNvSpPr/>
          <p:nvPr userDrawn="1"/>
        </p:nvSpPr>
        <p:spPr>
          <a:xfrm>
            <a:off x="241873" y="935009"/>
            <a:ext cx="7675457" cy="45719"/>
          </a:xfrm>
          <a:prstGeom prst="flowChartTerminator">
            <a:avLst/>
          </a:prstGeom>
          <a:gradFill>
            <a:gsLst>
              <a:gs pos="9500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71760"/>
          <a:stretch/>
        </p:blipFill>
        <p:spPr>
          <a:xfrm>
            <a:off x="8215229" y="347273"/>
            <a:ext cx="372981" cy="23236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31729" y="260649"/>
            <a:ext cx="1413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정부상징 부처명_16040911" pitchFamily="18" charset="-127"/>
              </a:rPr>
              <a:t>National Meteorological </a:t>
            </a:r>
          </a:p>
          <a:p>
            <a:pPr algn="ctr"/>
            <a:r>
              <a:rPr lang="en-US" altLang="ko-KR" sz="7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정부상징 부처명_16040911" pitchFamily="18" charset="-127"/>
              </a:rPr>
              <a:t>Satellite Center</a:t>
            </a:r>
            <a:endParaRPr lang="ko-KR" altLang="en-US" sz="7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정부상징 부처명_1604091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060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27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6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44226" y="418822"/>
            <a:ext cx="9338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rgbClr val="0070C0"/>
                </a:solidFill>
                <a:latin typeface="Calibri" pitchFamily="34" charset="0"/>
                <a:ea typeface="휴먼엑스포" pitchFamily="18" charset="-127"/>
              </a:rPr>
              <a:t>Different Dust RGB composites</a:t>
            </a:r>
            <a:endParaRPr lang="en-US" altLang="ko-KR" sz="2800" b="1" dirty="0" smtClean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8" name="himawari8_ahi_le2_r2g07m10p16+b0816+g00210+dust_ea040ps_20181203-0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305" y="1748203"/>
            <a:ext cx="4490110" cy="3888434"/>
          </a:xfrm>
          <a:prstGeom prst="rect">
            <a:avLst/>
          </a:prstGeom>
        </p:spPr>
      </p:pic>
      <p:pic>
        <p:nvPicPr>
          <p:cNvPr id="9" name="himawari8_ahi_le2_ko+dust_ea040ps_20181203-04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13451" y="1748203"/>
            <a:ext cx="4490110" cy="38884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3619" y="1199961"/>
            <a:ext cx="2107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A. Ver. 2019</a:t>
            </a:r>
            <a:endParaRPr lang="ko-KR" altLang="en-US" sz="20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994841" y="1193785"/>
            <a:ext cx="2107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B. Ver. 2018</a:t>
            </a:r>
            <a:endParaRPr lang="ko-KR" altLang="en-US" sz="2000" b="1" dirty="0" smtClean="0"/>
          </a:p>
        </p:txBody>
      </p:sp>
      <p:sp>
        <p:nvSpPr>
          <p:cNvPr id="20" name="직사각형 19"/>
          <p:cNvSpPr/>
          <p:nvPr/>
        </p:nvSpPr>
        <p:spPr>
          <a:xfrm>
            <a:off x="1894684" y="5758488"/>
            <a:ext cx="5059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altLang="ko-KR" sz="20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Loop (00UTC Dec. 3</a:t>
            </a:r>
            <a:r>
              <a:rPr lang="en-US" altLang="ko-KR" sz="2000" b="1" spc="-150" baseline="30000" dirty="0" err="1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rd</a:t>
            </a:r>
            <a:r>
              <a:rPr lang="en-US" altLang="ko-KR" sz="20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nb-NO" altLang="ko-KR" sz="20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~00UTC Dec. 5</a:t>
            </a:r>
            <a:r>
              <a:rPr lang="en-US" altLang="ko-KR" sz="2000" b="1" spc="-150" baseline="30000" dirty="0" err="1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th</a:t>
            </a:r>
            <a:r>
              <a:rPr lang="en-US" altLang="ko-KR" sz="20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, 2018)</a:t>
            </a:r>
            <a:endParaRPr lang="ko-KR" altLang="en-US" sz="2000" b="1" dirty="0"/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480946" y="6423282"/>
            <a:ext cx="914400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AU" altLang="en-US" sz="2000" b="1" dirty="0">
                <a:solidFill>
                  <a:srgbClr val="FF0000"/>
                </a:solidFill>
              </a:rPr>
              <a:t>Please start the PowerPoint Slide Show to activate the animation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439" y="710580"/>
            <a:ext cx="2495620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Animation K3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-9983"/>
            <a:ext cx="4591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dirty="0">
                <a:latin typeface="Calibri" panose="020F0502020204030204" pitchFamily="34" charset="0"/>
              </a:rPr>
              <a:t>a</a:t>
            </a:r>
            <a:r>
              <a:rPr lang="en-AU" sz="1200" dirty="0" smtClean="0">
                <a:latin typeface="Calibri" panose="020F0502020204030204" pitchFamily="34" charset="0"/>
              </a:rPr>
              <a:t>nimations and imagery courtesy Korea Meteorological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215762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  <a:prstDash val="sysDash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>
              <a:lumMod val="50000"/>
              <a:lumOff val="50000"/>
            </a:schemeClr>
          </a:solidFill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100" b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7765</TotalTime>
  <Words>49</Words>
  <Application>Microsoft Office PowerPoint</Application>
  <PresentationFormat>A4 Paper (210x297 mm)</PresentationFormat>
  <Paragraphs>7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굴림</vt:lpstr>
      <vt:lpstr>맑은 고딕</vt:lpstr>
      <vt:lpstr>Arial</vt:lpstr>
      <vt:lpstr>Calibri</vt:lpstr>
      <vt:lpstr>휴먼엑스포</vt:lpstr>
      <vt:lpstr>정부상징 부처명_16040911</vt:lpstr>
      <vt:lpstr>1_Office 테마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Bodo Zeschke</cp:lastModifiedBy>
  <cp:revision>155</cp:revision>
  <dcterms:created xsi:type="dcterms:W3CDTF">2018-04-26T02:01:09Z</dcterms:created>
  <dcterms:modified xsi:type="dcterms:W3CDTF">2019-04-25T06:31:08Z</dcterms:modified>
</cp:coreProperties>
</file>