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"/>
  </p:notesMasterIdLst>
  <p:sldIdLst>
    <p:sldId id="289" r:id="rId2"/>
  </p:sldIdLst>
  <p:sldSz cx="9906000" cy="6858000" type="A4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CF4C9"/>
    <a:srgbClr val="476125"/>
    <a:srgbClr val="FF00FF"/>
    <a:srgbClr val="FFCC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18" autoAdjust="0"/>
    <p:restoredTop sz="94355" autoAdjust="0"/>
  </p:normalViewPr>
  <p:slideViewPr>
    <p:cSldViewPr snapToGrid="0">
      <p:cViewPr varScale="1">
        <p:scale>
          <a:sx n="94" d="100"/>
          <a:sy n="94" d="100"/>
        </p:scale>
        <p:origin x="420" y="7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EFBB39-8DF9-4519-88F3-FBD31ECB6ADC}" type="datetimeFigureOut">
              <a:rPr lang="ko-KR" altLang="en-US" smtClean="0"/>
              <a:t>2019-04-25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9D8CC3-43E8-422B-9795-E5101C36620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8316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9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3213F-226F-4713-BF1C-703EF4D26361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5269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8"/>
            <a:ext cx="9906000" cy="386537"/>
          </a:xfrm>
          <a:prstGeom prst="rect">
            <a:avLst/>
          </a:prstGeom>
          <a:gradFill flip="none" rotWithShape="1">
            <a:gsLst>
              <a:gs pos="0">
                <a:srgbClr val="002060">
                  <a:alpha val="0"/>
                </a:srgbClr>
              </a:gs>
              <a:gs pos="94000">
                <a:srgbClr val="002060"/>
              </a:gs>
              <a:gs pos="100000">
                <a:srgbClr val="002060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400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8764121" y="66416"/>
            <a:ext cx="10525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r" eaLnBrk="1" hangingPunct="1">
              <a:lnSpc>
                <a:spcPct val="120000"/>
              </a:lnSpc>
              <a:defRPr/>
            </a:pPr>
            <a:fld id="{CF9950A3-F976-4461-B564-8F436F985508}" type="slidenum">
              <a:rPr lang="ko-KR" altLang="en-US" sz="1000" b="1" smtClean="0">
                <a:solidFill>
                  <a:prstClr val="white">
                    <a:lumMod val="85000"/>
                  </a:prstClr>
                </a:solidFill>
                <a:latin typeface="맑은 고딕"/>
                <a:ea typeface="맑은 고딕"/>
              </a:rPr>
              <a:pPr algn="r" eaLnBrk="1" hangingPunct="1">
                <a:lnSpc>
                  <a:spcPct val="120000"/>
                </a:lnSpc>
                <a:defRPr/>
              </a:pPr>
              <a:t>‹#›</a:t>
            </a:fld>
            <a:r>
              <a:rPr lang="ko-KR" altLang="en-US" sz="1000" b="1" dirty="0" smtClean="0">
                <a:solidFill>
                  <a:prstClr val="white">
                    <a:lumMod val="85000"/>
                  </a:prstClr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sz="1000" b="1" dirty="0" smtClean="0">
                <a:solidFill>
                  <a:prstClr val="white">
                    <a:lumMod val="85000"/>
                  </a:prstClr>
                </a:solidFill>
                <a:latin typeface="맑은 고딕"/>
                <a:ea typeface="맑은 고딕"/>
              </a:rPr>
              <a:t>/29</a:t>
            </a:r>
          </a:p>
          <a:p>
            <a:pPr algn="r" eaLnBrk="1" hangingPunct="1">
              <a:lnSpc>
                <a:spcPct val="120000"/>
              </a:lnSpc>
              <a:defRPr/>
            </a:pPr>
            <a:endParaRPr kumimoji="0" lang="en-US" altLang="ko-KR" sz="1000" b="1" dirty="0" smtClean="0">
              <a:solidFill>
                <a:prstClr val="white">
                  <a:lumMod val="85000"/>
                </a:prstClr>
              </a:solidFill>
              <a:latin typeface="맑은 고딕"/>
              <a:ea typeface="맑은 고딕"/>
            </a:endParaRPr>
          </a:p>
        </p:txBody>
      </p:sp>
      <p:pic>
        <p:nvPicPr>
          <p:cNvPr id="9" name="Picture 17" descr="바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6966" y="941388"/>
            <a:ext cx="11804651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user\Desktop\국가기상위성센터 새로고\새로고_국가기상위성센터_화이트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0" y="66889"/>
            <a:ext cx="1224600" cy="24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804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바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6966" y="941388"/>
            <a:ext cx="11804651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/>
          <p:cNvSpPr/>
          <p:nvPr userDrawn="1"/>
        </p:nvSpPr>
        <p:spPr>
          <a:xfrm>
            <a:off x="0" y="8"/>
            <a:ext cx="9906000" cy="386537"/>
          </a:xfrm>
          <a:prstGeom prst="rect">
            <a:avLst/>
          </a:prstGeom>
          <a:gradFill flip="none" rotWithShape="1">
            <a:gsLst>
              <a:gs pos="0">
                <a:srgbClr val="002060">
                  <a:alpha val="0"/>
                </a:srgbClr>
              </a:gs>
              <a:gs pos="94000">
                <a:srgbClr val="002060"/>
              </a:gs>
              <a:gs pos="100000">
                <a:srgbClr val="002060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4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8764121" y="66416"/>
            <a:ext cx="10525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r" eaLnBrk="1" hangingPunct="1">
              <a:lnSpc>
                <a:spcPct val="120000"/>
              </a:lnSpc>
              <a:defRPr/>
            </a:pPr>
            <a:fld id="{CF9950A3-F976-4461-B564-8F436F985508}" type="slidenum">
              <a:rPr lang="ko-KR" altLang="en-US" sz="1000" b="1" smtClean="0">
                <a:solidFill>
                  <a:prstClr val="white">
                    <a:lumMod val="85000"/>
                  </a:prstClr>
                </a:solidFill>
                <a:latin typeface="맑은 고딕"/>
                <a:ea typeface="맑은 고딕"/>
              </a:rPr>
              <a:pPr algn="r" eaLnBrk="1" hangingPunct="1">
                <a:lnSpc>
                  <a:spcPct val="120000"/>
                </a:lnSpc>
                <a:defRPr/>
              </a:pPr>
              <a:t>‹#›</a:t>
            </a:fld>
            <a:r>
              <a:rPr lang="ko-KR" altLang="en-US" sz="1000" b="1" dirty="0" smtClean="0">
                <a:solidFill>
                  <a:prstClr val="white">
                    <a:lumMod val="85000"/>
                  </a:prstClr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sz="1000" b="1" dirty="0" smtClean="0">
                <a:solidFill>
                  <a:prstClr val="white">
                    <a:lumMod val="85000"/>
                  </a:prstClr>
                </a:solidFill>
                <a:latin typeface="맑은 고딕"/>
                <a:ea typeface="맑은 고딕"/>
              </a:rPr>
              <a:t>/26</a:t>
            </a:r>
          </a:p>
          <a:p>
            <a:pPr algn="r" eaLnBrk="1" hangingPunct="1">
              <a:lnSpc>
                <a:spcPct val="120000"/>
              </a:lnSpc>
              <a:defRPr/>
            </a:pPr>
            <a:endParaRPr kumimoji="0" lang="en-US" altLang="ko-KR" sz="1000" b="1" dirty="0" smtClean="0">
              <a:solidFill>
                <a:prstClr val="white">
                  <a:lumMod val="85000"/>
                </a:prstClr>
              </a:solidFill>
              <a:latin typeface="맑은 고딕"/>
              <a:ea typeface="맑은 고딕"/>
            </a:endParaRPr>
          </a:p>
        </p:txBody>
      </p:sp>
      <p:pic>
        <p:nvPicPr>
          <p:cNvPr id="7" name="Picture 2" descr="C:\Users\user\Desktop\국가기상위성센터 새로고\새로고_국가기상위성센터_화이트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0" y="66889"/>
            <a:ext cx="1224600" cy="24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415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눈물 방울 1"/>
          <p:cNvSpPr/>
          <p:nvPr userDrawn="1"/>
        </p:nvSpPr>
        <p:spPr>
          <a:xfrm>
            <a:off x="8151355" y="0"/>
            <a:ext cx="1768215" cy="1052736"/>
          </a:xfrm>
          <a:prstGeom prst="teardrop">
            <a:avLst/>
          </a:prstGeom>
          <a:gradFill>
            <a:gsLst>
              <a:gs pos="0">
                <a:schemeClr val="accent5">
                  <a:lumMod val="82000"/>
                  <a:alpha val="56000"/>
                </a:schemeClr>
              </a:gs>
              <a:gs pos="50000">
                <a:schemeClr val="accent5">
                  <a:lumMod val="40000"/>
                  <a:lumOff val="60000"/>
                  <a:alpha val="43000"/>
                </a:schemeClr>
              </a:gs>
              <a:gs pos="100000">
                <a:schemeClr val="bg1"/>
              </a:gs>
            </a:gsLst>
            <a:lin ang="5400000" scaled="0"/>
          </a:gradFill>
          <a:ln w="2222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8823605" y="6620594"/>
            <a:ext cx="105251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marL="0" marR="0" indent="0" algn="r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9950A3-F976-4461-B564-8F436F985508}" type="slidenum">
              <a:rPr lang="ko-KR" altLang="en-US" sz="10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pPr marL="0" marR="0" indent="0" algn="r" defTabSz="914400" rtl="0" eaLnBrk="1" fontAlgn="auto" latinLnBrk="1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ko-KR" altLang="en-US" sz="1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en-US" altLang="ko-KR" sz="1000" b="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" name="순서도: 수행의 시작/종료 5"/>
          <p:cNvSpPr/>
          <p:nvPr userDrawn="1"/>
        </p:nvSpPr>
        <p:spPr>
          <a:xfrm>
            <a:off x="241873" y="935009"/>
            <a:ext cx="7675457" cy="45719"/>
          </a:xfrm>
          <a:prstGeom prst="flowChartTerminator">
            <a:avLst/>
          </a:prstGeom>
          <a:gradFill>
            <a:gsLst>
              <a:gs pos="9500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71760"/>
          <a:stretch/>
        </p:blipFill>
        <p:spPr>
          <a:xfrm>
            <a:off x="8215229" y="347273"/>
            <a:ext cx="372981" cy="232361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31729" y="260649"/>
            <a:ext cx="1413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정부상징 부처명_16040911" pitchFamily="18" charset="-127"/>
              </a:rPr>
              <a:t>National Meteorological </a:t>
            </a:r>
          </a:p>
          <a:p>
            <a:pPr algn="ctr"/>
            <a:r>
              <a:rPr lang="en-US" altLang="ko-KR" sz="7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정부상징 부처명_16040911" pitchFamily="18" charset="-127"/>
              </a:rPr>
              <a:t>Satellite Center</a:t>
            </a:r>
            <a:endParaRPr lang="ko-KR" altLang="en-US" sz="700" b="1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정부상징 부처명_1604091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4060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2272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6" r:id="rId3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avi"/><Relationship Id="rId7" Type="http://schemas.openxmlformats.org/officeDocument/2006/relationships/image" Target="../media/image4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avi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195899" y="201631"/>
            <a:ext cx="8587160" cy="73866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 smtClean="0">
                <a:solidFill>
                  <a:srgbClr val="0070C0"/>
                </a:solidFill>
                <a:latin typeface="Calibri" pitchFamily="34" charset="0"/>
                <a:ea typeface="휴먼엑스포" pitchFamily="18" charset="-127"/>
              </a:rPr>
              <a:t> Satellite products for dust detection in KMA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058190" y="1570911"/>
            <a:ext cx="6624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>
                <a:latin typeface="Arial" pitchFamily="34" charset="0"/>
                <a:ea typeface="HY강B" pitchFamily="18" charset="-127"/>
                <a:cs typeface="Arial" pitchFamily="34" charset="0"/>
              </a:rPr>
              <a:t>Loop1-2 ( Dust events from 28</a:t>
            </a:r>
            <a:r>
              <a:rPr lang="en-US" altLang="ko-KR" sz="1600" b="1" baseline="30000" dirty="0" smtClean="0">
                <a:latin typeface="Arial" pitchFamily="34" charset="0"/>
                <a:ea typeface="HY강B" pitchFamily="18" charset="-127"/>
                <a:cs typeface="Arial" pitchFamily="34" charset="0"/>
              </a:rPr>
              <a:t>th</a:t>
            </a:r>
            <a:r>
              <a:rPr lang="en-US" altLang="ko-KR" sz="1600" b="1" dirty="0" smtClean="0">
                <a:latin typeface="Arial" pitchFamily="34" charset="0"/>
                <a:ea typeface="HY강B" pitchFamily="18" charset="-127"/>
                <a:cs typeface="Arial" pitchFamily="34" charset="0"/>
              </a:rPr>
              <a:t>  to 31</a:t>
            </a:r>
            <a:r>
              <a:rPr lang="en-US" altLang="ko-KR" sz="1600" b="1" baseline="30000" dirty="0" smtClean="0">
                <a:latin typeface="Arial" pitchFamily="34" charset="0"/>
                <a:ea typeface="HY강B" pitchFamily="18" charset="-127"/>
                <a:cs typeface="Arial" pitchFamily="34" charset="0"/>
              </a:rPr>
              <a:t>st</a:t>
            </a:r>
            <a:r>
              <a:rPr lang="en-US" altLang="ko-KR" sz="1600" b="1" dirty="0" smtClean="0">
                <a:latin typeface="Arial" pitchFamily="34" charset="0"/>
                <a:ea typeface="HY강B" pitchFamily="18" charset="-127"/>
                <a:cs typeface="Arial" pitchFamily="34" charset="0"/>
              </a:rPr>
              <a:t> on March , 2018)</a:t>
            </a:r>
            <a:endParaRPr lang="ko-KR" altLang="en-US" sz="1600" b="1" dirty="0">
              <a:latin typeface="Arial" pitchFamily="34" charset="0"/>
              <a:ea typeface="HY강B" pitchFamily="18" charset="-127"/>
              <a:cs typeface="Arial" pitchFamily="34" charset="0"/>
            </a:endParaRPr>
          </a:p>
        </p:txBody>
      </p:sp>
      <p:sp>
        <p:nvSpPr>
          <p:cNvPr id="78" name="TextBox 1"/>
          <p:cNvSpPr txBox="1">
            <a:spLocks noChangeArrowheads="1"/>
          </p:cNvSpPr>
          <p:nvPr/>
        </p:nvSpPr>
        <p:spPr bwMode="auto">
          <a:xfrm>
            <a:off x="480946" y="6423282"/>
            <a:ext cx="9144000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AU" altLang="en-US" sz="2000" b="1" dirty="0">
                <a:solidFill>
                  <a:srgbClr val="FF0000"/>
                </a:solidFill>
              </a:rPr>
              <a:t>Please start the PowerPoint Slide Show to activate the animation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58190" y="2020854"/>
            <a:ext cx="2194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Himawari-8/ Dust RGB </a:t>
            </a:r>
            <a:endParaRPr lang="ko-KR" altLang="en-US" sz="1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519046" y="2020857"/>
            <a:ext cx="1955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COMS/Aerosol Index</a:t>
            </a:r>
            <a:endParaRPr lang="ko-KR" altLang="en-US" sz="14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87"/>
          <a:stretch/>
        </p:blipFill>
        <p:spPr bwMode="auto">
          <a:xfrm>
            <a:off x="0" y="991378"/>
            <a:ext cx="2058190" cy="1264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20180330_황사RGB_동아시아_fps5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3562" y="2328634"/>
            <a:ext cx="4157044" cy="3600000"/>
          </a:xfrm>
          <a:prstGeom prst="rect">
            <a:avLst/>
          </a:prstGeom>
        </p:spPr>
      </p:pic>
      <p:pic>
        <p:nvPicPr>
          <p:cNvPr id="5" name="20180330_천리안AI_동아시아_fps5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12570" y="2328631"/>
            <a:ext cx="4157044" cy="360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2460" y="1304031"/>
            <a:ext cx="475566" cy="115618"/>
          </a:xfrm>
          <a:prstGeom prst="rect">
            <a:avLst/>
          </a:prstGeom>
          <a:solidFill>
            <a:srgbClr val="FCF4C9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00" b="1" dirty="0"/>
              <a:t>Gobi desert</a:t>
            </a:r>
            <a:endParaRPr lang="ko-KR" altLang="en-US" sz="400" b="1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195899" y="1785126"/>
            <a:ext cx="376343" cy="147151"/>
          </a:xfrm>
          <a:prstGeom prst="rect">
            <a:avLst/>
          </a:prstGeom>
          <a:solidFill>
            <a:srgbClr val="476125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00" b="1" dirty="0">
                <a:solidFill>
                  <a:schemeClr val="bg1"/>
                </a:solidFill>
              </a:rPr>
              <a:t>Loess Plateau</a:t>
            </a:r>
            <a:endParaRPr lang="ko-KR" altLang="en-US" sz="400" b="1" dirty="0" smtClean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4358" y="1089993"/>
            <a:ext cx="579204" cy="133774"/>
          </a:xfrm>
          <a:prstGeom prst="rect">
            <a:avLst/>
          </a:prstGeom>
          <a:solidFill>
            <a:srgbClr val="FCF4C9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00" b="1" dirty="0" err="1" smtClean="0"/>
              <a:t>Neimenggu</a:t>
            </a:r>
            <a:endParaRPr lang="en-US" altLang="ko-KR" sz="400" b="1" dirty="0" smtClean="0"/>
          </a:p>
          <a:p>
            <a:pPr algn="ctr"/>
            <a:r>
              <a:rPr lang="en-US" altLang="ko-KR" sz="400" b="1" dirty="0" smtClean="0"/>
              <a:t>Inner </a:t>
            </a:r>
            <a:r>
              <a:rPr lang="en-US" altLang="ko-KR" sz="400" b="1" dirty="0"/>
              <a:t>Mongolia</a:t>
            </a:r>
            <a:endParaRPr lang="ko-KR" altLang="en-US" sz="400" b="1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1130563" y="1156880"/>
            <a:ext cx="413255" cy="147151"/>
          </a:xfrm>
          <a:prstGeom prst="rect">
            <a:avLst/>
          </a:prstGeom>
          <a:solidFill>
            <a:srgbClr val="476125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00" b="1" dirty="0">
                <a:solidFill>
                  <a:schemeClr val="bg1"/>
                </a:solidFill>
              </a:rPr>
              <a:t>Northern </a:t>
            </a:r>
            <a:r>
              <a:rPr lang="en-US" altLang="ko-KR" sz="400" b="1" dirty="0" smtClean="0">
                <a:solidFill>
                  <a:schemeClr val="bg1"/>
                </a:solidFill>
              </a:rPr>
              <a:t>China</a:t>
            </a:r>
            <a:endParaRPr lang="ko-KR" altLang="en-US" sz="400" b="1" dirty="0" smtClean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62071" y="696369"/>
            <a:ext cx="2495620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AU" sz="32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Animation K1</a:t>
            </a:r>
            <a:endParaRPr lang="en-AU" sz="3200" b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-9983"/>
            <a:ext cx="45919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200" dirty="0">
                <a:latin typeface="Calibri" panose="020F0502020204030204" pitchFamily="34" charset="0"/>
              </a:rPr>
              <a:t>a</a:t>
            </a:r>
            <a:r>
              <a:rPr lang="en-AU" sz="1200" dirty="0" smtClean="0">
                <a:latin typeface="Calibri" panose="020F0502020204030204" pitchFamily="34" charset="0"/>
              </a:rPr>
              <a:t>nimations and imagery courtesy Korea Meteorological Administration</a:t>
            </a:r>
            <a:endParaRPr lang="en-AU" sz="12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78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  <a:prstDash val="sysDash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>
              <a:lumMod val="50000"/>
              <a:lumOff val="50000"/>
            </a:schemeClr>
          </a:solidFill>
          <a:prstDash val="soli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100" b="1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7766</TotalTime>
  <Words>56</Words>
  <Application>Microsoft Office PowerPoint</Application>
  <PresentationFormat>A4 Paper (210x297 mm)</PresentationFormat>
  <Paragraphs>13</Paragraphs>
  <Slides>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굴림</vt:lpstr>
      <vt:lpstr>맑은 고딕</vt:lpstr>
      <vt:lpstr>Arial</vt:lpstr>
      <vt:lpstr>Calibri</vt:lpstr>
      <vt:lpstr>휴먼엑스포</vt:lpstr>
      <vt:lpstr>HY강B</vt:lpstr>
      <vt:lpstr>정부상징 부처명_16040911</vt:lpstr>
      <vt:lpstr>1_Office 테마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Bodo Zeschke</cp:lastModifiedBy>
  <cp:revision>155</cp:revision>
  <dcterms:created xsi:type="dcterms:W3CDTF">2018-04-26T02:01:09Z</dcterms:created>
  <dcterms:modified xsi:type="dcterms:W3CDTF">2019-04-25T06:25:16Z</dcterms:modified>
</cp:coreProperties>
</file>