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316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67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5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7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021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85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652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16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9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15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503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0CE7-DFB4-4E62-BA34-87F38EA7AACB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81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43" y="2028303"/>
            <a:ext cx="3985965" cy="4201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0" y="2028303"/>
            <a:ext cx="3987200" cy="4201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9904" y="-5453"/>
            <a:ext cx="912409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6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905" y="333101"/>
            <a:ext cx="9124094" cy="12506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AU" sz="3000" b="1" dirty="0" smtClean="0">
                <a:latin typeface="+mn-lt"/>
              </a:rPr>
              <a:t>Comparing various True Colour RGB products</a:t>
            </a:r>
          </a:p>
          <a:p>
            <a:pPr>
              <a:lnSpc>
                <a:spcPct val="100000"/>
              </a:lnSpc>
              <a:defRPr/>
            </a:pPr>
            <a:r>
              <a:rPr lang="en-AU" sz="2200" b="1" dirty="0" smtClean="0">
                <a:latin typeface="+mn-lt"/>
              </a:rPr>
              <a:t>Australian Dust Event</a:t>
            </a:r>
            <a:br>
              <a:rPr lang="en-AU" sz="2200" b="1" dirty="0" smtClean="0">
                <a:latin typeface="+mn-lt"/>
              </a:rPr>
            </a:br>
            <a:r>
              <a:rPr lang="en-AU" sz="2200" dirty="0" smtClean="0">
                <a:latin typeface="+mn-lt"/>
              </a:rPr>
              <a:t>2300UTC 12</a:t>
            </a:r>
            <a:r>
              <a:rPr lang="en-AU" sz="2200" baseline="30000" dirty="0" smtClean="0">
                <a:latin typeface="+mn-lt"/>
              </a:rPr>
              <a:t>th</a:t>
            </a:r>
            <a:r>
              <a:rPr lang="en-AU" sz="2200" dirty="0" smtClean="0">
                <a:latin typeface="+mn-lt"/>
              </a:rPr>
              <a:t> February to 0730UTC </a:t>
            </a:r>
            <a:r>
              <a:rPr lang="en-AU" sz="2200" dirty="0" smtClean="0">
                <a:latin typeface="+mn-lt"/>
              </a:rPr>
              <a:t>13th </a:t>
            </a:r>
            <a:r>
              <a:rPr lang="en-AU" sz="2200" dirty="0" smtClean="0">
                <a:latin typeface="+mn-lt"/>
              </a:rPr>
              <a:t>February 2019</a:t>
            </a:r>
            <a:endParaRPr lang="en-AU" sz="22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2780" y="1645349"/>
            <a:ext cx="4025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BOM TC RGB animation courtesy JMA/BOM</a:t>
            </a:r>
            <a:endParaRPr lang="en-A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4862" y="1645349"/>
            <a:ext cx="4188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animation courtesy JMA</a:t>
            </a:r>
            <a:endParaRPr lang="en-A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32780" y="6303758"/>
            <a:ext cx="402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BOM True Colour RGB (Panther viewer)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364863" y="6336154"/>
            <a:ext cx="418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JMA TCR product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995447" y="5373278"/>
            <a:ext cx="1249060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b="1" dirty="0" smtClean="0"/>
              <a:t>Melbourne</a:t>
            </a:r>
            <a:endParaRPr lang="en-A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34473" y="5373278"/>
            <a:ext cx="1249060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b="1" dirty="0" smtClean="0"/>
              <a:t>Melbourne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1567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42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12</cp:revision>
  <dcterms:created xsi:type="dcterms:W3CDTF">2019-02-04T07:27:28Z</dcterms:created>
  <dcterms:modified xsi:type="dcterms:W3CDTF">2019-02-15T04:52:31Z</dcterms:modified>
</cp:coreProperties>
</file>