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316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67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5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7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021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85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652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16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9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15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503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00CE7-DFB4-4E62-BA34-87F38EA7AACB}" type="datetimeFigureOut">
              <a:rPr lang="en-AU" smtClean="0"/>
              <a:t>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C5E85-42C7-4A3B-B5E2-549713C50A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81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 flipH="1">
            <a:off x="19904" y="-5453"/>
            <a:ext cx="512684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rgbClr val="FF0000"/>
                </a:solidFill>
              </a:rPr>
              <a:t>Please start the Power Point Slide Show to activate the animation</a:t>
            </a:r>
            <a:endParaRPr lang="en-AU" sz="16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1326" y="1042979"/>
            <a:ext cx="4140485" cy="14984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AU" sz="3000" b="1" dirty="0" smtClean="0">
                <a:latin typeface="+mn-lt"/>
              </a:rPr>
              <a:t>Comparing various True Colour RGB products</a:t>
            </a:r>
          </a:p>
          <a:p>
            <a:pPr>
              <a:lnSpc>
                <a:spcPct val="100000"/>
              </a:lnSpc>
              <a:defRPr/>
            </a:pPr>
            <a:r>
              <a:rPr lang="en-AU" sz="2200" b="1" dirty="0" smtClean="0">
                <a:latin typeface="+mn-lt"/>
              </a:rPr>
              <a:t>India and Indochina region</a:t>
            </a:r>
            <a:r>
              <a:rPr lang="en-AU" sz="2200" b="1" dirty="0" smtClean="0">
                <a:latin typeface="+mn-lt"/>
              </a:rPr>
              <a:t/>
            </a:r>
            <a:br>
              <a:rPr lang="en-AU" sz="2200" b="1" dirty="0" smtClean="0">
                <a:latin typeface="+mn-lt"/>
              </a:rPr>
            </a:br>
            <a:r>
              <a:rPr lang="en-AU" sz="2200" dirty="0" smtClean="0">
                <a:latin typeface="+mn-lt"/>
              </a:rPr>
              <a:t>07 </a:t>
            </a:r>
            <a:r>
              <a:rPr lang="en-AU" sz="2200" dirty="0" smtClean="0">
                <a:latin typeface="+mn-lt"/>
              </a:rPr>
              <a:t>to </a:t>
            </a:r>
            <a:r>
              <a:rPr lang="en-AU" sz="2200" dirty="0" smtClean="0">
                <a:latin typeface="+mn-lt"/>
              </a:rPr>
              <a:t>10UTC 4th </a:t>
            </a:r>
            <a:r>
              <a:rPr lang="en-AU" sz="2200" dirty="0" smtClean="0">
                <a:latin typeface="+mn-lt"/>
              </a:rPr>
              <a:t>February 2019</a:t>
            </a:r>
            <a:endParaRPr lang="en-AU" sz="22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979" y="2653671"/>
            <a:ext cx="290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BOM TC RGB animation courtesy JMA/BOM</a:t>
            </a:r>
            <a:endParaRPr lang="en-A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395052" y="267888"/>
            <a:ext cx="1751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courtesy JMA</a:t>
            </a:r>
            <a:endParaRPr lang="en-A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85060" y="3447528"/>
            <a:ext cx="455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Below: BOM True Colour RGB (Panther viewer)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3349349" y="652453"/>
            <a:ext cx="17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JMA TCR product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71548" y="2930670"/>
            <a:ext cx="437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Below: BOM True Colour RGB (Visual Weather viewer), </a:t>
            </a:r>
            <a:r>
              <a:rPr lang="en-AU" sz="1200" dirty="0" smtClean="0"/>
              <a:t>uncorrected for Rayleigh scattering</a:t>
            </a:r>
            <a:endParaRPr lang="en-AU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677" y="3816860"/>
            <a:ext cx="2735604" cy="3041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3" y="3577001"/>
            <a:ext cx="3058638" cy="3280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50" y="10091"/>
            <a:ext cx="3429457" cy="34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58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7</cp:revision>
  <dcterms:created xsi:type="dcterms:W3CDTF">2019-02-04T07:27:28Z</dcterms:created>
  <dcterms:modified xsi:type="dcterms:W3CDTF">2019-02-05T07:21:34Z</dcterms:modified>
</cp:coreProperties>
</file>