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0" autoAdjust="0"/>
    <p:restoredTop sz="94660"/>
  </p:normalViewPr>
  <p:slideViewPr>
    <p:cSldViewPr snapToGrid="0">
      <p:cViewPr varScale="1">
        <p:scale>
          <a:sx n="93" d="100"/>
          <a:sy n="93" d="100"/>
        </p:scale>
        <p:origin x="9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0CE7-DFB4-4E62-BA34-87F38EA7AACB}" type="datetimeFigureOut">
              <a:rPr lang="en-AU" smtClean="0"/>
              <a:t>4/02/2019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3165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0CE7-DFB4-4E62-BA34-87F38EA7AACB}" type="datetimeFigureOut">
              <a:rPr lang="en-AU" smtClean="0"/>
              <a:t>4/02/2019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0679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0CE7-DFB4-4E62-BA34-87F38EA7AACB}" type="datetimeFigureOut">
              <a:rPr lang="en-AU" smtClean="0"/>
              <a:t>4/02/2019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150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0CE7-DFB4-4E62-BA34-87F38EA7AACB}" type="datetimeFigureOut">
              <a:rPr lang="en-AU" smtClean="0"/>
              <a:t>4/02/2019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376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0CE7-DFB4-4E62-BA34-87F38EA7AACB}" type="datetimeFigureOut">
              <a:rPr lang="en-AU" smtClean="0"/>
              <a:t>4/02/2019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0211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0CE7-DFB4-4E62-BA34-87F38EA7AACB}" type="datetimeFigureOut">
              <a:rPr lang="en-AU" smtClean="0"/>
              <a:t>4/02/2019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1859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0CE7-DFB4-4E62-BA34-87F38EA7AACB}" type="datetimeFigureOut">
              <a:rPr lang="en-AU" smtClean="0"/>
              <a:t>4/02/2019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6521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0CE7-DFB4-4E62-BA34-87F38EA7AACB}" type="datetimeFigureOut">
              <a:rPr lang="en-AU" smtClean="0"/>
              <a:t>4/02/2019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6161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0CE7-DFB4-4E62-BA34-87F38EA7AACB}" type="datetimeFigureOut">
              <a:rPr lang="en-AU" smtClean="0"/>
              <a:t>4/02/2019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693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0CE7-DFB4-4E62-BA34-87F38EA7AACB}" type="datetimeFigureOut">
              <a:rPr lang="en-AU" smtClean="0"/>
              <a:t>4/02/2019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8150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0CE7-DFB4-4E62-BA34-87F38EA7AACB}" type="datetimeFigureOut">
              <a:rPr lang="en-AU" smtClean="0"/>
              <a:t>4/02/2019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5037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00CE7-DFB4-4E62-BA34-87F38EA7AACB}" type="datetimeFigureOut">
              <a:rPr lang="en-AU" smtClean="0"/>
              <a:t>4/02/2019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0812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 flipH="1">
            <a:off x="19905" y="-5453"/>
            <a:ext cx="471347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 smtClean="0">
                <a:solidFill>
                  <a:srgbClr val="FF0000"/>
                </a:solidFill>
              </a:rPr>
              <a:t>Please start the Power Point Slide Show to activate the animation</a:t>
            </a:r>
            <a:endParaRPr lang="en-AU" sz="1600" b="1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6399" y="1087925"/>
            <a:ext cx="4140485" cy="14984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AU" sz="3000" b="1" dirty="0" smtClean="0">
                <a:latin typeface="+mn-lt"/>
              </a:rPr>
              <a:t>Comparing various True Colour RGB products</a:t>
            </a:r>
          </a:p>
          <a:p>
            <a:pPr>
              <a:lnSpc>
                <a:spcPct val="100000"/>
              </a:lnSpc>
              <a:defRPr/>
            </a:pPr>
            <a:r>
              <a:rPr lang="en-AU" sz="2200" b="1" dirty="0" smtClean="0">
                <a:latin typeface="+mn-lt"/>
              </a:rPr>
              <a:t>Australian continent</a:t>
            </a:r>
            <a:br>
              <a:rPr lang="en-AU" sz="2200" b="1" dirty="0" smtClean="0">
                <a:latin typeface="+mn-lt"/>
              </a:rPr>
            </a:br>
            <a:r>
              <a:rPr lang="en-AU" sz="2200" dirty="0" smtClean="0">
                <a:latin typeface="+mn-lt"/>
              </a:rPr>
              <a:t>02 to 05UTC 4th February 2019</a:t>
            </a:r>
            <a:endParaRPr lang="en-AU" sz="2200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287" y="3832820"/>
            <a:ext cx="4390713" cy="3025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81" y="-1"/>
            <a:ext cx="4410619" cy="34315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0986"/>
            <a:ext cx="4366517" cy="30270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1979" y="2770390"/>
            <a:ext cx="2909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BOM TC RGB animation courtesy JMA/BOM</a:t>
            </a:r>
            <a:endParaRPr lang="en-A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064344" y="273141"/>
            <a:ext cx="1751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animation courtesy JMA</a:t>
            </a:r>
            <a:endParaRPr lang="en-A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4585060" y="3447528"/>
            <a:ext cx="4558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Below: BOM True Colour RGB (Panther viewer)</a:t>
            </a:r>
            <a:endParaRPr lang="en-AU" dirty="0"/>
          </a:p>
        </p:txBody>
      </p:sp>
      <p:sp>
        <p:nvSpPr>
          <p:cNvPr id="14" name="TextBox 13"/>
          <p:cNvSpPr txBox="1"/>
          <p:nvPr/>
        </p:nvSpPr>
        <p:spPr>
          <a:xfrm>
            <a:off x="2964464" y="658746"/>
            <a:ext cx="1788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JMA TCR product</a:t>
            </a:r>
            <a:endParaRPr lang="en-AU" dirty="0"/>
          </a:p>
        </p:txBody>
      </p:sp>
      <p:sp>
        <p:nvSpPr>
          <p:cNvPr id="15" name="TextBox 14"/>
          <p:cNvSpPr txBox="1"/>
          <p:nvPr/>
        </p:nvSpPr>
        <p:spPr>
          <a:xfrm>
            <a:off x="31365" y="3184655"/>
            <a:ext cx="4370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Below: BOM True Colour RGB (Visual Weather viewer), </a:t>
            </a:r>
            <a:r>
              <a:rPr lang="en-AU" sz="1200" dirty="0" smtClean="0"/>
              <a:t>uncorrected for Rayleigh scattering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215670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</TotalTime>
  <Words>56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Bureau of Meteorology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Bodo Zeschke</dc:creator>
  <cp:lastModifiedBy>Bodo Zeschke</cp:lastModifiedBy>
  <cp:revision>5</cp:revision>
  <dcterms:created xsi:type="dcterms:W3CDTF">2019-02-04T07:27:28Z</dcterms:created>
  <dcterms:modified xsi:type="dcterms:W3CDTF">2019-02-04T07:47:51Z</dcterms:modified>
</cp:coreProperties>
</file>