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66" r:id="rId2"/>
    <p:sldId id="256" r:id="rId3"/>
    <p:sldId id="272" r:id="rId4"/>
    <p:sldId id="270" r:id="rId5"/>
    <p:sldId id="273" r:id="rId6"/>
    <p:sldId id="269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7" autoAdjust="0"/>
    <p:restoredTop sz="94690" autoAdjust="0"/>
  </p:normalViewPr>
  <p:slideViewPr>
    <p:cSldViewPr snapToGrid="0">
      <p:cViewPr varScale="1">
        <p:scale>
          <a:sx n="95" d="100"/>
          <a:sy n="95" d="100"/>
        </p:scale>
        <p:origin x="8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DBF28-4C11-4FE0-8289-CAA28D3AB558}" type="datetimeFigureOut">
              <a:rPr lang="en-AU" smtClean="0"/>
              <a:t>10/12/2018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F2DF3-68D0-44D6-93F2-4E4052C62D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7699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http://sacs.aeronomie.be/nrt/AirsOfl/2018/12.orb/08/airs_vcd20181208dc_311_lr.gif</a:t>
            </a:r>
          </a:p>
          <a:p>
            <a:r>
              <a:rPr lang="en-AU" dirty="0" smtClean="0"/>
              <a:t>http://sacs.aeronomie.be/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F2DF3-68D0-44D6-93F2-4E4052C62D40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8732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10/12/2018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764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10/12/2018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4456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10/12/2018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831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10/12/2018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4884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10/12/2018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196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10/12/2018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058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10/12/2018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8122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10/12/2018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6100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10/12/2018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519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10/12/2018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5668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10/12/2018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7553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D8245-C6DE-48D6-9416-291929A2F1F0}" type="datetimeFigureOut">
              <a:rPr lang="en-AU" smtClean="0"/>
              <a:t>10/12/2018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206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3.png"/><Relationship Id="rId7" Type="http://schemas.openxmlformats.org/officeDocument/2006/relationships/image" Target="../media/image15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bg1"/>
          </a:solidFill>
        </p:spPr>
        <p:txBody>
          <a:bodyPr rtlCol="0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3200" b="1" dirty="0" smtClean="0">
                <a:latin typeface="+mn-lt"/>
              </a:rPr>
              <a:t>Comparing various Ash RGB products with the JMA SO2 RGB product for </a:t>
            </a:r>
            <a:r>
              <a:rPr lang="en-AU" sz="3200" b="1" dirty="0" smtClean="0">
                <a:latin typeface="+mn-lt"/>
              </a:rPr>
              <a:t>the </a:t>
            </a:r>
            <a:r>
              <a:rPr lang="en-AU" sz="3200" b="1" dirty="0" err="1" smtClean="0">
                <a:latin typeface="+mn-lt"/>
              </a:rPr>
              <a:t>Manam</a:t>
            </a:r>
            <a:r>
              <a:rPr lang="en-AU" sz="3200" b="1" dirty="0" smtClean="0">
                <a:latin typeface="+mn-lt"/>
              </a:rPr>
              <a:t> eruption of </a:t>
            </a:r>
            <a:r>
              <a:rPr lang="en-AU" sz="3200" b="1" dirty="0" smtClean="0">
                <a:latin typeface="+mn-lt"/>
              </a:rPr>
              <a:t>the </a:t>
            </a:r>
            <a:r>
              <a:rPr lang="en-AU" sz="3200" b="1" dirty="0" smtClean="0">
                <a:latin typeface="+mn-lt"/>
              </a:rPr>
              <a:t>8</a:t>
            </a:r>
            <a:r>
              <a:rPr lang="en-AU" sz="3200" b="1" baseline="30000" dirty="0" smtClean="0">
                <a:latin typeface="+mn-lt"/>
              </a:rPr>
              <a:t>th</a:t>
            </a:r>
            <a:r>
              <a:rPr lang="en-AU" sz="3200" b="1" dirty="0" smtClean="0">
                <a:latin typeface="+mn-lt"/>
              </a:rPr>
              <a:t> December 2018</a:t>
            </a:r>
            <a:endParaRPr lang="en-AU" sz="3200" b="1" dirty="0" smtClean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75587"/>
            <a:ext cx="6858000" cy="199973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AU" sz="24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AU" sz="2400" dirty="0" smtClean="0"/>
              <a:t>Assembled by </a:t>
            </a:r>
            <a:r>
              <a:rPr lang="en-AU" sz="2400" dirty="0" err="1" smtClean="0"/>
              <a:t>B.Zeschke</a:t>
            </a:r>
            <a:r>
              <a:rPr lang="en-AU" sz="2400" dirty="0" smtClean="0"/>
              <a:t>, BMTC, Australian </a:t>
            </a:r>
            <a:r>
              <a:rPr lang="en-AU" sz="2400" dirty="0" err="1" smtClean="0"/>
              <a:t>VLab</a:t>
            </a:r>
            <a:r>
              <a:rPr lang="en-AU" sz="2400" dirty="0" smtClean="0"/>
              <a:t> Centre of Excellence</a:t>
            </a:r>
          </a:p>
        </p:txBody>
      </p:sp>
    </p:spTree>
    <p:extLst>
      <p:ext uri="{BB962C8B-B14F-4D97-AF65-F5344CB8AC3E}">
        <p14:creationId xmlns:p14="http://schemas.microsoft.com/office/powerpoint/2010/main" val="170552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979"/>
            <a:ext cx="9144000" cy="68819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4760" y="-23979"/>
            <a:ext cx="14392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 courtesy JMA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10622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18675"/>
            <a:ext cx="4279935" cy="29359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" y="3786741"/>
            <a:ext cx="4468136" cy="30650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86741"/>
            <a:ext cx="4477150" cy="3071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83" y="868812"/>
            <a:ext cx="4206847" cy="28858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6636"/>
            <a:ext cx="7886700" cy="509945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err="1" smtClean="0">
                <a:latin typeface="+mn-lt"/>
              </a:rPr>
              <a:t>Manam</a:t>
            </a:r>
            <a:r>
              <a:rPr lang="en-AU" sz="2800" b="1" dirty="0" smtClean="0">
                <a:latin typeface="+mn-lt"/>
              </a:rPr>
              <a:t> eruption </a:t>
            </a:r>
            <a:r>
              <a:rPr lang="en-AU" sz="2000" dirty="0" smtClean="0">
                <a:latin typeface="+mn-lt"/>
              </a:rPr>
              <a:t>02 to 12 UTC 8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December </a:t>
            </a:r>
            <a:r>
              <a:rPr lang="en-AU" sz="2000" dirty="0" smtClean="0">
                <a:latin typeface="+mn-lt"/>
              </a:rPr>
              <a:t>2018</a:t>
            </a:r>
            <a:endParaRPr lang="en-AU" sz="2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4283" y="1022563"/>
            <a:ext cx="14633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JMA SO2 RGB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4665529" y="1022563"/>
            <a:ext cx="21107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VAAC Detection RGB</a:t>
            </a: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184283" y="4005166"/>
            <a:ext cx="15758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VAAC ASH RGB</a:t>
            </a:r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4574625" y="4094638"/>
            <a:ext cx="17215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True Colour RGB</a:t>
            </a:r>
            <a:endParaRPr lang="en-AU" sz="1200" dirty="0"/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0" y="0"/>
            <a:ext cx="6883426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400" b="1" dirty="0">
                <a:solidFill>
                  <a:srgbClr val="FF0000"/>
                </a:solidFill>
                <a:latin typeface="+mn-lt"/>
                <a:cs typeface="Arial" charset="0"/>
              </a:rPr>
              <a:t>Please start the Power Point Slide Show to activate the animation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64108" y="15487"/>
            <a:ext cx="2179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animations courtesy BOM/JMA</a:t>
            </a:r>
            <a:endParaRPr lang="en-AU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35885" y="2557053"/>
            <a:ext cx="760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b="1" dirty="0" err="1" smtClean="0">
                <a:solidFill>
                  <a:schemeClr val="bg1"/>
                </a:solidFill>
              </a:rPr>
              <a:t>Manam</a:t>
            </a:r>
            <a:endParaRPr lang="en-A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90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7" y="836104"/>
            <a:ext cx="4254528" cy="29185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" y="3786741"/>
            <a:ext cx="4468136" cy="30650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80558"/>
            <a:ext cx="4477150" cy="3071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11" y="868083"/>
            <a:ext cx="4226319" cy="289919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35885" y="2557053"/>
            <a:ext cx="760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b="1" dirty="0" err="1" smtClean="0">
                <a:solidFill>
                  <a:schemeClr val="bg1"/>
                </a:solidFill>
              </a:rPr>
              <a:t>Manam</a:t>
            </a:r>
            <a:endParaRPr lang="en-AU" sz="14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6636"/>
            <a:ext cx="7886700" cy="509945"/>
          </a:xfrm>
        </p:spPr>
        <p:txBody>
          <a:bodyPr>
            <a:normAutofit fontScale="90000"/>
          </a:bodyPr>
          <a:lstStyle/>
          <a:p>
            <a:pPr algn="ctr"/>
            <a:r>
              <a:rPr lang="en-AU" sz="3100" b="1" dirty="0" err="1">
                <a:latin typeface="+mn-lt"/>
              </a:rPr>
              <a:t>Manam</a:t>
            </a:r>
            <a:r>
              <a:rPr lang="en-AU" sz="3100" b="1" dirty="0">
                <a:latin typeface="+mn-lt"/>
              </a:rPr>
              <a:t> eruption </a:t>
            </a:r>
            <a:r>
              <a:rPr lang="en-AU" sz="2200" dirty="0" smtClean="0">
                <a:latin typeface="+mn-lt"/>
              </a:rPr>
              <a:t>0730UTC </a:t>
            </a:r>
            <a:r>
              <a:rPr lang="en-AU" sz="2200" dirty="0">
                <a:latin typeface="+mn-lt"/>
              </a:rPr>
              <a:t>8</a:t>
            </a:r>
            <a:r>
              <a:rPr lang="en-AU" sz="2200" baseline="30000" dirty="0">
                <a:latin typeface="+mn-lt"/>
              </a:rPr>
              <a:t>th</a:t>
            </a:r>
            <a:r>
              <a:rPr lang="en-AU" sz="2200" dirty="0">
                <a:latin typeface="+mn-lt"/>
              </a:rPr>
              <a:t> December 2018</a:t>
            </a:r>
            <a:endParaRPr lang="en-AU" sz="2200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69897" y="0"/>
            <a:ext cx="1874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images courtesy BOM/JMA</a:t>
            </a:r>
            <a:endParaRPr lang="en-AU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184283" y="1022563"/>
            <a:ext cx="14633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JMA SO2 RGB</a:t>
            </a:r>
            <a:endParaRPr lang="en-AU" dirty="0"/>
          </a:p>
        </p:txBody>
      </p:sp>
      <p:sp>
        <p:nvSpPr>
          <p:cNvPr id="23" name="TextBox 22"/>
          <p:cNvSpPr txBox="1"/>
          <p:nvPr/>
        </p:nvSpPr>
        <p:spPr>
          <a:xfrm>
            <a:off x="4665529" y="1022563"/>
            <a:ext cx="21107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VAAC Detection RGB</a:t>
            </a:r>
            <a:endParaRPr lang="en-AU" dirty="0"/>
          </a:p>
        </p:txBody>
      </p:sp>
      <p:sp>
        <p:nvSpPr>
          <p:cNvPr id="24" name="TextBox 23"/>
          <p:cNvSpPr txBox="1"/>
          <p:nvPr/>
        </p:nvSpPr>
        <p:spPr>
          <a:xfrm>
            <a:off x="184283" y="4005166"/>
            <a:ext cx="15758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VAAC ASH RGB</a:t>
            </a:r>
            <a:endParaRPr lang="en-AU" dirty="0"/>
          </a:p>
        </p:txBody>
      </p:sp>
      <p:sp>
        <p:nvSpPr>
          <p:cNvPr id="25" name="TextBox 24"/>
          <p:cNvSpPr txBox="1"/>
          <p:nvPr/>
        </p:nvSpPr>
        <p:spPr>
          <a:xfrm>
            <a:off x="4572000" y="4016540"/>
            <a:ext cx="17215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True Colour RGB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02779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10" y="919020"/>
            <a:ext cx="8038581" cy="570786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958302" cy="675398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latin typeface="+mn-lt"/>
              </a:rPr>
              <a:t>SACS </a:t>
            </a:r>
            <a:r>
              <a:rPr lang="en-AU" sz="2800" b="1" dirty="0" smtClean="0">
                <a:latin typeface="+mn-lt"/>
              </a:rPr>
              <a:t>SO2 imagery at </a:t>
            </a:r>
            <a:r>
              <a:rPr lang="en-AU" sz="2800" b="1" dirty="0" smtClean="0">
                <a:latin typeface="+mn-lt"/>
              </a:rPr>
              <a:t>night (15-16UTC)</a:t>
            </a:r>
            <a:endParaRPr lang="en-AU" sz="2800" b="1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581001"/>
            <a:ext cx="29240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image courtesy </a:t>
            </a:r>
            <a:r>
              <a:rPr lang="en-AU" sz="1200" dirty="0"/>
              <a:t>http://sacs.aeronomie.be/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29575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7" y="1828872"/>
            <a:ext cx="457200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2840" y="5522077"/>
            <a:ext cx="471541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15-16UTC 8</a:t>
            </a:r>
            <a:r>
              <a:rPr lang="en-AU" baseline="30000" dirty="0" smtClean="0"/>
              <a:t>th</a:t>
            </a:r>
            <a:r>
              <a:rPr lang="en-AU" dirty="0" smtClean="0"/>
              <a:t> December </a:t>
            </a:r>
            <a:r>
              <a:rPr lang="en-AU" sz="2000" dirty="0" smtClean="0"/>
              <a:t>2018</a:t>
            </a:r>
            <a:endParaRPr lang="en-AU" sz="2000" dirty="0"/>
          </a:p>
        </p:txBody>
      </p:sp>
      <p:sp>
        <p:nvSpPr>
          <p:cNvPr id="7" name="Rectangle 6"/>
          <p:cNvSpPr/>
          <p:nvPr/>
        </p:nvSpPr>
        <p:spPr>
          <a:xfrm>
            <a:off x="-22839" y="1914408"/>
            <a:ext cx="4572000" cy="27699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AU" sz="1200" dirty="0"/>
              <a:t>https://satepsanone.nesdis.noaa.gov/pub/OMI/OMISO2/index.html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14924" y="6563696"/>
            <a:ext cx="21992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animations </a:t>
            </a:r>
            <a:r>
              <a:rPr lang="en-AU" sz="1200" dirty="0" smtClean="0"/>
              <a:t>courtesy BOM/JMA</a:t>
            </a:r>
            <a:endParaRPr lang="en-AU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4987" y="683673"/>
            <a:ext cx="4777756" cy="675398"/>
          </a:xfrm>
        </p:spPr>
        <p:txBody>
          <a:bodyPr>
            <a:normAutofit fontScale="90000"/>
          </a:bodyPr>
          <a:lstStyle/>
          <a:p>
            <a:pPr algn="ctr"/>
            <a:r>
              <a:rPr lang="en-AU" sz="2800" b="1" dirty="0" smtClean="0">
                <a:latin typeface="+mn-lt"/>
              </a:rPr>
              <a:t>Comparison with </a:t>
            </a:r>
            <a:r>
              <a:rPr lang="en-AU" sz="2800" b="1" dirty="0" smtClean="0">
                <a:latin typeface="+mn-lt"/>
              </a:rPr>
              <a:t>SACS </a:t>
            </a:r>
            <a:r>
              <a:rPr lang="en-AU" sz="2800" b="1" dirty="0" smtClean="0">
                <a:latin typeface="+mn-lt"/>
              </a:rPr>
              <a:t>SO2 imagery at </a:t>
            </a:r>
            <a:r>
              <a:rPr lang="en-AU" sz="2800" b="1" dirty="0" smtClean="0">
                <a:latin typeface="+mn-lt"/>
              </a:rPr>
              <a:t>night (15 – 16 UTC)</a:t>
            </a:r>
            <a:endParaRPr lang="en-AU" sz="2800" b="1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24" t="50696" r="48359" b="37118"/>
          <a:stretch/>
        </p:blipFill>
        <p:spPr>
          <a:xfrm>
            <a:off x="0" y="1884860"/>
            <a:ext cx="4777756" cy="3429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1581421"/>
            <a:ext cx="29240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image courtesy </a:t>
            </a:r>
            <a:r>
              <a:rPr lang="en-AU" sz="1200" dirty="0"/>
              <a:t>http://sacs.aeronomie.be/</a:t>
            </a:r>
            <a:endParaRPr lang="en-AU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03" y="6023329"/>
            <a:ext cx="4750353" cy="326125"/>
          </a:xfrm>
          <a:prstGeom prst="rect">
            <a:avLst/>
          </a:prstGeom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0" y="0"/>
            <a:ext cx="4777756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400" b="1" dirty="0">
                <a:solidFill>
                  <a:srgbClr val="FF0000"/>
                </a:solidFill>
                <a:latin typeface="+mn-lt"/>
                <a:cs typeface="Arial" charset="0"/>
              </a:rPr>
              <a:t>Please start the Power Point Slide Show to activate the animation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43" y="67929"/>
            <a:ext cx="4361257" cy="3303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08" y="3437584"/>
            <a:ext cx="4370892" cy="34200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65854" y="3017681"/>
            <a:ext cx="14633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JMA SO2 RGB</a:t>
            </a:r>
            <a:endParaRPr lang="en-AU" dirty="0"/>
          </a:p>
        </p:txBody>
      </p:sp>
      <p:sp>
        <p:nvSpPr>
          <p:cNvPr id="17" name="TextBox 16"/>
          <p:cNvSpPr txBox="1"/>
          <p:nvPr/>
        </p:nvSpPr>
        <p:spPr>
          <a:xfrm>
            <a:off x="4772769" y="6488265"/>
            <a:ext cx="15758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VAAC ASH RGB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6169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882</TotalTime>
  <Words>160</Words>
  <Application>Microsoft Office PowerPoint</Application>
  <PresentationFormat>On-screen Show (4:3)</PresentationFormat>
  <Paragraphs>32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Comparing various Ash RGB products with the JMA SO2 RGB product for the Manam eruption of the 8th December 2018</vt:lpstr>
      <vt:lpstr>PowerPoint Presentation</vt:lpstr>
      <vt:lpstr>Manam eruption 02 to 12 UTC 8th December 2018</vt:lpstr>
      <vt:lpstr>Manam eruption 0730UTC 8th December 2018</vt:lpstr>
      <vt:lpstr>SACS SO2 imagery at night (15-16UTC)</vt:lpstr>
      <vt:lpstr>Comparison with SACS SO2 imagery at night (15 – 16 UTC)</vt:lpstr>
    </vt:vector>
  </TitlesOfParts>
  <Company>Bureau of Meteorology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Bodo Zeschke</dc:creator>
  <cp:lastModifiedBy>Bodo Zeschke</cp:lastModifiedBy>
  <cp:revision>41</cp:revision>
  <dcterms:created xsi:type="dcterms:W3CDTF">2018-10-30T23:38:10Z</dcterms:created>
  <dcterms:modified xsi:type="dcterms:W3CDTF">2018-12-10T06:32:07Z</dcterms:modified>
</cp:coreProperties>
</file>