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9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980F-6A18-4BDC-86E5-2C1DEB493FFB}" type="datetimeFigureOut">
              <a:rPr lang="en-AU" smtClean="0"/>
              <a:t>3/12/2018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D073-D11C-470E-B8B0-EA261C36A0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4254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980F-6A18-4BDC-86E5-2C1DEB493FFB}" type="datetimeFigureOut">
              <a:rPr lang="en-AU" smtClean="0"/>
              <a:t>3/12/2018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D073-D11C-470E-B8B0-EA261C36A0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3794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980F-6A18-4BDC-86E5-2C1DEB493FFB}" type="datetimeFigureOut">
              <a:rPr lang="en-AU" smtClean="0"/>
              <a:t>3/12/2018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D073-D11C-470E-B8B0-EA261C36A0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3617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980F-6A18-4BDC-86E5-2C1DEB493FFB}" type="datetimeFigureOut">
              <a:rPr lang="en-AU" smtClean="0"/>
              <a:t>3/12/2018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D073-D11C-470E-B8B0-EA261C36A0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2010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980F-6A18-4BDC-86E5-2C1DEB493FFB}" type="datetimeFigureOut">
              <a:rPr lang="en-AU" smtClean="0"/>
              <a:t>3/12/2018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D073-D11C-470E-B8B0-EA261C36A0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9855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980F-6A18-4BDC-86E5-2C1DEB493FFB}" type="datetimeFigureOut">
              <a:rPr lang="en-AU" smtClean="0"/>
              <a:t>3/12/2018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D073-D11C-470E-B8B0-EA261C36A0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2369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980F-6A18-4BDC-86E5-2C1DEB493FFB}" type="datetimeFigureOut">
              <a:rPr lang="en-AU" smtClean="0"/>
              <a:t>3/12/2018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D073-D11C-470E-B8B0-EA261C36A0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6199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980F-6A18-4BDC-86E5-2C1DEB493FFB}" type="datetimeFigureOut">
              <a:rPr lang="en-AU" smtClean="0"/>
              <a:t>3/12/2018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D073-D11C-470E-B8B0-EA261C36A0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5500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980F-6A18-4BDC-86E5-2C1DEB493FFB}" type="datetimeFigureOut">
              <a:rPr lang="en-AU" smtClean="0"/>
              <a:t>3/12/2018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D073-D11C-470E-B8B0-EA261C36A0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489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980F-6A18-4BDC-86E5-2C1DEB493FFB}" type="datetimeFigureOut">
              <a:rPr lang="en-AU" smtClean="0"/>
              <a:t>3/12/2018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D073-D11C-470E-B8B0-EA261C36A0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733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980F-6A18-4BDC-86E5-2C1DEB493FFB}" type="datetimeFigureOut">
              <a:rPr lang="en-AU" smtClean="0"/>
              <a:t>3/12/2018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D073-D11C-470E-B8B0-EA261C36A0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6973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A980F-6A18-4BDC-86E5-2C1DEB493FFB}" type="datetimeFigureOut">
              <a:rPr lang="en-AU" smtClean="0"/>
              <a:t>3/12/2018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2D073-D11C-470E-B8B0-EA261C36A0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768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143000" y="3775587"/>
            <a:ext cx="6858000" cy="1999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AU" sz="2400" dirty="0"/>
              <a:t>01 to 07UTC 2</a:t>
            </a:r>
            <a:r>
              <a:rPr lang="en-AU" sz="2400" baseline="30000" dirty="0"/>
              <a:t>nd</a:t>
            </a:r>
            <a:r>
              <a:rPr lang="en-AU" sz="2400" dirty="0"/>
              <a:t> December </a:t>
            </a:r>
            <a:r>
              <a:rPr lang="en-AU" sz="2400" dirty="0" smtClean="0"/>
              <a:t>2018</a:t>
            </a:r>
          </a:p>
          <a:p>
            <a:pPr>
              <a:defRPr/>
            </a:pPr>
            <a:endParaRPr lang="en-AU" sz="2400" dirty="0" smtClean="0"/>
          </a:p>
          <a:p>
            <a:pPr>
              <a:defRPr/>
            </a:pPr>
            <a:r>
              <a:rPr lang="en-AU" sz="2400" dirty="0" smtClean="0"/>
              <a:t>Assembled by </a:t>
            </a:r>
            <a:r>
              <a:rPr lang="en-AU" sz="2400" dirty="0" err="1" smtClean="0"/>
              <a:t>B.Zeschke</a:t>
            </a:r>
            <a:r>
              <a:rPr lang="en-AU" sz="2400" dirty="0" smtClean="0"/>
              <a:t>, BMTC, Australian </a:t>
            </a:r>
            <a:r>
              <a:rPr lang="en-AU" sz="2400" dirty="0" err="1" smtClean="0"/>
              <a:t>Vlab</a:t>
            </a:r>
            <a:r>
              <a:rPr lang="en-AU" sz="2400" dirty="0" smtClean="0"/>
              <a:t> Centre of Excellence</a:t>
            </a:r>
            <a:endParaRPr lang="en-AU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 anchorCtr="0">
            <a:normAutofit/>
          </a:bodyPr>
          <a:lstStyle/>
          <a:p>
            <a:r>
              <a:rPr lang="en-AU" sz="2800" b="1" dirty="0" smtClean="0">
                <a:latin typeface="+mn-lt"/>
              </a:rPr>
              <a:t>Vortices within Stratocumulus cloud</a:t>
            </a:r>
            <a:br>
              <a:rPr lang="en-AU" sz="2800" b="1" dirty="0" smtClean="0">
                <a:latin typeface="+mn-lt"/>
              </a:rPr>
            </a:br>
            <a:r>
              <a:rPr lang="en-AU" sz="2800" b="1" dirty="0" smtClean="0">
                <a:latin typeface="+mn-lt"/>
              </a:rPr>
              <a:t>Indian Ocean </a:t>
            </a:r>
            <a:endParaRPr lang="en-AU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313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266"/>
          <a:stretch/>
        </p:blipFill>
        <p:spPr>
          <a:xfrm>
            <a:off x="4591250" y="680185"/>
            <a:ext cx="4552749" cy="3834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93" y="0"/>
            <a:ext cx="9144000" cy="820775"/>
          </a:xfrm>
        </p:spPr>
        <p:txBody>
          <a:bodyPr>
            <a:normAutofit/>
          </a:bodyPr>
          <a:lstStyle/>
          <a:p>
            <a:pPr algn="ctr"/>
            <a:r>
              <a:rPr lang="en-AU" sz="2400" b="1" dirty="0" smtClean="0">
                <a:latin typeface="+mn-lt"/>
              </a:rPr>
              <a:t>Location of interest </a:t>
            </a:r>
            <a:r>
              <a:rPr lang="en-AU" sz="2000" dirty="0" smtClean="0">
                <a:latin typeface="+mn-lt"/>
              </a:rPr>
              <a:t>01 and 06UTC 2</a:t>
            </a:r>
            <a:r>
              <a:rPr lang="en-AU" sz="2000" baseline="30000" dirty="0" smtClean="0">
                <a:latin typeface="+mn-lt"/>
              </a:rPr>
              <a:t>nd</a:t>
            </a:r>
            <a:r>
              <a:rPr lang="en-AU" sz="2000" dirty="0" smtClean="0">
                <a:latin typeface="+mn-lt"/>
              </a:rPr>
              <a:t> December 2018</a:t>
            </a:r>
            <a:endParaRPr lang="en-AU" sz="2000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83425" y="0"/>
            <a:ext cx="226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/>
              <a:t>animation courtesy JMA BOM</a:t>
            </a:r>
            <a:endParaRPr lang="en-AU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60"/>
          <a:stretch/>
        </p:blipFill>
        <p:spPr>
          <a:xfrm>
            <a:off x="-16593" y="680185"/>
            <a:ext cx="4563940" cy="383406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871416" y="2242686"/>
            <a:ext cx="1577472" cy="10972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/>
          <p:cNvSpPr/>
          <p:nvPr/>
        </p:nvSpPr>
        <p:spPr>
          <a:xfrm>
            <a:off x="307476" y="2242686"/>
            <a:ext cx="1577472" cy="10972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6261" y="3664869"/>
            <a:ext cx="3645317" cy="31931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026" y="3664869"/>
            <a:ext cx="3662701" cy="31882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04500" y="259721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rgbClr val="FF0000"/>
                </a:solidFill>
              </a:rPr>
              <a:t>X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0560" y="259721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rgbClr val="FF0000"/>
                </a:solidFill>
              </a:rPr>
              <a:t>X</a:t>
            </a:r>
            <a:endParaRPr lang="en-A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0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624"/>
            <a:ext cx="9144000" cy="48017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8424"/>
            <a:ext cx="9144000" cy="820775"/>
          </a:xfrm>
        </p:spPr>
        <p:txBody>
          <a:bodyPr>
            <a:normAutofit fontScale="90000"/>
          </a:bodyPr>
          <a:lstStyle/>
          <a:p>
            <a:pPr algn="ctr"/>
            <a:r>
              <a:rPr lang="en-AU" sz="2400" b="1" dirty="0" smtClean="0">
                <a:solidFill>
                  <a:srgbClr val="FF0000"/>
                </a:solidFill>
                <a:latin typeface="+mn-lt"/>
              </a:rPr>
              <a:t>Animation 1: </a:t>
            </a:r>
            <a:r>
              <a:rPr lang="en-AU" sz="2400" b="1" dirty="0" smtClean="0">
                <a:latin typeface="+mn-lt"/>
              </a:rPr>
              <a:t>Vortices in Stratocumulus cloud </a:t>
            </a:r>
            <a:r>
              <a:rPr lang="en-AU" sz="2000" dirty="0" smtClean="0">
                <a:latin typeface="+mn-lt"/>
              </a:rPr>
              <a:t>01 to 07UTC 2</a:t>
            </a:r>
            <a:r>
              <a:rPr lang="en-AU" sz="2000" baseline="30000" dirty="0" smtClean="0">
                <a:latin typeface="+mn-lt"/>
              </a:rPr>
              <a:t>nd</a:t>
            </a:r>
            <a:r>
              <a:rPr lang="en-AU" sz="2000" dirty="0" smtClean="0">
                <a:latin typeface="+mn-lt"/>
              </a:rPr>
              <a:t> December 2018</a:t>
            </a:r>
            <a:br>
              <a:rPr lang="en-AU" sz="2000" dirty="0" smtClean="0">
                <a:latin typeface="+mn-lt"/>
              </a:rPr>
            </a:br>
            <a:r>
              <a:rPr lang="en-AU" sz="2000" dirty="0" smtClean="0">
                <a:latin typeface="+mn-lt"/>
              </a:rPr>
              <a:t>10 frames per second animation</a:t>
            </a:r>
            <a:endParaRPr lang="en-AU" sz="2000" dirty="0">
              <a:latin typeface="+mn-lt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0" y="0"/>
            <a:ext cx="6883426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400" b="1" dirty="0">
                <a:solidFill>
                  <a:srgbClr val="FF0000"/>
                </a:solidFill>
                <a:latin typeface="+mn-lt"/>
                <a:cs typeface="Arial" charset="0"/>
              </a:rPr>
              <a:t>Please start the Power Point Slide Show to activate the animation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83425" y="0"/>
            <a:ext cx="226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/>
              <a:t>animation courtesy JMA BOM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04685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64</Words>
  <Application>Microsoft Office PowerPoint</Application>
  <PresentationFormat>On-screen Show (4:3)</PresentationFormat>
  <Paragraphs>11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Vortices within Stratocumulus cloud Indian Ocean </vt:lpstr>
      <vt:lpstr>Location of interest 01 and 06UTC 2nd December 2018</vt:lpstr>
      <vt:lpstr>Animation 1: Vortices in Stratocumulus cloud 01 to 07UTC 2nd December 2018 10 frames per second animation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Vortices within Stratocumulus cloud Indian Ocean</dc:title>
  <dc:creator>Bodo Zeschke</dc:creator>
  <cp:lastModifiedBy>Bodo Zeschke</cp:lastModifiedBy>
  <cp:revision>3</cp:revision>
  <dcterms:created xsi:type="dcterms:W3CDTF">2018-12-02T23:35:21Z</dcterms:created>
  <dcterms:modified xsi:type="dcterms:W3CDTF">2018-12-03T00:16:29Z</dcterms:modified>
</cp:coreProperties>
</file>