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6" r:id="rId2"/>
    <p:sldId id="256" r:id="rId3"/>
    <p:sldId id="267" r:id="rId4"/>
    <p:sldId id="270" r:id="rId5"/>
    <p:sldId id="261" r:id="rId6"/>
    <p:sldId id="272" r:id="rId7"/>
    <p:sldId id="268" r:id="rId8"/>
    <p:sldId id="271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7" autoAdjust="0"/>
    <p:restoredTop sz="94690" autoAdjust="0"/>
  </p:normalViewPr>
  <p:slideViewPr>
    <p:cSldViewPr snapToGrid="0">
      <p:cViewPr varScale="1">
        <p:scale>
          <a:sx n="91" d="100"/>
          <a:sy n="91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DBF28-4C11-4FE0-8289-CAA28D3AB558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2DF3-68D0-44D6-93F2-4E4052C62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69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6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45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3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488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9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5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12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10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6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55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0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 smtClean="0">
                <a:latin typeface="+mn-lt"/>
              </a:rPr>
              <a:t>Comparing various Ash RGB products with the JMA SO2 RGB product </a:t>
            </a:r>
            <a:r>
              <a:rPr lang="en-AU" sz="3200" b="1" dirty="0" smtClean="0">
                <a:latin typeface="+mn-lt"/>
              </a:rPr>
              <a:t>for Ambrym,  </a:t>
            </a:r>
            <a:r>
              <a:rPr lang="en-AU" sz="3200" b="1" dirty="0" smtClean="0">
                <a:latin typeface="+mn-lt"/>
              </a:rPr>
              <a:t>Vanuatu </a:t>
            </a:r>
            <a:r>
              <a:rPr lang="en-AU" sz="3200" b="1" dirty="0" smtClean="0">
                <a:latin typeface="+mn-lt"/>
              </a:rPr>
              <a:t>degassing event of the 8/9</a:t>
            </a:r>
            <a:r>
              <a:rPr lang="en-AU" sz="3200" b="1" baseline="30000" dirty="0" smtClean="0">
                <a:latin typeface="+mn-lt"/>
              </a:rPr>
              <a:t>th</a:t>
            </a:r>
            <a:r>
              <a:rPr lang="en-AU" sz="3200" b="1" dirty="0" smtClean="0">
                <a:latin typeface="+mn-lt"/>
              </a:rPr>
              <a:t> November 2018</a:t>
            </a:r>
            <a:endParaRPr lang="en-AU" sz="32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587"/>
            <a:ext cx="6858000" cy="19997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</a:t>
            </a:r>
            <a:r>
              <a:rPr lang="en-AU" sz="2400" dirty="0" smtClean="0"/>
              <a:t>Centre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7055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79"/>
            <a:ext cx="9144000" cy="6881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760" y="-23979"/>
            <a:ext cx="14392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JMA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1062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7" y="3836418"/>
            <a:ext cx="3703486" cy="3036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5" y="3823067"/>
            <a:ext cx="3693761" cy="302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6" y="786582"/>
            <a:ext cx="3703486" cy="303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5" y="786581"/>
            <a:ext cx="3678432" cy="3015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6"/>
            <a:ext cx="91440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smtClean="0">
                <a:latin typeface="+mn-lt"/>
              </a:rPr>
              <a:t>Ambrym degassing </a:t>
            </a:r>
            <a:r>
              <a:rPr lang="en-AU" sz="2000" dirty="0" smtClean="0">
                <a:latin typeface="+mn-lt"/>
              </a:rPr>
              <a:t>18UTC 8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Nov -06UTC 9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Nov 2018</a:t>
            </a:r>
            <a:endParaRPr lang="en-AU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051" y="3453735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781206" y="3467086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816105" y="6482247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4781206" y="6503571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288358" y="1299001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0"/>
            <a:ext cx="6883426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64108" y="15487"/>
            <a:ext cx="21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BOM/JMA</a:t>
            </a:r>
            <a:endParaRPr lang="en-A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329990" y="1292727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9725" y="4358875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6657" y="4350259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6" y="786581"/>
            <a:ext cx="3708571" cy="3040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9" y="3845172"/>
            <a:ext cx="3674632" cy="3012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86" y="3843093"/>
            <a:ext cx="3695343" cy="3029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01" y="793257"/>
            <a:ext cx="3711628" cy="30431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051" y="3453735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4781206" y="3467086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816105" y="6482247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4781206" y="6503571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Ambrym degassing </a:t>
            </a:r>
            <a:r>
              <a:rPr lang="en-AU" sz="2000" dirty="0" smtClean="0">
                <a:latin typeface="+mn-lt"/>
              </a:rPr>
              <a:t>2210UTC </a:t>
            </a:r>
            <a:r>
              <a:rPr lang="en-AU" sz="2000" dirty="0" smtClean="0">
                <a:latin typeface="+mn-lt"/>
              </a:rPr>
              <a:t>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18" name="Oval 17"/>
          <p:cNvSpPr/>
          <p:nvPr/>
        </p:nvSpPr>
        <p:spPr>
          <a:xfrm>
            <a:off x="2035277" y="1750142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2222068" y="4950669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102693" y="4803949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5968044" y="1750142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/>
          <p:cNvSpPr txBox="1"/>
          <p:nvPr/>
        </p:nvSpPr>
        <p:spPr>
          <a:xfrm>
            <a:off x="1281545" y="1226922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5" y="793801"/>
            <a:ext cx="3702823" cy="303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5" y="3836418"/>
            <a:ext cx="3703487" cy="3036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4" y="3823066"/>
            <a:ext cx="3693763" cy="3028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6" y="786581"/>
            <a:ext cx="3708571" cy="3040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051" y="3453735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4781206" y="3467086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816105" y="6482247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4781206" y="6503571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Ambrym degassing </a:t>
            </a:r>
            <a:r>
              <a:rPr lang="en-AU" sz="2000" dirty="0" smtClean="0">
                <a:latin typeface="+mn-lt"/>
              </a:rPr>
              <a:t>2220UTC </a:t>
            </a:r>
            <a:r>
              <a:rPr lang="en-AU" sz="2000" dirty="0" smtClean="0">
                <a:latin typeface="+mn-lt"/>
              </a:rPr>
              <a:t>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18" name="Oval 17"/>
          <p:cNvSpPr/>
          <p:nvPr/>
        </p:nvSpPr>
        <p:spPr>
          <a:xfrm>
            <a:off x="2035277" y="1750142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2222068" y="4950669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102693" y="4803949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5968044" y="1750142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/>
          <p:cNvSpPr txBox="1"/>
          <p:nvPr/>
        </p:nvSpPr>
        <p:spPr>
          <a:xfrm>
            <a:off x="1281545" y="1226922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5" y="793801"/>
            <a:ext cx="3702823" cy="303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5" y="3836418"/>
            <a:ext cx="3703487" cy="3036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4" y="3823066"/>
            <a:ext cx="3693763" cy="3028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6" y="786581"/>
            <a:ext cx="3708571" cy="3040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051" y="3453735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4781206" y="3467086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816105" y="6482247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4781206" y="6503571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Ambrym degassing </a:t>
            </a:r>
            <a:r>
              <a:rPr lang="en-AU" sz="2000" dirty="0" smtClean="0">
                <a:latin typeface="+mn-lt"/>
              </a:rPr>
              <a:t>2220UTC </a:t>
            </a:r>
            <a:r>
              <a:rPr lang="en-AU" sz="2000" dirty="0" smtClean="0">
                <a:latin typeface="+mn-lt"/>
              </a:rPr>
              <a:t>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18" name="Oval 17"/>
          <p:cNvSpPr/>
          <p:nvPr/>
        </p:nvSpPr>
        <p:spPr>
          <a:xfrm>
            <a:off x="2035277" y="1750142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2222068" y="4950669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6102693" y="4803949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5968044" y="1750142"/>
            <a:ext cx="1167204" cy="1066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/>
          <p:cNvSpPr txBox="1"/>
          <p:nvPr/>
        </p:nvSpPr>
        <p:spPr>
          <a:xfrm>
            <a:off x="1281545" y="1226922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868" y="1103221"/>
            <a:ext cx="2419350" cy="2095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263" y="4267577"/>
            <a:ext cx="2847975" cy="21145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168" y="4267577"/>
            <a:ext cx="29527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47" y="3050017"/>
            <a:ext cx="4644453" cy="3807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" y="3239509"/>
            <a:ext cx="4532669" cy="33995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825" y="3239509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AU" sz="1200" dirty="0"/>
              <a:t>https://satepsanone.nesdis.noaa.gov/pub/OMI/OMISO2/index.html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            </a:t>
            </a:r>
            <a:r>
              <a:rPr lang="en-AU" sz="2000" dirty="0" smtClean="0"/>
              <a:t>0221UTC 9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 2018                                0230UTC 9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 2018 </a:t>
            </a:r>
            <a:endParaRPr lang="en-AU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86" y="365127"/>
            <a:ext cx="3310759" cy="2181568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Comparison with OMI SO2 </a:t>
            </a:r>
            <a:r>
              <a:rPr lang="en-AU" sz="2800" b="1" dirty="0" smtClean="0">
                <a:latin typeface="+mn-lt"/>
              </a:rPr>
              <a:t>imagery and 1496m altitude trajectory</a:t>
            </a:r>
            <a:endParaRPr lang="en-AU" sz="28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3103" y="6180891"/>
            <a:ext cx="17972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0"/>
          <a:stretch/>
        </p:blipFill>
        <p:spPr>
          <a:xfrm>
            <a:off x="5105998" y="75589"/>
            <a:ext cx="3431549" cy="297442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6200000">
            <a:off x="6480514" y="4619338"/>
            <a:ext cx="682515" cy="100899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5238232" y="3781205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8586" y="67294"/>
            <a:ext cx="12696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NOAA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05690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47" y="3013186"/>
            <a:ext cx="4644453" cy="3807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" y="3202678"/>
            <a:ext cx="4532669" cy="3399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            </a:t>
            </a:r>
            <a:r>
              <a:rPr lang="en-AU" sz="2000" dirty="0" smtClean="0"/>
              <a:t>0221UTC 9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 2018                                0230UTC 9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 2018 </a:t>
            </a:r>
            <a:endParaRPr lang="en-AU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86" y="365127"/>
            <a:ext cx="3310759" cy="2181568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Comparison with OMI SO2 </a:t>
            </a:r>
            <a:r>
              <a:rPr lang="en-AU" sz="2800" b="1" dirty="0" smtClean="0">
                <a:latin typeface="+mn-lt"/>
              </a:rPr>
              <a:t>imagery and 3000m altitude trajectory</a:t>
            </a:r>
            <a:endParaRPr lang="en-AU" sz="2800" b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25" y="3202678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AU" sz="1200" dirty="0"/>
              <a:t>https://satepsanone.nesdis.noaa.gov/pub/OMI/OMISO2/index.html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3103" y="6180891"/>
            <a:ext cx="17972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0"/>
          <a:stretch/>
        </p:blipFill>
        <p:spPr>
          <a:xfrm>
            <a:off x="5078893" y="61215"/>
            <a:ext cx="3485760" cy="295197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0092066">
            <a:off x="6639454" y="4397931"/>
            <a:ext cx="682515" cy="100899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5238232" y="3781205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8586" y="67294"/>
            <a:ext cx="12696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NOAA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22395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08" y="1639380"/>
            <a:ext cx="4667292" cy="3826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7" y="1828872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839" y="5522077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            </a:t>
            </a:r>
            <a:r>
              <a:rPr lang="en-AU" sz="2000" dirty="0" smtClean="0"/>
              <a:t>0359UTC 9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 2018                                0410UTC 9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 2018 </a:t>
            </a:r>
            <a:endParaRPr lang="en-AU" sz="2000" dirty="0"/>
          </a:p>
        </p:txBody>
      </p:sp>
      <p:sp>
        <p:nvSpPr>
          <p:cNvPr id="7" name="Rectangle 6"/>
          <p:cNvSpPr/>
          <p:nvPr/>
        </p:nvSpPr>
        <p:spPr>
          <a:xfrm>
            <a:off x="-22839" y="1914408"/>
            <a:ext cx="4572000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AU" sz="1200" dirty="0"/>
              <a:t>https://satepsanone.nesdis.noaa.gov/pub/OMI/OMISO2/index.html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1744" y="5257872"/>
            <a:ext cx="17972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958302" cy="675398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Comparison with OMI SO2 </a:t>
            </a:r>
            <a:r>
              <a:rPr lang="en-AU" sz="2800" b="1" dirty="0" smtClean="0">
                <a:latin typeface="+mn-lt"/>
              </a:rPr>
              <a:t>imagery at ~ 04UTC</a:t>
            </a:r>
            <a:endParaRPr lang="en-AU" sz="28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0646" y="2362309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Espiritu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Santo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90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809</TotalTime>
  <Words>246</Words>
  <Application>Microsoft Office PowerPoint</Application>
  <PresentationFormat>On-screen Show (4:3)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Comparing various Ash RGB products with the JMA SO2 RGB product for Ambrym,  Vanuatu degassing event of the 8/9th November 2018</vt:lpstr>
      <vt:lpstr>PowerPoint Presentation</vt:lpstr>
      <vt:lpstr>Animation: Ambrym degassing 18UTC 8th Nov -06UTC 9th Nov 2018</vt:lpstr>
      <vt:lpstr>Ambrym degassing 2210UTC 30th October 2018</vt:lpstr>
      <vt:lpstr>Ambrym degassing 2220UTC 30th October 2018</vt:lpstr>
      <vt:lpstr>Ambrym degassing 2220UTC 30th October 2018</vt:lpstr>
      <vt:lpstr>Comparison with OMI SO2 imagery and 1496m altitude trajectory</vt:lpstr>
      <vt:lpstr>Comparison with OMI SO2 imagery and 3000m altitude trajectory</vt:lpstr>
      <vt:lpstr>Comparison with OMI SO2 imagery at ~ 04UTC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34</cp:revision>
  <dcterms:created xsi:type="dcterms:W3CDTF">2018-10-30T23:38:10Z</dcterms:created>
  <dcterms:modified xsi:type="dcterms:W3CDTF">2018-11-12T05:14:09Z</dcterms:modified>
</cp:coreProperties>
</file>