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 autoAdjust="0"/>
    <p:restoredTop sz="96265" autoAdjust="0"/>
  </p:normalViewPr>
  <p:slideViewPr>
    <p:cSldViewPr snapToGrid="0">
      <p:cViewPr varScale="1">
        <p:scale>
          <a:sx n="99" d="100"/>
          <a:sy n="99" d="100"/>
        </p:scale>
        <p:origin x="78" y="1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141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587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8583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592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996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4278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11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811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270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951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027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17DB2-4E1C-4437-9BE5-8D4B3A36FA65}" type="datetimeFigureOut">
              <a:rPr lang="en-AU" smtClean="0"/>
              <a:t>24/10/2018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5D1DB-D3DA-44A6-B88B-FEA44BC3693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050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22" y="170880"/>
            <a:ext cx="2912902" cy="2930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72" y="143437"/>
            <a:ext cx="2971985" cy="2958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4548"/>
            <a:ext cx="3133252" cy="2876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022" y="3604548"/>
            <a:ext cx="2917179" cy="28687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72" y="3604548"/>
            <a:ext cx="3036028" cy="2876935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6253" y="931275"/>
            <a:ext cx="3032721" cy="2290813"/>
          </a:xfrm>
        </p:spPr>
        <p:txBody>
          <a:bodyPr anchor="ctr" anchorCtr="0">
            <a:normAutofit fontScale="90000"/>
          </a:bodyPr>
          <a:lstStyle/>
          <a:p>
            <a:r>
              <a:rPr lang="en-AU" sz="2400" b="1" dirty="0" smtClean="0">
                <a:latin typeface="+mn-lt"/>
              </a:rPr>
              <a:t>Various satellit</a:t>
            </a:r>
            <a:r>
              <a:rPr lang="en-AU" sz="2400" b="1" baseline="0" dirty="0" smtClean="0">
                <a:latin typeface="+mn-lt"/>
              </a:rPr>
              <a:t>e products for night time detection</a:t>
            </a:r>
            <a:r>
              <a:rPr lang="en-AU" sz="2400" b="1" dirty="0" smtClean="0">
                <a:latin typeface="+mn-lt"/>
              </a:rPr>
              <a:t> and monitoring of storms and </a:t>
            </a:r>
            <a:r>
              <a:rPr lang="en-AU" sz="2400" b="1" dirty="0" err="1" smtClean="0">
                <a:latin typeface="+mn-lt"/>
              </a:rPr>
              <a:t>gustfront</a:t>
            </a:r>
            <a:r>
              <a:rPr lang="en-AU" sz="2400" b="1" dirty="0" smtClean="0">
                <a:latin typeface="+mn-lt"/>
              </a:rPr>
              <a:t>, Malaya / Singapore area </a:t>
            </a:r>
            <a:br>
              <a:rPr lang="en-AU" sz="24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1600 to 2030UTC 19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October 2018</a:t>
            </a:r>
            <a:endParaRPr lang="en-AU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8546" y="3091559"/>
            <a:ext cx="291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/>
              <a:t>BMKG Indonesia Night Microphysics (Complete Recipe)</a:t>
            </a:r>
            <a:endParaRPr lang="en-A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36742" y="3081328"/>
            <a:ext cx="2912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b="1" dirty="0" smtClean="0"/>
              <a:t>BMKG Indonesia Night Microphysics (Another Version)</a:t>
            </a:r>
            <a:endParaRPr lang="en-A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8148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dirty="0" smtClean="0"/>
              <a:t>      Night Microphysics RGB (</a:t>
            </a:r>
            <a:r>
              <a:rPr lang="en-AU" sz="1400" b="1" dirty="0" err="1" smtClean="0"/>
              <a:t>midlat</a:t>
            </a:r>
            <a:r>
              <a:rPr lang="en-AU" sz="1400" b="1" dirty="0" smtClean="0"/>
              <a:t>)                Night Microphysics RGB (tropical)                  Sandwich Product (tropical)</a:t>
            </a:r>
            <a:endParaRPr lang="en-AU" sz="1400" b="1" dirty="0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0"/>
            <a:ext cx="317854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  <a:cs typeface="Arial" charset="0"/>
              </a:rPr>
              <a:t>Please start the Power Point Slide Show to activate the animation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5525" y="5934084"/>
            <a:ext cx="113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Singapore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327549"/>
            <a:ext cx="213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/>
              <a:t>animations courtesy JMA/BOM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337531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67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Various satellite products for night time detection and monitoring of storms and gustfront, Malaya / Singapore area  1600 to 2030UTC 19th October 2018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Various satellite products for night time detection and monitoring of storms and gustfront, Malaya / Singapore area  1600 to 2030UTC 19th October 2018</dc:title>
  <dc:creator>Bodo Zeschke</dc:creator>
  <cp:lastModifiedBy>Bodo Zeschke</cp:lastModifiedBy>
  <cp:revision>4</cp:revision>
  <dcterms:created xsi:type="dcterms:W3CDTF">2018-10-24T07:27:22Z</dcterms:created>
  <dcterms:modified xsi:type="dcterms:W3CDTF">2018-10-24T07:53:40Z</dcterms:modified>
</cp:coreProperties>
</file>