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63" r:id="rId2"/>
    <p:sldId id="264" r:id="rId3"/>
    <p:sldId id="271" r:id="rId4"/>
    <p:sldId id="272" r:id="rId5"/>
    <p:sldId id="273" r:id="rId6"/>
    <p:sldId id="274" r:id="rId7"/>
    <p:sldId id="266" r:id="rId8"/>
    <p:sldId id="275" r:id="rId9"/>
    <p:sldId id="276" r:id="rId10"/>
    <p:sldId id="277" r:id="rId11"/>
    <p:sldId id="278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A40082-ACDF-41D8-B150-23721E02A297}" type="datetimeFigureOut">
              <a:rPr lang="en-AU" smtClean="0"/>
              <a:t>4/05/2018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E4A81-2E62-4F0A-8823-91627C554820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08222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 dirty="0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D6F5405-F148-4C74-935A-911F18A9BE80}" type="slidenum">
              <a:rPr lang="en-AU" altLang="en-US" sz="1300" smtClean="0"/>
              <a:pPr>
                <a:spcBef>
                  <a:spcPct val="0"/>
                </a:spcBef>
              </a:pPr>
              <a:t>1</a:t>
            </a:fld>
            <a:endParaRPr lang="en-AU" altLang="en-US" sz="1300" dirty="0" smtClean="0"/>
          </a:p>
        </p:txBody>
      </p:sp>
    </p:spTree>
    <p:extLst>
      <p:ext uri="{BB962C8B-B14F-4D97-AF65-F5344CB8AC3E}">
        <p14:creationId xmlns:p14="http://schemas.microsoft.com/office/powerpoint/2010/main" val="3637765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6D51-D7BF-4EE5-A081-51648EC02469}" type="datetimeFigureOut">
              <a:rPr lang="en-AU" smtClean="0"/>
              <a:t>4/05/2018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B2C0-11EC-466E-A631-1104FB05A11D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0346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6D51-D7BF-4EE5-A081-51648EC02469}" type="datetimeFigureOut">
              <a:rPr lang="en-AU" smtClean="0"/>
              <a:t>4/05/2018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B2C0-11EC-466E-A631-1104FB05A11D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90810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6D51-D7BF-4EE5-A081-51648EC02469}" type="datetimeFigureOut">
              <a:rPr lang="en-AU" smtClean="0"/>
              <a:t>4/05/2018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B2C0-11EC-466E-A631-1104FB05A11D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53167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6D51-D7BF-4EE5-A081-51648EC02469}" type="datetimeFigureOut">
              <a:rPr lang="en-AU" smtClean="0"/>
              <a:t>4/05/2018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B2C0-11EC-466E-A631-1104FB05A11D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38891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6D51-D7BF-4EE5-A081-51648EC02469}" type="datetimeFigureOut">
              <a:rPr lang="en-AU" smtClean="0"/>
              <a:t>4/05/2018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B2C0-11EC-466E-A631-1104FB05A11D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32792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6D51-D7BF-4EE5-A081-51648EC02469}" type="datetimeFigureOut">
              <a:rPr lang="en-AU" smtClean="0"/>
              <a:t>4/05/2018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B2C0-11EC-466E-A631-1104FB05A11D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47732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6D51-D7BF-4EE5-A081-51648EC02469}" type="datetimeFigureOut">
              <a:rPr lang="en-AU" smtClean="0"/>
              <a:t>4/05/2018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B2C0-11EC-466E-A631-1104FB05A11D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19111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6D51-D7BF-4EE5-A081-51648EC02469}" type="datetimeFigureOut">
              <a:rPr lang="en-AU" smtClean="0"/>
              <a:t>4/05/2018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B2C0-11EC-466E-A631-1104FB05A11D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3565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6D51-D7BF-4EE5-A081-51648EC02469}" type="datetimeFigureOut">
              <a:rPr lang="en-AU" smtClean="0"/>
              <a:t>4/05/2018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B2C0-11EC-466E-A631-1104FB05A11D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3911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6D51-D7BF-4EE5-A081-51648EC02469}" type="datetimeFigureOut">
              <a:rPr lang="en-AU" smtClean="0"/>
              <a:t>4/05/2018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B2C0-11EC-466E-A631-1104FB05A11D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96417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6D51-D7BF-4EE5-A081-51648EC02469}" type="datetimeFigureOut">
              <a:rPr lang="en-AU" smtClean="0"/>
              <a:t>4/05/2018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B2C0-11EC-466E-A631-1104FB05A11D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05616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86D51-D7BF-4EE5-A081-51648EC02469}" type="datetimeFigureOut">
              <a:rPr lang="en-AU" smtClean="0"/>
              <a:t>4/05/2018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DB2C0-11EC-466E-A631-1104FB05A11D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4206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5AprilIRloop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82675"/>
            <a:ext cx="838835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9750" y="1801090"/>
            <a:ext cx="8064500" cy="2225965"/>
          </a:xfrm>
          <a:solidFill>
            <a:schemeClr val="bg1">
              <a:alpha val="49019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AU" altLang="en-US" sz="2800" b="1" dirty="0" smtClean="0">
                <a:solidFill>
                  <a:srgbClr val="0033CC"/>
                </a:solidFill>
                <a:latin typeface="+mn-lt"/>
              </a:rPr>
              <a:t>Comparing Synthetic Satellite and RADAR output forecasts with observations</a:t>
            </a:r>
            <a:br>
              <a:rPr lang="en-AU" altLang="en-US" sz="2800" b="1" dirty="0" smtClean="0">
                <a:solidFill>
                  <a:srgbClr val="0033CC"/>
                </a:solidFill>
                <a:latin typeface="+mn-lt"/>
              </a:rPr>
            </a:br>
            <a:r>
              <a:rPr lang="en-AU" altLang="en-US" sz="2800" b="1" dirty="0">
                <a:solidFill>
                  <a:srgbClr val="0033CC"/>
                </a:solidFill>
                <a:latin typeface="+mn-lt"/>
              </a:rPr>
              <a:t/>
            </a:r>
            <a:br>
              <a:rPr lang="en-AU" altLang="en-US" sz="2800" b="1" dirty="0">
                <a:solidFill>
                  <a:srgbClr val="0033CC"/>
                </a:solidFill>
                <a:latin typeface="+mn-lt"/>
              </a:rPr>
            </a:br>
            <a:r>
              <a:rPr lang="en-AU" altLang="en-US" sz="2800" b="1" dirty="0" smtClean="0">
                <a:solidFill>
                  <a:srgbClr val="0033CC"/>
                </a:solidFill>
                <a:latin typeface="+mn-lt"/>
              </a:rPr>
              <a:t>South Australia, Victoria 2</a:t>
            </a:r>
            <a:r>
              <a:rPr lang="en-AU" altLang="en-US" sz="2800" b="1" baseline="30000" dirty="0" smtClean="0">
                <a:solidFill>
                  <a:srgbClr val="0033CC"/>
                </a:solidFill>
                <a:latin typeface="+mn-lt"/>
              </a:rPr>
              <a:t>nd</a:t>
            </a:r>
            <a:r>
              <a:rPr lang="en-AU" altLang="en-US" sz="2800" b="1" dirty="0" smtClean="0">
                <a:solidFill>
                  <a:srgbClr val="0033CC"/>
                </a:solidFill>
                <a:latin typeface="+mn-lt"/>
              </a:rPr>
              <a:t> and 3</a:t>
            </a:r>
            <a:r>
              <a:rPr lang="en-AU" altLang="en-US" sz="2800" b="1" baseline="30000" dirty="0" smtClean="0">
                <a:solidFill>
                  <a:srgbClr val="0033CC"/>
                </a:solidFill>
                <a:latin typeface="+mn-lt"/>
              </a:rPr>
              <a:t>rd</a:t>
            </a:r>
            <a:r>
              <a:rPr lang="en-AU" altLang="en-US" sz="2800" b="1" dirty="0" smtClean="0">
                <a:solidFill>
                  <a:srgbClr val="0033CC"/>
                </a:solidFill>
                <a:latin typeface="+mn-lt"/>
              </a:rPr>
              <a:t> May 2018</a:t>
            </a:r>
            <a:r>
              <a:rPr lang="en-AU" altLang="en-US" sz="2800" b="1" dirty="0">
                <a:solidFill>
                  <a:srgbClr val="0033CC"/>
                </a:solidFill>
                <a:latin typeface="+mn-lt"/>
              </a:rPr>
              <a:t/>
            </a:r>
            <a:br>
              <a:rPr lang="en-AU" altLang="en-US" sz="2800" b="1" dirty="0">
                <a:solidFill>
                  <a:srgbClr val="0033CC"/>
                </a:solidFill>
                <a:latin typeface="+mn-lt"/>
              </a:rPr>
            </a:br>
            <a:r>
              <a:rPr lang="en-AU" altLang="en-US" sz="2800" b="1" dirty="0" smtClean="0">
                <a:solidFill>
                  <a:srgbClr val="0033CC"/>
                </a:solidFill>
                <a:latin typeface="+mn-lt"/>
              </a:rPr>
              <a:t>Bodo Zeschke</a:t>
            </a:r>
            <a:endParaRPr lang="en-AU" altLang="en-US" sz="2800" b="1" dirty="0" smtClean="0">
              <a:solidFill>
                <a:srgbClr val="0033CC"/>
              </a:solidFill>
              <a:latin typeface="+mn-lt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56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0" y="6040438"/>
            <a:ext cx="9144000" cy="36671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800" b="1" dirty="0">
                <a:solidFill>
                  <a:srgbClr val="0033CC"/>
                </a:solidFill>
                <a:latin typeface="Arial" panose="020B0604020202020204" pitchFamily="34" charset="0"/>
              </a:rPr>
              <a:t>Bodo Zeschke Australian VLab Centre of Excellence Point of Contact</a:t>
            </a:r>
            <a:r>
              <a:rPr lang="en-AU" altLang="en-US" sz="1800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820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54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99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791854" y="548184"/>
            <a:ext cx="5791201" cy="909782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AU" altLang="en-US" sz="2800" b="1" dirty="0" smtClean="0">
                <a:latin typeface="+mn-lt"/>
                <a:cs typeface="Arial" charset="0"/>
              </a:rPr>
              <a:t>Part 1: South Australian cold front and rain episode</a:t>
            </a:r>
            <a:endParaRPr lang="en-AU" altLang="en-US" sz="2800" b="1" dirty="0" smtClean="0">
              <a:latin typeface="+mn-lt"/>
              <a:cs typeface="Arial" charset="0"/>
            </a:endParaRPr>
          </a:p>
        </p:txBody>
      </p:sp>
      <p:sp>
        <p:nvSpPr>
          <p:cNvPr id="4100" name="TextBox 1"/>
          <p:cNvSpPr txBox="1">
            <a:spLocks noChangeArrowheads="1"/>
          </p:cNvSpPr>
          <p:nvPr/>
        </p:nvSpPr>
        <p:spPr bwMode="auto">
          <a:xfrm>
            <a:off x="972126" y="2207906"/>
            <a:ext cx="7638474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AU" altLang="en-US" sz="2400" dirty="0" smtClean="0"/>
              <a:t>Synthetic satellite data and Himawari-8 data (hourly) animations</a:t>
            </a:r>
          </a:p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AU" altLang="en-US" sz="2400" dirty="0" smtClean="0"/>
              <a:t>Synthetic RADAR and RADAR observations (10 minute) animations</a:t>
            </a:r>
          </a:p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AU" altLang="en-US" sz="2400" dirty="0"/>
              <a:t>Synthetic RADAR and RADAR </a:t>
            </a:r>
            <a:r>
              <a:rPr lang="en-AU" altLang="en-US" sz="2400" dirty="0" smtClean="0"/>
              <a:t>observations 1140UTC</a:t>
            </a:r>
          </a:p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AU" altLang="en-US" sz="2400" dirty="0" smtClean="0"/>
              <a:t> </a:t>
            </a:r>
            <a:r>
              <a:rPr lang="en-AU" altLang="en-US" sz="2400" dirty="0"/>
              <a:t>Synthetic RADAR and RADAR observations </a:t>
            </a:r>
            <a:r>
              <a:rPr lang="en-AU" altLang="en-US" sz="2400" dirty="0" smtClean="0"/>
              <a:t>1630UTC</a:t>
            </a:r>
            <a:endParaRPr lang="en-AU" altLang="en-US" sz="2400" dirty="0"/>
          </a:p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endParaRPr lang="en-AU" altLang="en-US" sz="2400" dirty="0" smtClean="0"/>
          </a:p>
        </p:txBody>
      </p:sp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8610600" y="0"/>
            <a:ext cx="533400" cy="708025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4000" b="1" dirty="0">
                <a:solidFill>
                  <a:srgbClr val="FF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84590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88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0" y="1456185"/>
            <a:ext cx="4628597" cy="4372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134" y="1794299"/>
            <a:ext cx="4165068" cy="379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8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85765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080" y="1502352"/>
            <a:ext cx="4329920" cy="3787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1793"/>
            <a:ext cx="4814080" cy="351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5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38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49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690255" y="457200"/>
            <a:ext cx="6234546" cy="974436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AU" altLang="en-US" sz="2800" b="1" dirty="0" smtClean="0">
                <a:latin typeface="+mn-lt"/>
                <a:cs typeface="Arial" charset="0"/>
              </a:rPr>
              <a:t>Part 2: Victorian cold front and rain episode</a:t>
            </a:r>
            <a:endParaRPr lang="en-AU" altLang="en-US" sz="2800" b="1" dirty="0" smtClean="0">
              <a:latin typeface="+mn-lt"/>
              <a:cs typeface="Arial" charset="0"/>
            </a:endParaRPr>
          </a:p>
        </p:txBody>
      </p:sp>
      <p:sp>
        <p:nvSpPr>
          <p:cNvPr id="4100" name="TextBox 1"/>
          <p:cNvSpPr txBox="1">
            <a:spLocks noChangeArrowheads="1"/>
          </p:cNvSpPr>
          <p:nvPr/>
        </p:nvSpPr>
        <p:spPr bwMode="auto">
          <a:xfrm>
            <a:off x="972126" y="2207906"/>
            <a:ext cx="7638474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AU" altLang="en-US" sz="2400" dirty="0" smtClean="0"/>
              <a:t>Synthetic satellite data and Himawari-8 data (hourly) animations</a:t>
            </a:r>
          </a:p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AU" altLang="en-US" sz="2400" dirty="0" smtClean="0"/>
              <a:t>Synthetic RADAR and RADAR observations (hourly) animations</a:t>
            </a:r>
          </a:p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AU" altLang="en-US" sz="2400" dirty="0"/>
              <a:t>Synthetic RADAR and RADAR </a:t>
            </a:r>
            <a:r>
              <a:rPr lang="en-AU" altLang="en-US" sz="2400" dirty="0" smtClean="0"/>
              <a:t>observations 0130UTC</a:t>
            </a:r>
          </a:p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AU" altLang="en-US" sz="2400" dirty="0" smtClean="0"/>
              <a:t> </a:t>
            </a:r>
            <a:r>
              <a:rPr lang="en-AU" altLang="en-US" sz="2400" dirty="0"/>
              <a:t>Synthetic RADAR and RADAR observations </a:t>
            </a:r>
            <a:r>
              <a:rPr lang="en-AU" altLang="en-US" sz="2400" dirty="0" smtClean="0"/>
              <a:t>0930UTC</a:t>
            </a:r>
            <a:endParaRPr lang="en-AU" altLang="en-US" sz="2400" dirty="0"/>
          </a:p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endParaRPr lang="en-AU" altLang="en-US" sz="2400" dirty="0" smtClean="0"/>
          </a:p>
        </p:txBody>
      </p:sp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8610600" y="0"/>
            <a:ext cx="533400" cy="708025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4000" b="1" dirty="0">
                <a:solidFill>
                  <a:srgbClr val="FF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26412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5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07" y="1699846"/>
            <a:ext cx="4160826" cy="39224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8" y="1401526"/>
            <a:ext cx="4407337" cy="454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6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4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152" y="942109"/>
            <a:ext cx="4493659" cy="4307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1640851"/>
            <a:ext cx="4354257" cy="356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1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</TotalTime>
  <Words>106</Words>
  <Application>Microsoft Office PowerPoint</Application>
  <PresentationFormat>On-screen Show (4:3)</PresentationFormat>
  <Paragraphs>15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Comparing Synthetic Satellite and RADAR output forecasts with observations  South Australia, Victoria 2nd and 3rd May 2018 Bodo Zeschke</vt:lpstr>
      <vt:lpstr>Part 1: South Australian cold front and rain episode</vt:lpstr>
      <vt:lpstr>PowerPoint Presentation</vt:lpstr>
      <vt:lpstr>PowerPoint Presentation</vt:lpstr>
      <vt:lpstr>PowerPoint Presentation</vt:lpstr>
      <vt:lpstr>PowerPoint Presentation</vt:lpstr>
      <vt:lpstr>Part 2: Victorian cold front and rain episode</vt:lpstr>
      <vt:lpstr>PowerPoint Presentation</vt:lpstr>
      <vt:lpstr>PowerPoint Presentation</vt:lpstr>
      <vt:lpstr>PowerPoint Presentation</vt:lpstr>
      <vt:lpstr>PowerPoint Presentation</vt:lpstr>
    </vt:vector>
  </TitlesOfParts>
  <Company>Bureau of Meteorology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Bodo Zeschke</dc:creator>
  <cp:lastModifiedBy>Bodo Zeschke</cp:lastModifiedBy>
  <cp:revision>21</cp:revision>
  <dcterms:created xsi:type="dcterms:W3CDTF">2018-05-03T06:37:16Z</dcterms:created>
  <dcterms:modified xsi:type="dcterms:W3CDTF">2018-05-04T04:42:13Z</dcterms:modified>
</cp:coreProperties>
</file>