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050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63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86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93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533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703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31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571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214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67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050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62F3D-0797-4192-A7E7-0F200B7AA2EA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92BD4-0B0D-492A-B2E4-0B6E11C36B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938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276225"/>
            <a:ext cx="9144000" cy="736600"/>
          </a:xfrm>
        </p:spPr>
        <p:txBody>
          <a:bodyPr/>
          <a:lstStyle/>
          <a:p>
            <a:r>
              <a:rPr lang="en-AU" altLang="en-US" sz="2200" b="1" dirty="0" smtClean="0">
                <a:solidFill>
                  <a:srgbClr val="FF0000"/>
                </a:solidFill>
              </a:rPr>
              <a:t>Animation: </a:t>
            </a:r>
            <a:r>
              <a:rPr lang="en-AU" altLang="en-US" sz="2200" b="1" dirty="0" smtClean="0"/>
              <a:t>A closer look – Convection RGB / Sandwich product variations</a:t>
            </a:r>
            <a:br>
              <a:rPr lang="en-AU" altLang="en-US" sz="2200" b="1" dirty="0" smtClean="0"/>
            </a:br>
            <a:r>
              <a:rPr lang="en-AU" altLang="en-US" sz="2000" dirty="0" smtClean="0"/>
              <a:t>TC Blanche convection 5</a:t>
            </a:r>
            <a:r>
              <a:rPr lang="en-AU" altLang="en-US" sz="2000" baseline="30000" dirty="0" smtClean="0"/>
              <a:t>th</a:t>
            </a:r>
            <a:r>
              <a:rPr lang="en-AU" altLang="en-US" sz="2000" dirty="0" smtClean="0"/>
              <a:t> March 2017, 0030 to 0230 UTC</a:t>
            </a:r>
            <a:endParaRPr lang="en-AU" altLang="en-US" sz="2000" b="1" dirty="0" smtClean="0"/>
          </a:p>
        </p:txBody>
      </p:sp>
      <p:pic>
        <p:nvPicPr>
          <p:cNvPr id="50179" name="Picture 3" descr="H:\2017stuff\Himawari8stuff2017\CaseStudies2017\Blanche\SandwichProductTropModifiedVISB-170C400T50\SandwichProdTropMod-170C400T50MS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948113"/>
            <a:ext cx="423386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48200" y="6232922"/>
            <a:ext cx="4400550" cy="61555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AU" altLang="en-US" sz="2400" b="1" dirty="0">
                <a:latin typeface="+mn-lt"/>
              </a:rPr>
              <a:t>D: </a:t>
            </a:r>
            <a:r>
              <a:rPr lang="en-AU" altLang="en-US" sz="1600" dirty="0">
                <a:latin typeface="+mn-lt"/>
              </a:rPr>
              <a:t>Sandwich Product Version 2</a:t>
            </a:r>
          </a:p>
          <a:p>
            <a:pPr algn="ctr">
              <a:spcBef>
                <a:spcPts val="0"/>
              </a:spcBef>
              <a:defRPr/>
            </a:pPr>
            <a:r>
              <a:rPr lang="en-AU" altLang="en-US" sz="1000" dirty="0">
                <a:latin typeface="+mn-lt"/>
              </a:rPr>
              <a:t>Brightness -170%, Contrast 400% for HRVIS. Transparency of enhanced IR as 50%</a:t>
            </a:r>
          </a:p>
        </p:txBody>
      </p:sp>
      <p:pic>
        <p:nvPicPr>
          <p:cNvPr id="50181" name="Picture 9" descr="H:\2017stuff\Himawari8stuff2017\CaseStudies2017\Blanche\DayConvectionTropSandwichVISB-110C300T75\DayConvectionTropVISB-110C300T75MS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33450"/>
            <a:ext cx="423386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605338" y="935038"/>
            <a:ext cx="4538662" cy="6155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2400" b="1" dirty="0" smtClean="0">
                <a:latin typeface="+mn-lt"/>
              </a:rPr>
              <a:t>B: </a:t>
            </a:r>
            <a:r>
              <a:rPr lang="en-AU" altLang="en-US" sz="1600" dirty="0" smtClean="0">
                <a:latin typeface="+mn-lt"/>
              </a:rPr>
              <a:t>Day Convection RGB (tropical) Sandwich Product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000" dirty="0" smtClean="0">
                <a:latin typeface="+mn-lt"/>
              </a:rPr>
              <a:t>Brightness -110% Contrast 300% Transparency 75% for HRVIS</a:t>
            </a:r>
          </a:p>
        </p:txBody>
      </p:sp>
      <p:sp>
        <p:nvSpPr>
          <p:cNvPr id="5018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2133600" cy="2667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AU" altLang="en-US" sz="1200" smtClean="0"/>
              <a:t>animations courtesy BOM/JMA</a:t>
            </a:r>
          </a:p>
        </p:txBody>
      </p:sp>
      <p:sp>
        <p:nvSpPr>
          <p:cNvPr id="50184" name="TextBox 1"/>
          <p:cNvSpPr txBox="1">
            <a:spLocks noChangeArrowheads="1"/>
          </p:cNvSpPr>
          <p:nvPr/>
        </p:nvSpPr>
        <p:spPr bwMode="auto">
          <a:xfrm>
            <a:off x="0" y="-6350"/>
            <a:ext cx="9144000" cy="3063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 b="1">
                <a:solidFill>
                  <a:srgbClr val="FF0000"/>
                </a:solidFill>
              </a:rPr>
              <a:t>Please start the Power Point Slide Show to activate the animation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3813"/>
            <a:ext cx="2130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dirty="0">
                <a:latin typeface="+mn-lt"/>
              </a:rPr>
              <a:t>animations courtesy JMA/BOM</a:t>
            </a:r>
          </a:p>
        </p:txBody>
      </p:sp>
      <p:pic>
        <p:nvPicPr>
          <p:cNvPr id="50186" name="Picture 5" descr="H:\2017stuff\Himawari8stuff2017\CaseStudies2017\Blanche\DetailedAnalysis\DayConvectionRGBTropLightningCLOSE5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935038"/>
            <a:ext cx="42291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4613" y="935038"/>
            <a:ext cx="449738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2400" b="1" dirty="0" smtClean="0">
                <a:latin typeface="+mn-lt"/>
              </a:rPr>
              <a:t>A: </a:t>
            </a:r>
            <a:r>
              <a:rPr lang="en-AU" altLang="en-US" sz="1600" dirty="0" smtClean="0">
                <a:latin typeface="+mn-lt"/>
              </a:rPr>
              <a:t>Day Convection RGB (tropical tuned &amp; lightning)</a:t>
            </a:r>
          </a:p>
        </p:txBody>
      </p:sp>
      <p:pic>
        <p:nvPicPr>
          <p:cNvPr id="50188" name="Picture 3" descr="H:\2017stuff\Himawari8stuff2017\CaseStudies2017\Blanche\DetailedAnalysis\SandwichProductTropCLOSE50m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954463"/>
            <a:ext cx="42338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730250" y="6309865"/>
            <a:ext cx="333899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2400" b="1" dirty="0" smtClean="0">
                <a:latin typeface="+mn-lt"/>
              </a:rPr>
              <a:t>C: </a:t>
            </a:r>
            <a:r>
              <a:rPr lang="en-AU" altLang="en-US" sz="1600" dirty="0" smtClean="0">
                <a:latin typeface="+mn-lt"/>
              </a:rPr>
              <a:t>Sandwich Product (tropical tuned)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2700" y="2535238"/>
            <a:ext cx="6508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b="1" dirty="0">
                <a:latin typeface="+mn-lt"/>
              </a:rPr>
              <a:t>Darwin</a:t>
            </a:r>
          </a:p>
        </p:txBody>
      </p:sp>
      <p:sp>
        <p:nvSpPr>
          <p:cNvPr id="50191" name="TextBox 13"/>
          <p:cNvSpPr txBox="1">
            <a:spLocks noChangeArrowheads="1"/>
          </p:cNvSpPr>
          <p:nvPr/>
        </p:nvSpPr>
        <p:spPr bwMode="auto">
          <a:xfrm>
            <a:off x="7938" y="549275"/>
            <a:ext cx="1685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/>
              <a:t>lightning data courtesy GPATS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8575" y="64031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b="1" dirty="0">
                <a:solidFill>
                  <a:srgbClr val="FF0000"/>
                </a:solidFill>
              </a:rPr>
              <a:t>Question 2: </a:t>
            </a:r>
            <a:r>
              <a:rPr lang="en-AU" b="1" dirty="0"/>
              <a:t>What product do you prefer for monitoring convective development ?</a:t>
            </a:r>
          </a:p>
        </p:txBody>
      </p:sp>
    </p:spTree>
    <p:extLst>
      <p:ext uri="{BB962C8B-B14F-4D97-AF65-F5344CB8AC3E}">
        <p14:creationId xmlns:p14="http://schemas.microsoft.com/office/powerpoint/2010/main" val="366869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Animation: A closer look – Convection RGB / Sandwich product variations TC Blanche convection 5th March 2017, 0030 to 0230 UTC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Animation: A closer look – Convection RGB / Sandwich product variations TC Blanche convection 5th March 2017, 0030 to 0230 UTC</dc:title>
  <dc:creator>Bodo Zeschke</dc:creator>
  <cp:lastModifiedBy>Bodo Zeschke</cp:lastModifiedBy>
  <cp:revision>1</cp:revision>
  <dcterms:created xsi:type="dcterms:W3CDTF">2017-10-12T05:42:53Z</dcterms:created>
  <dcterms:modified xsi:type="dcterms:W3CDTF">2017-10-12T05:43:11Z</dcterms:modified>
</cp:coreProperties>
</file>