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12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971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326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80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454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768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93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48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6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93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C75E-0148-43A0-A09E-DB4B6D1698C8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870D-689A-4216-A81E-FC22244659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395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 descr="H:\2017stuff\Himawari8stuff2017\CaseStudies2017\NSWConvection13March17\DayMicroRGBDetail01to08animation5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968375"/>
            <a:ext cx="429101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H:\2017stuff\Himawari8stuff2017\CaseStudies2017\NSWConvection13March17\EnhDayConvectionCRGBSandwichDetail01to08animation5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3879850"/>
            <a:ext cx="34988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 descr="H:\2017stuff\Himawari8stuff2017\CaseStudies2017\NSWConvection13March17\EnhandwichDetail01to08animation5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875088"/>
            <a:ext cx="37973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" descr="H:\2017stuff\Himawari8stuff2017\CaseStudies2017\NSWConvection13March17\EnhandwichDetailLightning01to08animation50m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939800"/>
            <a:ext cx="37973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582094" y="3854450"/>
            <a:ext cx="456190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D: </a:t>
            </a:r>
            <a:r>
              <a:rPr lang="en-AU" altLang="en-US" sz="1600" dirty="0" err="1" smtClean="0">
                <a:latin typeface="+mn-lt"/>
              </a:rPr>
              <a:t>Enh</a:t>
            </a:r>
            <a:r>
              <a:rPr lang="en-AU" altLang="en-US" sz="1600" dirty="0" smtClean="0">
                <a:latin typeface="+mn-lt"/>
              </a:rPr>
              <a:t>. Sandwich Product (mid-latitude &amp; lightning)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71450" y="3870325"/>
            <a:ext cx="42481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C: </a:t>
            </a:r>
            <a:r>
              <a:rPr lang="en-AU" altLang="en-US" sz="1600" dirty="0" smtClean="0">
                <a:latin typeface="+mn-lt"/>
              </a:rPr>
              <a:t>Day Convection RGB Sand. P. (mid-</a:t>
            </a:r>
            <a:r>
              <a:rPr lang="en-AU" altLang="en-US" sz="1600" dirty="0" err="1" smtClean="0">
                <a:latin typeface="+mn-lt"/>
              </a:rPr>
              <a:t>lat</a:t>
            </a:r>
            <a:r>
              <a:rPr lang="en-AU" altLang="en-US" sz="1600" dirty="0" smtClean="0">
                <a:latin typeface="+mn-lt"/>
              </a:rPr>
              <a:t> tuned)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06400" y="939800"/>
            <a:ext cx="417569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A: </a:t>
            </a:r>
            <a:r>
              <a:rPr lang="en-AU" altLang="en-US" sz="1600" dirty="0" smtClean="0">
                <a:latin typeface="+mn-lt"/>
              </a:rPr>
              <a:t>Enhanced Sandwich Product (mid-</a:t>
            </a:r>
            <a:r>
              <a:rPr lang="en-AU" altLang="en-US" sz="1600" dirty="0" err="1" smtClean="0">
                <a:latin typeface="+mn-lt"/>
              </a:rPr>
              <a:t>lat</a:t>
            </a:r>
            <a:r>
              <a:rPr lang="en-AU" altLang="en-US" sz="1600" dirty="0" smtClean="0">
                <a:latin typeface="+mn-lt"/>
              </a:rPr>
              <a:t> tuned)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594225" y="963613"/>
            <a:ext cx="235160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B: </a:t>
            </a:r>
            <a:r>
              <a:rPr lang="en-AU" altLang="en-US" sz="1600" dirty="0" smtClean="0">
                <a:latin typeface="+mn-lt"/>
              </a:rPr>
              <a:t>Day Microphysics RGB</a:t>
            </a:r>
          </a:p>
        </p:txBody>
      </p:sp>
      <p:sp>
        <p:nvSpPr>
          <p:cNvPr id="41996" name="TextBox 1"/>
          <p:cNvSpPr txBox="1">
            <a:spLocks noChangeArrowheads="1"/>
          </p:cNvSpPr>
          <p:nvPr/>
        </p:nvSpPr>
        <p:spPr bwMode="auto">
          <a:xfrm>
            <a:off x="0" y="-6350"/>
            <a:ext cx="9144000" cy="3063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 b="1" dirty="0">
                <a:solidFill>
                  <a:srgbClr val="FF0000"/>
                </a:solidFill>
              </a:rPr>
              <a:t>Please start the Power Point Slide Show to activate the animation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9825" y="2697163"/>
            <a:ext cx="6096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b="1" dirty="0">
                <a:solidFill>
                  <a:schemeClr val="bg1"/>
                </a:solidFill>
                <a:latin typeface="+mn-lt"/>
              </a:rPr>
              <a:t>Moree</a:t>
            </a:r>
          </a:p>
        </p:txBody>
      </p:sp>
      <p:sp>
        <p:nvSpPr>
          <p:cNvPr id="17" name="AutoShape 4"/>
          <p:cNvSpPr>
            <a:spLocks noChangeAspect="1" noChangeArrowheads="1"/>
          </p:cNvSpPr>
          <p:nvPr/>
        </p:nvSpPr>
        <p:spPr bwMode="auto">
          <a:xfrm>
            <a:off x="-9525" y="-19050"/>
            <a:ext cx="2249488" cy="2444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smtClean="0">
                <a:latin typeface="+mn-lt"/>
              </a:rPr>
              <a:t>animations courtesy BOM/JMA</a:t>
            </a:r>
          </a:p>
        </p:txBody>
      </p:sp>
      <p:sp>
        <p:nvSpPr>
          <p:cNvPr id="41999" name="TextBox 13"/>
          <p:cNvSpPr txBox="1">
            <a:spLocks noChangeArrowheads="1"/>
          </p:cNvSpPr>
          <p:nvPr/>
        </p:nvSpPr>
        <p:spPr bwMode="auto">
          <a:xfrm>
            <a:off x="7885113" y="-6350"/>
            <a:ext cx="125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/>
              <a:t>lightning data courtesy Global Position and Tracking Systems Pty Ltd (GPATS)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00038"/>
            <a:ext cx="1571625" cy="707886"/>
          </a:xfrm>
          <a:prstGeom prst="rect">
            <a:avLst/>
          </a:prstGeom>
          <a:solidFill>
            <a:srgbClr val="009900"/>
          </a:solidFill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FFFF00"/>
                </a:solidFill>
              </a:rPr>
              <a:t>March 2017 RFG meeting</a:t>
            </a:r>
          </a:p>
        </p:txBody>
      </p:sp>
      <p:sp>
        <p:nvSpPr>
          <p:cNvPr id="22533" name="Title 1"/>
          <p:cNvSpPr>
            <a:spLocks noGrp="1"/>
          </p:cNvSpPr>
          <p:nvPr>
            <p:ph type="title"/>
          </p:nvPr>
        </p:nvSpPr>
        <p:spPr>
          <a:xfrm>
            <a:off x="0" y="204788"/>
            <a:ext cx="9144000" cy="820737"/>
          </a:xfrm>
        </p:spPr>
        <p:txBody>
          <a:bodyPr/>
          <a:lstStyle/>
          <a:p>
            <a:pPr>
              <a:defRPr/>
            </a:pPr>
            <a:r>
              <a:rPr lang="en-AU" altLang="en-US" sz="2500" b="1" dirty="0" smtClean="0">
                <a:solidFill>
                  <a:srgbClr val="FF0000"/>
                </a:solidFill>
              </a:rPr>
              <a:t>Animation: </a:t>
            </a:r>
            <a:r>
              <a:rPr lang="en-AU" altLang="en-US" sz="2500" b="1" dirty="0"/>
              <a:t>NSW Convection, 13 March 2017</a:t>
            </a:r>
            <a:br>
              <a:rPr lang="en-AU" altLang="en-US" sz="2500" b="1" dirty="0"/>
            </a:br>
            <a:r>
              <a:rPr lang="en-AU" altLang="en-US" sz="2000" dirty="0"/>
              <a:t>Comparing Sandwich and RGB products, 0100 to 0800 UTC</a:t>
            </a:r>
            <a:endParaRPr lang="en-AU" alt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36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Animation: NSW Convection, 13 March 2017 Comparing Sandwich and RGB products, 0100 to 0800 UTC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Animation: NSW Convection, 13 March 2017 Comparing Sandwich and RGB products, 0100 to 0800 UTC</dc:title>
  <dc:creator>Bodo Zeschke</dc:creator>
  <cp:lastModifiedBy>Bodo Zeschke</cp:lastModifiedBy>
  <cp:revision>1</cp:revision>
  <dcterms:created xsi:type="dcterms:W3CDTF">2017-10-12T05:44:17Z</dcterms:created>
  <dcterms:modified xsi:type="dcterms:W3CDTF">2017-10-12T05:44:34Z</dcterms:modified>
</cp:coreProperties>
</file>