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1BCDE-DCFD-448E-950E-C4FF58A3C9C7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D0410-0FC3-4593-99EE-59688FD7C4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41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lurry-dm.bom.gov.au:8008/radar/request_radar.php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 smtClean="0"/>
              <a:t>http://www.theweatherchaser.com/radar-loop/IDR072-wyndham/2016-03-21-12/2016-03-21-23</a:t>
            </a:r>
          </a:p>
          <a:p>
            <a:r>
              <a:rPr lang="en-AU" altLang="en-US" u="sng">
                <a:hlinkClick r:id="rId3" tooltip="http://flurry-dm.bom.gov.au:8008/radar/request_radar.php"/>
              </a:rPr>
              <a:t>http://flurry-dm.bom.gov.au:8008/radar/request_radar.php</a:t>
            </a:r>
            <a:endParaRPr lang="en-AU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6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750" indent="-263750" defTabSz="91286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000" indent="-211000" defTabSz="91286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000" indent="-211000" defTabSz="91286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8999" indent="-211000" defTabSz="91286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0999" indent="-211000" defTabSz="91286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000" indent="-211000" defTabSz="91286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000" indent="-211000" defTabSz="91286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000" indent="-211000" defTabSz="91286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C8EF21-653C-4FA6-834C-2C7AE5CD929F}" type="slidenum">
              <a:rPr lang="en-AU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AU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579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789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033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7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2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12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569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97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052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26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250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82730-07B2-42AA-8BA1-B3FFA435D459}" type="datetimeFigureOut">
              <a:rPr lang="en-AU" smtClean="0"/>
              <a:t>12/10/2017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E316-3F49-4626-9A7F-1C6F0939A2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5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mainp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6288" y="115888"/>
            <a:ext cx="2017712" cy="19446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sz="31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Animation: </a:t>
            </a:r>
            <a:r>
              <a:rPr lang="en-AU" sz="3100" b="1" dirty="0" smtClean="0">
                <a:latin typeface="Calibri" panose="020F0502020204030204" pitchFamily="34" charset="0"/>
              </a:rPr>
              <a:t>Northern Territory, </a:t>
            </a:r>
            <a:br>
              <a:rPr lang="en-AU" sz="3100" b="1" dirty="0" smtClean="0">
                <a:latin typeface="Calibri" panose="020F0502020204030204" pitchFamily="34" charset="0"/>
              </a:rPr>
            </a:br>
            <a:r>
              <a:rPr lang="en-AU" sz="2200" dirty="0" smtClean="0">
                <a:latin typeface="Calibri" panose="020F0502020204030204" pitchFamily="34" charset="0"/>
              </a:rPr>
              <a:t>21</a:t>
            </a:r>
            <a:r>
              <a:rPr lang="en-AU" sz="2200" baseline="30000" dirty="0" smtClean="0">
                <a:latin typeface="Calibri" panose="020F0502020204030204" pitchFamily="34" charset="0"/>
              </a:rPr>
              <a:t>st</a:t>
            </a:r>
            <a:r>
              <a:rPr lang="en-AU" sz="2200" dirty="0" smtClean="0">
                <a:latin typeface="Calibri" panose="020F0502020204030204" pitchFamily="34" charset="0"/>
              </a:rPr>
              <a:t> March 2016, 14 – 22UTC</a:t>
            </a:r>
            <a:endParaRPr lang="en-AU" sz="2200" dirty="0">
              <a:latin typeface="Calibri" panose="020F0502020204030204" pitchFamily="34" charset="0"/>
            </a:endParaRPr>
          </a:p>
        </p:txBody>
      </p:sp>
      <p:pic>
        <p:nvPicPr>
          <p:cNvPr id="61444" name="Picture 2" descr="H:\2016stuff\Himawari8stuff\FogWorkshopSydney\TropDomain21stMarch2016\SquallLineCentred\JMAtunedTropSquallCent75ms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356552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 descr="H:\2016stuff\Himawari8stuff\FogWorkshopSydney\TropDomain21stMarch2016\SquallLineCentred\TROPtunedTropSquallCent75msa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750"/>
            <a:ext cx="3525838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 descr="H:\2016stuff\Himawari8stuff\FogWorkshopSydney\TropDomain21stMarch2016\SquallLineCentred\IRandVISTropSquallCent75msanim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35655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5" descr="H:\2016stuff\Himawari8stuff\FogWorkshopSydney\TropDomain21stMarch2016\SquallLineCentred\WyndhamRADARanimatio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3644900"/>
            <a:ext cx="34559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Box 12"/>
          <p:cNvSpPr txBox="1">
            <a:spLocks noChangeArrowheads="1"/>
          </p:cNvSpPr>
          <p:nvPr/>
        </p:nvSpPr>
        <p:spPr bwMode="auto">
          <a:xfrm>
            <a:off x="0" y="347106"/>
            <a:ext cx="14906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>
                <a:latin typeface="Calibri" pitchFamily="34" charset="0"/>
              </a:rPr>
              <a:t>JMA version 2</a:t>
            </a:r>
          </a:p>
        </p:txBody>
      </p:sp>
      <p:sp>
        <p:nvSpPr>
          <p:cNvPr id="61449" name="TextBox 13"/>
          <p:cNvSpPr txBox="1">
            <a:spLocks noChangeArrowheads="1"/>
          </p:cNvSpPr>
          <p:nvPr/>
        </p:nvSpPr>
        <p:spPr bwMode="auto">
          <a:xfrm>
            <a:off x="3635375" y="358219"/>
            <a:ext cx="2149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>
                <a:latin typeface="Calibri" pitchFamily="34" charset="0"/>
              </a:rPr>
              <a:t>TROP Hybrid (scaled)</a:t>
            </a:r>
          </a:p>
        </p:txBody>
      </p:sp>
      <p:sp>
        <p:nvSpPr>
          <p:cNvPr id="61450" name="TextBox 14"/>
          <p:cNvSpPr txBox="1">
            <a:spLocks noChangeArrowheads="1"/>
          </p:cNvSpPr>
          <p:nvPr/>
        </p:nvSpPr>
        <p:spPr bwMode="auto">
          <a:xfrm>
            <a:off x="0" y="3616325"/>
            <a:ext cx="15367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>
                <a:latin typeface="Calibri" pitchFamily="34" charset="0"/>
              </a:rPr>
              <a:t>10.4 micron IR</a:t>
            </a:r>
          </a:p>
        </p:txBody>
      </p:sp>
      <p:sp>
        <p:nvSpPr>
          <p:cNvPr id="61451" name="TextBox 15"/>
          <p:cNvSpPr txBox="1">
            <a:spLocks noChangeArrowheads="1"/>
          </p:cNvSpPr>
          <p:nvPr/>
        </p:nvSpPr>
        <p:spPr bwMode="auto">
          <a:xfrm>
            <a:off x="3635375" y="3659188"/>
            <a:ext cx="18573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>
                <a:latin typeface="Calibri" pitchFamily="34" charset="0"/>
              </a:rPr>
              <a:t>Wyndham RADAR</a:t>
            </a:r>
          </a:p>
        </p:txBody>
      </p:sp>
      <p:grpSp>
        <p:nvGrpSpPr>
          <p:cNvPr id="61452" name="Group 17"/>
          <p:cNvGrpSpPr>
            <a:grpSpLocks/>
          </p:cNvGrpSpPr>
          <p:nvPr/>
        </p:nvGrpSpPr>
        <p:grpSpPr bwMode="auto">
          <a:xfrm>
            <a:off x="7229475" y="2170113"/>
            <a:ext cx="1806575" cy="2122487"/>
            <a:chOff x="7596336" y="3340595"/>
            <a:chExt cx="1482701" cy="1815889"/>
          </a:xfrm>
        </p:grpSpPr>
        <p:pic>
          <p:nvPicPr>
            <p:cNvPr id="61455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39"/>
            <a:stretch>
              <a:fillRect/>
            </a:stretch>
          </p:blipFill>
          <p:spPr bwMode="auto">
            <a:xfrm>
              <a:off x="7608284" y="3340595"/>
              <a:ext cx="1176124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6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6" r="43153" b="-2"/>
            <a:stretch>
              <a:fillRect/>
            </a:stretch>
          </p:blipFill>
          <p:spPr bwMode="auto">
            <a:xfrm>
              <a:off x="7596336" y="4245471"/>
              <a:ext cx="1482701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8118"/>
            <a:stretch>
              <a:fillRect/>
            </a:stretch>
          </p:blipFill>
          <p:spPr bwMode="auto">
            <a:xfrm>
              <a:off x="7596336" y="3793033"/>
              <a:ext cx="1463429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8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18" t="4736" b="-2"/>
            <a:stretch>
              <a:fillRect/>
            </a:stretch>
          </p:blipFill>
          <p:spPr bwMode="auto">
            <a:xfrm>
              <a:off x="7596336" y="4689759"/>
              <a:ext cx="83676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53" name="TextBox 5"/>
          <p:cNvSpPr txBox="1">
            <a:spLocks noChangeArrowheads="1"/>
          </p:cNvSpPr>
          <p:nvPr/>
        </p:nvSpPr>
        <p:spPr bwMode="auto">
          <a:xfrm>
            <a:off x="7210423" y="4343400"/>
            <a:ext cx="1914525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000" b="1" dirty="0" smtClean="0">
                <a:solidFill>
                  <a:srgbClr val="FF0000"/>
                </a:solidFill>
                <a:latin typeface="Calibri" pitchFamily="34" charset="0"/>
              </a:rPr>
              <a:t>Question 1: </a:t>
            </a:r>
            <a:r>
              <a:rPr lang="en-AU" altLang="en-US" sz="2000" dirty="0">
                <a:latin typeface="Calibri" pitchFamily="34" charset="0"/>
              </a:rPr>
              <a:t>What RGB product do you prefer?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20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000" dirty="0" smtClean="0">
                <a:latin typeface="Calibri" pitchFamily="34" charset="0"/>
              </a:rPr>
              <a:t>Why?</a:t>
            </a:r>
            <a:endParaRPr lang="en-AU" altLang="en-US" sz="2000" dirty="0">
              <a:latin typeface="Calibri" pitchFamily="34" charset="0"/>
            </a:endParaRPr>
          </a:p>
        </p:txBody>
      </p:sp>
      <p:sp>
        <p:nvSpPr>
          <p:cNvPr id="61454" name="Rectangle 7"/>
          <p:cNvSpPr>
            <a:spLocks noChangeArrowheads="1"/>
          </p:cNvSpPr>
          <p:nvPr/>
        </p:nvSpPr>
        <p:spPr bwMode="auto">
          <a:xfrm>
            <a:off x="6477000" y="6401098"/>
            <a:ext cx="2692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ko-KR" sz="1200" dirty="0">
                <a:latin typeface="Calibri" pitchFamily="34" charset="0"/>
                <a:ea typeface="굴림" pitchFamily="34" charset="-127"/>
              </a:rPr>
              <a:t>satellite </a:t>
            </a:r>
            <a:r>
              <a:rPr lang="en-AU" altLang="ko-KR" sz="1200" dirty="0" smtClean="0">
                <a:latin typeface="Calibri" pitchFamily="34" charset="0"/>
                <a:ea typeface="굴림" pitchFamily="34" charset="-127"/>
              </a:rPr>
              <a:t>animations </a:t>
            </a:r>
            <a:r>
              <a:rPr lang="en-AU" altLang="ko-KR" sz="1200" dirty="0">
                <a:latin typeface="Calibri" pitchFamily="34" charset="0"/>
                <a:ea typeface="굴림" pitchFamily="34" charset="-127"/>
              </a:rPr>
              <a:t>courtesy </a:t>
            </a:r>
            <a:r>
              <a:rPr lang="en-AU" altLang="ko-KR" sz="1200" dirty="0" smtClean="0">
                <a:latin typeface="Calibri" pitchFamily="34" charset="0"/>
                <a:ea typeface="굴림" pitchFamily="34" charset="-127"/>
              </a:rPr>
              <a:t>BOM/JMA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Calibri" pitchFamily="34" charset="0"/>
                <a:ea typeface="굴림" pitchFamily="34" charset="-127"/>
              </a:rPr>
              <a:t>radar animation courtesy BOM</a:t>
            </a:r>
            <a:endParaRPr lang="en-AU" altLang="en-US" sz="1200" dirty="0"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-11113"/>
            <a:ext cx="5799138" cy="369332"/>
          </a:xfrm>
          <a:prstGeom prst="rect">
            <a:avLst/>
          </a:prstGeom>
          <a:solidFill>
            <a:srgbClr val="0099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10 </a:t>
            </a:r>
            <a:r>
              <a:rPr lang="en-US" b="1" dirty="0">
                <a:solidFill>
                  <a:srgbClr val="FFFF00"/>
                </a:solidFill>
              </a:rPr>
              <a:t>May 2016 Regional Focus Group </a:t>
            </a:r>
            <a:r>
              <a:rPr lang="en-US" b="1" dirty="0" smtClean="0">
                <a:solidFill>
                  <a:srgbClr val="FFFF00"/>
                </a:solidFill>
              </a:rPr>
              <a:t>meeting; Animation 2</a:t>
            </a:r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</Words>
  <Application>Microsoft Office PowerPoint</Application>
  <PresentationFormat>On-screen Show (4:3)</PresentationFormat>
  <Paragraphs>14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Animation: Northern Territory,  21st March 2016, 14 – 22UTC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Animation: Northern Territory,  21st March 2016, 14 – 22UTC</dc:title>
  <dc:creator>Bodo Zeschke</dc:creator>
  <cp:lastModifiedBy>Bodo Zeschke</cp:lastModifiedBy>
  <cp:revision>1</cp:revision>
  <dcterms:created xsi:type="dcterms:W3CDTF">2017-10-12T05:40:05Z</dcterms:created>
  <dcterms:modified xsi:type="dcterms:W3CDTF">2017-10-12T05:41:21Z</dcterms:modified>
</cp:coreProperties>
</file>