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7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356C4F-1733-492D-B840-8BD3FF5BDDE5}" type="datetimeFigureOut">
              <a:rPr lang="en-AU" smtClean="0"/>
              <a:t>12/10/2017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291F0-DC72-42FF-B3FA-2127DEEB98B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0841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SG" altLang="en-US" smtClean="0"/>
          </a:p>
        </p:txBody>
      </p:sp>
      <p:sp>
        <p:nvSpPr>
          <p:cNvPr id="1167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68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1pPr>
            <a:lvl2pPr marL="741430" indent="-284264" defTabSz="912868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1452" indent="-227119" defTabSz="912868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3pPr>
            <a:lvl4pPr marL="1598618" indent="-227119" defTabSz="912868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5784" indent="-227119" defTabSz="912868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5pPr>
            <a:lvl6pPr marL="2477785" indent="-227119" defTabSz="912868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899785" indent="-227119" defTabSz="912868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321785" indent="-227119" defTabSz="912868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743784" indent="-227119" defTabSz="912868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EE341A8-9CF7-43D4-88BA-5E524E093B8A}" type="slidenum">
              <a:rPr lang="en-GB" altLang="en-US" sz="1200">
                <a:latin typeface="Calibri" pitchFamily="34" charset="0"/>
                <a:ea typeface="MS PGothic" pitchFamily="34" charset="-128"/>
                <a:cs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GB" altLang="en-US" sz="1200">
              <a:latin typeface="Calibri" pitchFamily="34" charset="0"/>
              <a:ea typeface="MS PGothic" pitchFamily="34" charset="-128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53E38-031A-4BD4-AF08-6FCE2674A141}" type="datetimeFigureOut">
              <a:rPr lang="en-AU" smtClean="0"/>
              <a:t>12/10/2017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DCD73-7DDC-44D2-A3D3-74311DBB7C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9127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53E38-031A-4BD4-AF08-6FCE2674A141}" type="datetimeFigureOut">
              <a:rPr lang="en-AU" smtClean="0"/>
              <a:t>12/10/2017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DCD73-7DDC-44D2-A3D3-74311DBB7C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9664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53E38-031A-4BD4-AF08-6FCE2674A141}" type="datetimeFigureOut">
              <a:rPr lang="en-AU" smtClean="0"/>
              <a:t>12/10/2017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DCD73-7DDC-44D2-A3D3-74311DBB7C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7272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53E38-031A-4BD4-AF08-6FCE2674A141}" type="datetimeFigureOut">
              <a:rPr lang="en-AU" smtClean="0"/>
              <a:t>12/10/2017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DCD73-7DDC-44D2-A3D3-74311DBB7C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25046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53E38-031A-4BD4-AF08-6FCE2674A141}" type="datetimeFigureOut">
              <a:rPr lang="en-AU" smtClean="0"/>
              <a:t>12/10/2017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DCD73-7DDC-44D2-A3D3-74311DBB7C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88543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53E38-031A-4BD4-AF08-6FCE2674A141}" type="datetimeFigureOut">
              <a:rPr lang="en-AU" smtClean="0"/>
              <a:t>12/10/2017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DCD73-7DDC-44D2-A3D3-74311DBB7C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251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53E38-031A-4BD4-AF08-6FCE2674A141}" type="datetimeFigureOut">
              <a:rPr lang="en-AU" smtClean="0"/>
              <a:t>12/10/2017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DCD73-7DDC-44D2-A3D3-74311DBB7C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7222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53E38-031A-4BD4-AF08-6FCE2674A141}" type="datetimeFigureOut">
              <a:rPr lang="en-AU" smtClean="0"/>
              <a:t>12/10/2017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DCD73-7DDC-44D2-A3D3-74311DBB7C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0552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53E38-031A-4BD4-AF08-6FCE2674A141}" type="datetimeFigureOut">
              <a:rPr lang="en-AU" smtClean="0"/>
              <a:t>12/10/2017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DCD73-7DDC-44D2-A3D3-74311DBB7C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24861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53E38-031A-4BD4-AF08-6FCE2674A141}" type="datetimeFigureOut">
              <a:rPr lang="en-AU" smtClean="0"/>
              <a:t>12/10/2017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DCD73-7DDC-44D2-A3D3-74311DBB7C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1598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53E38-031A-4BD4-AF08-6FCE2674A141}" type="datetimeFigureOut">
              <a:rPr lang="en-AU" smtClean="0"/>
              <a:t>12/10/2017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DCD73-7DDC-44D2-A3D3-74311DBB7C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3397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53E38-031A-4BD4-AF08-6FCE2674A141}" type="datetimeFigureOut">
              <a:rPr lang="en-AU" smtClean="0"/>
              <a:t>12/10/2017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DCD73-7DDC-44D2-A3D3-74311DBB7C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7167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5" descr="mainpage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2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sz="2800" b="1" dirty="0" smtClean="0">
                <a:solidFill>
                  <a:srgbClr val="FF0000"/>
                </a:solidFill>
                <a:latin typeface="+mn-lt"/>
              </a:rPr>
              <a:t>Question 3: </a:t>
            </a:r>
            <a:r>
              <a:rPr lang="en-US" altLang="en-US" sz="2800" dirty="0" smtClean="0">
                <a:latin typeface="+mn-lt"/>
              </a:rPr>
              <a:t>Where would you expect to see the thunderstorms in the Himawari-8 satellite image?</a:t>
            </a:r>
            <a:endParaRPr lang="en-SG" altLang="en-US" sz="2800" dirty="0" smtClean="0">
              <a:latin typeface="+mn-lt"/>
            </a:endParaRPr>
          </a:p>
        </p:txBody>
      </p:sp>
      <p:pic>
        <p:nvPicPr>
          <p:cNvPr id="18436" name="Picture 4" descr="E:\25102016\max_70km_20161025T163004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075" y="1847850"/>
            <a:ext cx="4860925" cy="35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495425" y="5688013"/>
            <a:ext cx="5921375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2000" dirty="0">
                <a:latin typeface="+mn-lt"/>
              </a:rPr>
              <a:t>Thunderstorms over southern Malaya, 25 October 2016</a:t>
            </a:r>
            <a:endParaRPr lang="en-AU" sz="2000" dirty="0">
              <a:latin typeface="+mn-lt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5781675" y="6569075"/>
            <a:ext cx="336232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AU" altLang="en-US" sz="1200" dirty="0" smtClean="0">
                <a:latin typeface="+mn-lt"/>
              </a:rPr>
              <a:t>images courtesy Songhan Wong NEA Singapore</a:t>
            </a:r>
          </a:p>
        </p:txBody>
      </p:sp>
      <p:pic>
        <p:nvPicPr>
          <p:cNvPr id="18439" name="Picture 4" descr="E:\25102016\max_70km_20161025T163004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20" r="39941"/>
          <a:stretch>
            <a:fillRect/>
          </a:stretch>
        </p:blipFill>
        <p:spPr bwMode="auto">
          <a:xfrm>
            <a:off x="104775" y="1460500"/>
            <a:ext cx="4105275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16"/>
          <p:cNvSpPr/>
          <p:nvPr/>
        </p:nvSpPr>
        <p:spPr>
          <a:xfrm rot="1717475">
            <a:off x="-153988" y="2332038"/>
            <a:ext cx="2709863" cy="50482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8" name="Oval 17"/>
          <p:cNvSpPr/>
          <p:nvPr/>
        </p:nvSpPr>
        <p:spPr>
          <a:xfrm rot="1717475">
            <a:off x="1157288" y="1855788"/>
            <a:ext cx="2709862" cy="50482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b="1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9" name="Oval 18"/>
          <p:cNvSpPr/>
          <p:nvPr/>
        </p:nvSpPr>
        <p:spPr>
          <a:xfrm rot="1717475">
            <a:off x="1693863" y="2960688"/>
            <a:ext cx="2709862" cy="50482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b="1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20" name="Oval 19"/>
          <p:cNvSpPr/>
          <p:nvPr/>
        </p:nvSpPr>
        <p:spPr>
          <a:xfrm rot="1717475">
            <a:off x="-239713" y="4073525"/>
            <a:ext cx="2709863" cy="50482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b="1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8444" name="TextBox 4"/>
          <p:cNvSpPr txBox="1">
            <a:spLocks noChangeArrowheads="1"/>
          </p:cNvSpPr>
          <p:nvPr/>
        </p:nvSpPr>
        <p:spPr bwMode="auto">
          <a:xfrm>
            <a:off x="1039813" y="3276600"/>
            <a:ext cx="12350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AU" altLang="en-US" sz="1800">
                <a:latin typeface="Arial" charset="0"/>
              </a:rPr>
              <a:t>Singapore</a:t>
            </a:r>
          </a:p>
        </p:txBody>
      </p:sp>
      <p:sp>
        <p:nvSpPr>
          <p:cNvPr id="18445" name="TextBox 24"/>
          <p:cNvSpPr txBox="1">
            <a:spLocks noChangeArrowheads="1"/>
          </p:cNvSpPr>
          <p:nvPr/>
        </p:nvSpPr>
        <p:spPr bwMode="auto">
          <a:xfrm>
            <a:off x="5049838" y="2398713"/>
            <a:ext cx="9286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AU" altLang="en-US" sz="1800">
                <a:latin typeface="Arial" charset="0"/>
              </a:rPr>
              <a:t>Malaya</a:t>
            </a:r>
          </a:p>
        </p:txBody>
      </p:sp>
    </p:spTree>
    <p:extLst>
      <p:ext uri="{BB962C8B-B14F-4D97-AF65-F5344CB8AC3E}">
        <p14:creationId xmlns:p14="http://schemas.microsoft.com/office/powerpoint/2010/main" val="347733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Question 3: Where would you expect to see the thunderstorms in the Himawari-8 satellite image?</vt:lpstr>
    </vt:vector>
  </TitlesOfParts>
  <Company>Bureau of Meteorology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 3: Where would you expect to see the thunderstorms in the Himawari-8 satellite image?</dc:title>
  <dc:creator>Bodo Zeschke</dc:creator>
  <cp:lastModifiedBy>Bodo Zeschke</cp:lastModifiedBy>
  <cp:revision>1</cp:revision>
  <dcterms:created xsi:type="dcterms:W3CDTF">2017-10-12T05:43:34Z</dcterms:created>
  <dcterms:modified xsi:type="dcterms:W3CDTF">2017-10-12T05:43:48Z</dcterms:modified>
</cp:coreProperties>
</file>