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54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33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7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94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57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46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24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9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2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2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4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C19F-C5EF-41FC-8B9C-8A8ADFB3ECE5}" type="datetimeFigureOut">
              <a:rPr lang="en-AU" smtClean="0"/>
              <a:t>12/10/2017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BC2A-E6AB-46E1-80AD-87260BAEE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8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571828" y="276999"/>
            <a:ext cx="4343572" cy="642860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04800" y="3483277"/>
            <a:ext cx="4038600" cy="30699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 descr="G:\1ABodoZeschkeDataFiles\2017stuff\Himawari8stuff2017\CaseStudies2017\TropicalNTSyntheticHiRes23rdSept\1stOct17\18UTC\IR1~ACCESS-C~20170930T18~20171001T08~Darw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79" y="3537101"/>
            <a:ext cx="4115980" cy="30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ABodoZeschkeDataFiles\2017stuff\Himawari8stuff2017\CaseStudies2017\TropicalNTSyntheticHiRes23rdSept\1stOct17\12UTC\IR1~ACCESS-C~20170930T12~20171001T08~Darw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79" y="396291"/>
            <a:ext cx="4115981" cy="30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ABodoZeschkeDataFiles\2017stuff\Himawari8stuff2017\CaseStudies2017\TropicalNTSyntheticHiRes23rdSept\1stOct17\1OctIR\NTIR12UTC30Septo2140UTC1Oct1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2" y="3743044"/>
            <a:ext cx="3701900" cy="26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11" y="457240"/>
            <a:ext cx="4155385" cy="2543787"/>
          </a:xfrm>
        </p:spPr>
        <p:txBody>
          <a:bodyPr>
            <a:normAutofit/>
          </a:bodyPr>
          <a:lstStyle/>
          <a:p>
            <a:r>
              <a:rPr lang="en-AU" sz="2700" b="1" dirty="0" smtClean="0">
                <a:solidFill>
                  <a:srgbClr val="FF0000"/>
                </a:solidFill>
              </a:rPr>
              <a:t>Question 5: </a:t>
            </a:r>
            <a:r>
              <a:rPr lang="en-AU" sz="2700" b="1" dirty="0" smtClean="0"/>
              <a:t>at the commencement of widespread convection (08UTC) where did the model perform well? </a:t>
            </a:r>
            <a:endParaRPr lang="en-A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2481" y="3622454"/>
            <a:ext cx="19105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00CC"/>
                </a:solidFill>
              </a:rPr>
              <a:t>Himawari-8 Band 13</a:t>
            </a:r>
            <a:endParaRPr lang="en-AU" sz="1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3" y="453544"/>
            <a:ext cx="23273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ACCESS-C 12UTC Analysis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7626" y="3592497"/>
            <a:ext cx="23273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ACCESS-C 18UTC Analysis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9082" y="1910452"/>
            <a:ext cx="650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FF00"/>
                </a:solidFill>
              </a:rPr>
              <a:t>Darwin</a:t>
            </a:r>
            <a:endParaRPr lang="en-AU" sz="1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1" y="1890488"/>
            <a:ext cx="513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FF00"/>
                </a:solidFill>
              </a:rPr>
              <a:t>Gove</a:t>
            </a:r>
            <a:endParaRPr lang="en-AU" sz="1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181844" y="0"/>
            <a:ext cx="296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synthetic satellite data courtesy </a:t>
            </a:r>
            <a:r>
              <a:rPr lang="en-AU" sz="1200" dirty="0" err="1" smtClean="0"/>
              <a:t>L.Rikus</a:t>
            </a:r>
            <a:r>
              <a:rPr lang="en-AU" sz="1200" dirty="0" smtClean="0"/>
              <a:t> BOM</a:t>
            </a:r>
            <a:endParaRPr lang="en-AU" sz="12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0" y="3242104"/>
            <a:ext cx="23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satellite data courtesy JMA / BOM</a:t>
            </a:r>
            <a:endParaRPr lang="en-AU" sz="1200" dirty="0"/>
          </a:p>
        </p:txBody>
      </p:sp>
      <p:sp>
        <p:nvSpPr>
          <p:cNvPr id="34" name="Rectangle 33"/>
          <p:cNvSpPr/>
          <p:nvPr/>
        </p:nvSpPr>
        <p:spPr>
          <a:xfrm>
            <a:off x="429512" y="4592152"/>
            <a:ext cx="1475487" cy="970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2892187" y="3736806"/>
            <a:ext cx="1280770" cy="2674154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1905000" y="4300382"/>
            <a:ext cx="987187" cy="21105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442482" y="459215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38" name="TextBox 37"/>
          <p:cNvSpPr txBox="1"/>
          <p:nvPr/>
        </p:nvSpPr>
        <p:spPr>
          <a:xfrm>
            <a:off x="450498" y="5562599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4312153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sp>
        <p:nvSpPr>
          <p:cNvPr id="40" name="Rectangle 39"/>
          <p:cNvSpPr/>
          <p:nvPr/>
        </p:nvSpPr>
        <p:spPr>
          <a:xfrm>
            <a:off x="429511" y="5562599"/>
            <a:ext cx="1475487" cy="8483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/>
          <p:cNvSpPr txBox="1"/>
          <p:nvPr/>
        </p:nvSpPr>
        <p:spPr>
          <a:xfrm>
            <a:off x="2909144" y="3749577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D</a:t>
            </a:r>
            <a:endParaRPr lang="en-AU" dirty="0"/>
          </a:p>
        </p:txBody>
      </p:sp>
      <p:sp>
        <p:nvSpPr>
          <p:cNvPr id="42" name="Rectangle 41"/>
          <p:cNvSpPr/>
          <p:nvPr/>
        </p:nvSpPr>
        <p:spPr>
          <a:xfrm>
            <a:off x="4957399" y="1428721"/>
            <a:ext cx="1291001" cy="970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7256816" y="607431"/>
            <a:ext cx="1444028" cy="264009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6248401" y="1136951"/>
            <a:ext cx="1008415" cy="21105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TextBox 44"/>
          <p:cNvSpPr txBox="1"/>
          <p:nvPr/>
        </p:nvSpPr>
        <p:spPr>
          <a:xfrm>
            <a:off x="4970369" y="1428721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46" name="TextBox 45"/>
          <p:cNvSpPr txBox="1"/>
          <p:nvPr/>
        </p:nvSpPr>
        <p:spPr>
          <a:xfrm>
            <a:off x="4978385" y="2399168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3412" y="113692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sp>
        <p:nvSpPr>
          <p:cNvPr id="48" name="Rectangle 47"/>
          <p:cNvSpPr/>
          <p:nvPr/>
        </p:nvSpPr>
        <p:spPr>
          <a:xfrm>
            <a:off x="4957399" y="2399168"/>
            <a:ext cx="1291002" cy="8483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/>
          <p:cNvSpPr txBox="1"/>
          <p:nvPr/>
        </p:nvSpPr>
        <p:spPr>
          <a:xfrm>
            <a:off x="7266687" y="607432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D</a:t>
            </a:r>
            <a:endParaRPr lang="en-AU" dirty="0"/>
          </a:p>
        </p:txBody>
      </p:sp>
      <p:sp>
        <p:nvSpPr>
          <p:cNvPr id="50" name="Rectangle 49"/>
          <p:cNvSpPr/>
          <p:nvPr/>
        </p:nvSpPr>
        <p:spPr>
          <a:xfrm>
            <a:off x="4957399" y="4558096"/>
            <a:ext cx="1291001" cy="970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/>
          <p:cNvSpPr/>
          <p:nvPr/>
        </p:nvSpPr>
        <p:spPr>
          <a:xfrm>
            <a:off x="7256816" y="3736806"/>
            <a:ext cx="1444028" cy="264009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/>
          <p:cNvSpPr/>
          <p:nvPr/>
        </p:nvSpPr>
        <p:spPr>
          <a:xfrm>
            <a:off x="6248401" y="4266326"/>
            <a:ext cx="1008415" cy="21105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TextBox 52"/>
          <p:cNvSpPr txBox="1"/>
          <p:nvPr/>
        </p:nvSpPr>
        <p:spPr>
          <a:xfrm>
            <a:off x="4970369" y="4558096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54" name="TextBox 53"/>
          <p:cNvSpPr txBox="1"/>
          <p:nvPr/>
        </p:nvSpPr>
        <p:spPr>
          <a:xfrm>
            <a:off x="4978385" y="5528543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3412" y="4266297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sp>
        <p:nvSpPr>
          <p:cNvPr id="56" name="Rectangle 55"/>
          <p:cNvSpPr/>
          <p:nvPr/>
        </p:nvSpPr>
        <p:spPr>
          <a:xfrm>
            <a:off x="4957399" y="5528543"/>
            <a:ext cx="1291002" cy="8483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TextBox 56"/>
          <p:cNvSpPr txBox="1"/>
          <p:nvPr/>
        </p:nvSpPr>
        <p:spPr>
          <a:xfrm>
            <a:off x="7266687" y="3736807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1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Question 5: at the commencement of widespread convection (08UTC) where did the model perform well? 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5: at the commencement of widespread convection (08UTC) where did the model perform well? </dc:title>
  <dc:creator>Bodo Zeschke</dc:creator>
  <cp:lastModifiedBy>Bodo Zeschke</cp:lastModifiedBy>
  <cp:revision>1</cp:revision>
  <dcterms:created xsi:type="dcterms:W3CDTF">2017-10-12T05:45:02Z</dcterms:created>
  <dcterms:modified xsi:type="dcterms:W3CDTF">2017-10-12T05:45:17Z</dcterms:modified>
</cp:coreProperties>
</file>