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4"/>
  </p:notesMasterIdLst>
  <p:sldIdLst>
    <p:sldId id="6617" r:id="rId2"/>
    <p:sldId id="6611" r:id="rId3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6" autoAdjust="0"/>
    <p:restoredTop sz="94660"/>
  </p:normalViewPr>
  <p:slideViewPr>
    <p:cSldViewPr snapToGrid="0">
      <p:cViewPr>
        <p:scale>
          <a:sx n="100" d="100"/>
          <a:sy n="100" d="100"/>
        </p:scale>
        <p:origin x="12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49DB5-9C76-425E-BB3D-7DB99069806F}" type="datetimeFigureOut">
              <a:rPr lang="en-AU" smtClean="0"/>
              <a:t>20/02/2024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46A5C-EA08-4888-87D7-164F15C65A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1767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DD371-E0EC-2EDF-4F89-ED5208937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5332C-DA3C-4773-BE53-895F34DA0043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B4D9E-06A5-244C-BEC4-E8993356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98451-67A9-D5E7-3B14-2F8B1F70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D551A-EB3D-4C29-84BD-1E84142144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34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1915-3387-0390-FDA4-74DE9A6C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ADA17-93FE-4CC1-8586-88B705BA2E35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31933-6A31-21B3-84EA-210CBB27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78AF8-1780-5E27-3869-A5476800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55DF5-2576-4009-9C07-C873F5FBE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27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A90E8-BDAB-5F5E-5FF2-81EA991E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266F-614E-4343-A4C4-B06063BC3573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A478C-4626-77A9-2A28-E446CA3C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DA44D-47CC-21AA-3987-39196BA52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5DE2-494A-494A-A91E-277DAF2588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074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2E3BA9-96ED-3A35-BE93-4688DD260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380E6-24A7-ECB2-EC3C-4D3A102DC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3551D56-CF49-B810-1841-BBA418A0E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26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2EA15-102F-8C12-6D91-17BA8398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314A7-14C0-4174-ADF0-F060493E0F2C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A9C43-91B8-ED73-5F26-7837A86B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443A5-F61F-425B-9549-7618734D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F9F81-498F-4784-AAF3-ACC375533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26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71C73-CF1A-D8F6-37C1-1EC894D1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C342-192B-42EA-86B6-CA6673E576B7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3FCEB-D22E-9201-8229-B036929B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8B992-E8EE-771C-7822-79A2408CA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638E7-6D53-4B42-B277-F06DB1FF2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235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137CE4-0938-97DA-B9A2-152A084A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E645D-F3B5-45E1-9928-43ABE03BA7B4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CFC3E8-9077-D845-1DE6-14BE7DEF0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AA91C-E166-F17C-8926-5D690825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8A7EC-5644-463D-BA29-DF31E5C8D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59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309C60-5C16-B325-7BEF-EAC19602F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DB73C-08B8-4644-909B-6F1722A897BF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FCC956-7B1F-CE38-852E-B4481666C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44ADC3-3D50-41A9-1327-2D514B74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DDACF-5AE9-4450-B38D-08E089D7F5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54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C9E9F43-3AD0-A05E-A1C0-C6273EAC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BE829-08B5-4C85-A729-0BD69FCF93C3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68F2CD-E0D0-A5BF-1305-F41A2D8F5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87CF52-1C42-6EB7-3995-C84A2922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0D3C3-2A7D-4AE4-8636-48EFEF40B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09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EDAE941-646B-EAD5-23F5-F69ECDE9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97158-70BE-43AC-96A8-D19E6973E9B7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194DDC-EEAF-04BF-211D-7A7EF19A8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D5BD53-3FAD-5982-901A-9039EE09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9DCA3-B7D8-40CC-98DB-5F59099C1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72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8201D1-B1C0-0214-8A5A-89BBC9D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D8AE8-C64C-4989-B139-78CB9F009AC7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D88DE6-3800-CCB7-C3F4-C45F3D02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477302-A7E2-9B4D-9349-865E4C89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B3DE-8370-41D4-8106-8660F9100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35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872AF6-516E-5B30-D430-793818D2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6B23C-54AA-48A4-9A5F-848898D0F9D3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343E08-E687-F3C9-B230-52891C40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7E0371-C4E3-E29F-6D79-37DF7741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D3EDA-7A0E-4BF9-91EC-FDA928291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29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B49EF4BE-11A1-E2E1-1554-8FBA81E1E8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10AE3BB-91EB-EEF1-6AEE-5595F96A7E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E49D1-1418-9BC7-CB39-5B231F24E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3DDD09-C026-41C4-8F04-E6542F6FAB2E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061BB-FFDB-E889-8D9E-414ED5E2B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B37C9-A8F2-29EA-0BB0-E9F572B9B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09125E-6BED-469C-A420-716402A3A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13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map of the caribbean&#10;&#10;Description automatically generated">
            <a:extLst>
              <a:ext uri="{FF2B5EF4-FFF2-40B4-BE49-F238E27FC236}">
                <a16:creationId xmlns:a16="http://schemas.microsoft.com/office/drawing/2014/main" id="{E33E8B34-1920-79A1-CFC9-02EF96819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8" y="3705259"/>
            <a:ext cx="5766317" cy="3152741"/>
          </a:xfrm>
          <a:prstGeom prst="rect">
            <a:avLst/>
          </a:prstGeom>
        </p:spPr>
      </p:pic>
      <p:pic>
        <p:nvPicPr>
          <p:cNvPr id="4" name="Picture 3" descr="A satellite image of a storm&#10;&#10;Description automatically generated">
            <a:extLst>
              <a:ext uri="{FF2B5EF4-FFF2-40B4-BE49-F238E27FC236}">
                <a16:creationId xmlns:a16="http://schemas.microsoft.com/office/drawing/2014/main" id="{33515A5E-5DB0-2550-02BD-29B144FBB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84" y="0"/>
            <a:ext cx="6708710" cy="3624350"/>
          </a:xfrm>
          <a:prstGeom prst="rect">
            <a:avLst/>
          </a:prstGeom>
        </p:spPr>
      </p:pic>
      <p:sp>
        <p:nvSpPr>
          <p:cNvPr id="177156" name="Title 1">
            <a:extLst>
              <a:ext uri="{FF2B5EF4-FFF2-40B4-BE49-F238E27FC236}">
                <a16:creationId xmlns:a16="http://schemas.microsoft.com/office/drawing/2014/main" id="{4C031980-A141-AEC9-51A3-4CD299D21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60" y="559837"/>
            <a:ext cx="2183362" cy="3336302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400" b="1" dirty="0">
                <a:solidFill>
                  <a:srgbClr val="FF0000"/>
                </a:solidFill>
              </a:rPr>
              <a:t>Example 1: </a:t>
            </a:r>
            <a:r>
              <a:rPr lang="en-AU" altLang="en-US" sz="2400" b="1" dirty="0"/>
              <a:t>JAXA data </a:t>
            </a:r>
            <a:r>
              <a:rPr lang="en-AU" altLang="en-US" sz="2400" b="1" dirty="0">
                <a:highlight>
                  <a:srgbClr val="FFFF00"/>
                </a:highlight>
              </a:rPr>
              <a:t>Version 5 (STD) </a:t>
            </a:r>
            <a:br>
              <a:rPr lang="en-AU" altLang="en-US" sz="2400" b="1" dirty="0"/>
            </a:br>
            <a:r>
              <a:rPr lang="en-AU" altLang="en-US" sz="2000" dirty="0"/>
              <a:t>(Java / Sumatra Squall Line, 03 to 16UTC 6</a:t>
            </a:r>
            <a:r>
              <a:rPr lang="en-AU" altLang="en-US" sz="2000" baseline="30000" dirty="0"/>
              <a:t>th</a:t>
            </a:r>
            <a:r>
              <a:rPr lang="en-AU" altLang="en-US" sz="2000" dirty="0"/>
              <a:t> February 2024) </a:t>
            </a:r>
            <a:br>
              <a:rPr lang="en-AU" altLang="en-US" sz="2000" dirty="0"/>
            </a:b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(Java, Sumatra and Kalimantan coastlines highlighted)</a:t>
            </a:r>
            <a:endParaRPr lang="en-AU" altLang="en-US" sz="1800" dirty="0"/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AA20FFEB-7972-F670-6744-961C94648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218771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animation courtesy JAXA/EORC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FCB73F52-333C-2BE8-075E-4840A7ECA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3145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animation courtesy JMA</a:t>
            </a:r>
            <a:r>
              <a:rPr lang="en-AU" altLang="en-US" sz="1200" dirty="0">
                <a:solidFill>
                  <a:srgbClr val="000000"/>
                </a:solidFill>
              </a:rPr>
              <a:t> / RAMMB/CIRA</a:t>
            </a:r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21AB3-7C15-AEB7-7C49-12AC010CA9EE}"/>
              </a:ext>
            </a:extLst>
          </p:cNvPr>
          <p:cNvSpPr txBox="1"/>
          <p:nvPr/>
        </p:nvSpPr>
        <p:spPr>
          <a:xfrm>
            <a:off x="0" y="4082126"/>
            <a:ext cx="29905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/>
              <a:t>Top: Enhanced Himawari-9 10-minute  Band 13 from the RAMMB/CIRA SLIDER viewer</a:t>
            </a:r>
          </a:p>
          <a:p>
            <a:pPr algn="ctr"/>
            <a:endParaRPr lang="en-AU" sz="1600" dirty="0"/>
          </a:p>
          <a:p>
            <a:pPr algn="ctr"/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Bottom: Hourly JAXA "</a:t>
            </a:r>
            <a:r>
              <a:rPr kumimoji="0" lang="en-AU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GSMaP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" precipitation data.</a:t>
            </a:r>
            <a:endParaRPr lang="en-AU" sz="2000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A841DD0A-E265-E815-4F7B-4E93712CE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50" y="6603884"/>
            <a:ext cx="3110999" cy="25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629A39-BEE4-174E-C664-79A29476AF6E}"/>
              </a:ext>
            </a:extLst>
          </p:cNvPr>
          <p:cNvGrpSpPr/>
          <p:nvPr/>
        </p:nvGrpSpPr>
        <p:grpSpPr>
          <a:xfrm>
            <a:off x="4001211" y="1"/>
            <a:ext cx="4004984" cy="2550968"/>
            <a:chOff x="4036626" y="137397"/>
            <a:chExt cx="4041364" cy="2577376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0B3CC32-8132-0E84-8006-A9273FBE909A}"/>
                </a:ext>
              </a:extLst>
            </p:cNvPr>
            <p:cNvSpPr/>
            <p:nvPr/>
          </p:nvSpPr>
          <p:spPr>
            <a:xfrm>
              <a:off x="5874902" y="137397"/>
              <a:ext cx="2203088" cy="1416609"/>
            </a:xfrm>
            <a:custGeom>
              <a:avLst/>
              <a:gdLst>
                <a:gd name="connsiteX0" fmla="*/ 56853 w 2203088"/>
                <a:gd name="connsiteY0" fmla="*/ 0 h 1416609"/>
                <a:gd name="connsiteX1" fmla="*/ 14213 w 2203088"/>
                <a:gd name="connsiteY1" fmla="*/ 80543 h 1416609"/>
                <a:gd name="connsiteX2" fmla="*/ 23689 w 2203088"/>
                <a:gd name="connsiteY2" fmla="*/ 127921 h 1416609"/>
                <a:gd name="connsiteX3" fmla="*/ 0 w 2203088"/>
                <a:gd name="connsiteY3" fmla="*/ 175299 h 1416609"/>
                <a:gd name="connsiteX4" fmla="*/ 23689 w 2203088"/>
                <a:gd name="connsiteY4" fmla="*/ 236891 h 1416609"/>
                <a:gd name="connsiteX5" fmla="*/ 18951 w 2203088"/>
                <a:gd name="connsiteY5" fmla="*/ 270056 h 1416609"/>
                <a:gd name="connsiteX6" fmla="*/ 90018 w 2203088"/>
                <a:gd name="connsiteY6" fmla="*/ 345861 h 1416609"/>
                <a:gd name="connsiteX7" fmla="*/ 75805 w 2203088"/>
                <a:gd name="connsiteY7" fmla="*/ 393239 h 1416609"/>
                <a:gd name="connsiteX8" fmla="*/ 47378 w 2203088"/>
                <a:gd name="connsiteY8" fmla="*/ 416928 h 1416609"/>
                <a:gd name="connsiteX9" fmla="*/ 42640 w 2203088"/>
                <a:gd name="connsiteY9" fmla="*/ 464307 h 1416609"/>
                <a:gd name="connsiteX10" fmla="*/ 71067 w 2203088"/>
                <a:gd name="connsiteY10" fmla="*/ 511685 h 1416609"/>
                <a:gd name="connsiteX11" fmla="*/ 75805 w 2203088"/>
                <a:gd name="connsiteY11" fmla="*/ 573277 h 1416609"/>
                <a:gd name="connsiteX12" fmla="*/ 127921 w 2203088"/>
                <a:gd name="connsiteY12" fmla="*/ 592228 h 1416609"/>
                <a:gd name="connsiteX13" fmla="*/ 127921 w 2203088"/>
                <a:gd name="connsiteY13" fmla="*/ 677509 h 1416609"/>
                <a:gd name="connsiteX14" fmla="*/ 198988 w 2203088"/>
                <a:gd name="connsiteY14" fmla="*/ 644344 h 1416609"/>
                <a:gd name="connsiteX15" fmla="*/ 246366 w 2203088"/>
                <a:gd name="connsiteY15" fmla="*/ 696460 h 1416609"/>
                <a:gd name="connsiteX16" fmla="*/ 279531 w 2203088"/>
                <a:gd name="connsiteY16" fmla="*/ 791216 h 1416609"/>
                <a:gd name="connsiteX17" fmla="*/ 227415 w 2203088"/>
                <a:gd name="connsiteY17" fmla="*/ 829119 h 1416609"/>
                <a:gd name="connsiteX18" fmla="*/ 274793 w 2203088"/>
                <a:gd name="connsiteY18" fmla="*/ 900186 h 1416609"/>
                <a:gd name="connsiteX19" fmla="*/ 279531 w 2203088"/>
                <a:gd name="connsiteY19" fmla="*/ 980729 h 1416609"/>
                <a:gd name="connsiteX20" fmla="*/ 274793 w 2203088"/>
                <a:gd name="connsiteY20" fmla="*/ 1070748 h 1416609"/>
                <a:gd name="connsiteX21" fmla="*/ 284269 w 2203088"/>
                <a:gd name="connsiteY21" fmla="*/ 1103913 h 1416609"/>
                <a:gd name="connsiteX22" fmla="*/ 360074 w 2203088"/>
                <a:gd name="connsiteY22" fmla="*/ 1075486 h 1416609"/>
                <a:gd name="connsiteX23" fmla="*/ 402715 w 2203088"/>
                <a:gd name="connsiteY23" fmla="*/ 1127602 h 1416609"/>
                <a:gd name="connsiteX24" fmla="*/ 450093 w 2203088"/>
                <a:gd name="connsiteY24" fmla="*/ 1122864 h 1416609"/>
                <a:gd name="connsiteX25" fmla="*/ 549587 w 2203088"/>
                <a:gd name="connsiteY25" fmla="*/ 1122864 h 1416609"/>
                <a:gd name="connsiteX26" fmla="*/ 644344 w 2203088"/>
                <a:gd name="connsiteY26" fmla="*/ 1113388 h 1416609"/>
                <a:gd name="connsiteX27" fmla="*/ 644344 w 2203088"/>
                <a:gd name="connsiteY27" fmla="*/ 1203407 h 1416609"/>
                <a:gd name="connsiteX28" fmla="*/ 653819 w 2203088"/>
                <a:gd name="connsiteY28" fmla="*/ 1274475 h 1416609"/>
                <a:gd name="connsiteX29" fmla="*/ 705935 w 2203088"/>
                <a:gd name="connsiteY29" fmla="*/ 1189194 h 1416609"/>
                <a:gd name="connsiteX30" fmla="*/ 795954 w 2203088"/>
                <a:gd name="connsiteY30" fmla="*/ 1212883 h 1416609"/>
                <a:gd name="connsiteX31" fmla="*/ 862283 w 2203088"/>
                <a:gd name="connsiteY31" fmla="*/ 1141815 h 1416609"/>
                <a:gd name="connsiteX32" fmla="*/ 885973 w 2203088"/>
                <a:gd name="connsiteY32" fmla="*/ 1118126 h 1416609"/>
                <a:gd name="connsiteX33" fmla="*/ 961778 w 2203088"/>
                <a:gd name="connsiteY33" fmla="*/ 1160767 h 1416609"/>
                <a:gd name="connsiteX34" fmla="*/ 1009156 w 2203088"/>
                <a:gd name="connsiteY34" fmla="*/ 1170242 h 1416609"/>
                <a:gd name="connsiteX35" fmla="*/ 1013894 w 2203088"/>
                <a:gd name="connsiteY35" fmla="*/ 1198669 h 1416609"/>
                <a:gd name="connsiteX36" fmla="*/ 1094437 w 2203088"/>
                <a:gd name="connsiteY36" fmla="*/ 1179718 h 1416609"/>
                <a:gd name="connsiteX37" fmla="*/ 1127602 w 2203088"/>
                <a:gd name="connsiteY37" fmla="*/ 1203407 h 1416609"/>
                <a:gd name="connsiteX38" fmla="*/ 1189193 w 2203088"/>
                <a:gd name="connsiteY38" fmla="*/ 1198669 h 1416609"/>
                <a:gd name="connsiteX39" fmla="*/ 1241309 w 2203088"/>
                <a:gd name="connsiteY39" fmla="*/ 1326591 h 1416609"/>
                <a:gd name="connsiteX40" fmla="*/ 1231834 w 2203088"/>
                <a:gd name="connsiteY40" fmla="*/ 1383444 h 1416609"/>
                <a:gd name="connsiteX41" fmla="*/ 1236572 w 2203088"/>
                <a:gd name="connsiteY41" fmla="*/ 1416609 h 1416609"/>
                <a:gd name="connsiteX42" fmla="*/ 1359755 w 2203088"/>
                <a:gd name="connsiteY42" fmla="*/ 1350280 h 1416609"/>
                <a:gd name="connsiteX43" fmla="*/ 1463987 w 2203088"/>
                <a:gd name="connsiteY43" fmla="*/ 1269737 h 1416609"/>
                <a:gd name="connsiteX44" fmla="*/ 1535054 w 2203088"/>
                <a:gd name="connsiteY44" fmla="*/ 1269737 h 1416609"/>
                <a:gd name="connsiteX45" fmla="*/ 1577695 w 2203088"/>
                <a:gd name="connsiteY45" fmla="*/ 1331328 h 1416609"/>
                <a:gd name="connsiteX46" fmla="*/ 1591908 w 2203088"/>
                <a:gd name="connsiteY46" fmla="*/ 1208145 h 1416609"/>
                <a:gd name="connsiteX47" fmla="*/ 1587171 w 2203088"/>
                <a:gd name="connsiteY47" fmla="*/ 1089699 h 1416609"/>
                <a:gd name="connsiteX48" fmla="*/ 1615597 w 2203088"/>
                <a:gd name="connsiteY48" fmla="*/ 1051797 h 1416609"/>
                <a:gd name="connsiteX49" fmla="*/ 1596646 w 2203088"/>
                <a:gd name="connsiteY49" fmla="*/ 999681 h 1416609"/>
                <a:gd name="connsiteX50" fmla="*/ 1648762 w 2203088"/>
                <a:gd name="connsiteY50" fmla="*/ 975992 h 1416609"/>
                <a:gd name="connsiteX51" fmla="*/ 1653500 w 2203088"/>
                <a:gd name="connsiteY51" fmla="*/ 923876 h 1416609"/>
                <a:gd name="connsiteX52" fmla="*/ 1601384 w 2203088"/>
                <a:gd name="connsiteY52" fmla="*/ 900186 h 1416609"/>
                <a:gd name="connsiteX53" fmla="*/ 1620335 w 2203088"/>
                <a:gd name="connsiteY53" fmla="*/ 819643 h 1416609"/>
                <a:gd name="connsiteX54" fmla="*/ 1568219 w 2203088"/>
                <a:gd name="connsiteY54" fmla="*/ 795954 h 1416609"/>
                <a:gd name="connsiteX55" fmla="*/ 1648762 w 2203088"/>
                <a:gd name="connsiteY55" fmla="*/ 739100 h 1416609"/>
                <a:gd name="connsiteX56" fmla="*/ 1644024 w 2203088"/>
                <a:gd name="connsiteY56" fmla="*/ 696460 h 1416609"/>
                <a:gd name="connsiteX57" fmla="*/ 1686665 w 2203088"/>
                <a:gd name="connsiteY57" fmla="*/ 663295 h 1416609"/>
                <a:gd name="connsiteX58" fmla="*/ 1677189 w 2203088"/>
                <a:gd name="connsiteY58" fmla="*/ 620655 h 1416609"/>
                <a:gd name="connsiteX59" fmla="*/ 1748257 w 2203088"/>
                <a:gd name="connsiteY59" fmla="*/ 696460 h 1416609"/>
                <a:gd name="connsiteX60" fmla="*/ 1781421 w 2203088"/>
                <a:gd name="connsiteY60" fmla="*/ 620655 h 1416609"/>
                <a:gd name="connsiteX61" fmla="*/ 1805110 w 2203088"/>
                <a:gd name="connsiteY61" fmla="*/ 559063 h 1416609"/>
                <a:gd name="connsiteX62" fmla="*/ 1866702 w 2203088"/>
                <a:gd name="connsiteY62" fmla="*/ 587490 h 1416609"/>
                <a:gd name="connsiteX63" fmla="*/ 1866702 w 2203088"/>
                <a:gd name="connsiteY63" fmla="*/ 525898 h 1416609"/>
                <a:gd name="connsiteX64" fmla="*/ 1876178 w 2203088"/>
                <a:gd name="connsiteY64" fmla="*/ 478520 h 1416609"/>
                <a:gd name="connsiteX65" fmla="*/ 1843013 w 2203088"/>
                <a:gd name="connsiteY65" fmla="*/ 483258 h 1416609"/>
                <a:gd name="connsiteX66" fmla="*/ 1847751 w 2203088"/>
                <a:gd name="connsiteY66" fmla="*/ 388501 h 1416609"/>
                <a:gd name="connsiteX67" fmla="*/ 1871440 w 2203088"/>
                <a:gd name="connsiteY67" fmla="*/ 289007 h 1416609"/>
                <a:gd name="connsiteX68" fmla="*/ 1890391 w 2203088"/>
                <a:gd name="connsiteY68" fmla="*/ 227415 h 1416609"/>
                <a:gd name="connsiteX69" fmla="*/ 1947245 w 2203088"/>
                <a:gd name="connsiteY69" fmla="*/ 175299 h 1416609"/>
                <a:gd name="connsiteX70" fmla="*/ 1975672 w 2203088"/>
                <a:gd name="connsiteY70" fmla="*/ 137397 h 1416609"/>
                <a:gd name="connsiteX71" fmla="*/ 2065691 w 2203088"/>
                <a:gd name="connsiteY71" fmla="*/ 137397 h 1416609"/>
                <a:gd name="connsiteX72" fmla="*/ 2141496 w 2203088"/>
                <a:gd name="connsiteY72" fmla="*/ 146872 h 1416609"/>
                <a:gd name="connsiteX73" fmla="*/ 2203088 w 2203088"/>
                <a:gd name="connsiteY73" fmla="*/ 94756 h 1416609"/>
                <a:gd name="connsiteX74" fmla="*/ 2169923 w 2203088"/>
                <a:gd name="connsiteY74" fmla="*/ 56854 h 1416609"/>
                <a:gd name="connsiteX75" fmla="*/ 2075166 w 2203088"/>
                <a:gd name="connsiteY75" fmla="*/ 4738 h 141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203088" h="1416609">
                  <a:moveTo>
                    <a:pt x="56853" y="0"/>
                  </a:moveTo>
                  <a:lnTo>
                    <a:pt x="14213" y="80543"/>
                  </a:lnTo>
                  <a:lnTo>
                    <a:pt x="23689" y="127921"/>
                  </a:lnTo>
                  <a:lnTo>
                    <a:pt x="0" y="175299"/>
                  </a:lnTo>
                  <a:lnTo>
                    <a:pt x="23689" y="236891"/>
                  </a:lnTo>
                  <a:lnTo>
                    <a:pt x="18951" y="270056"/>
                  </a:lnTo>
                  <a:lnTo>
                    <a:pt x="90018" y="345861"/>
                  </a:lnTo>
                  <a:lnTo>
                    <a:pt x="75805" y="393239"/>
                  </a:lnTo>
                  <a:lnTo>
                    <a:pt x="47378" y="416928"/>
                  </a:lnTo>
                  <a:lnTo>
                    <a:pt x="42640" y="464307"/>
                  </a:lnTo>
                  <a:lnTo>
                    <a:pt x="71067" y="511685"/>
                  </a:lnTo>
                  <a:lnTo>
                    <a:pt x="75805" y="573277"/>
                  </a:lnTo>
                  <a:lnTo>
                    <a:pt x="127921" y="592228"/>
                  </a:lnTo>
                  <a:lnTo>
                    <a:pt x="127921" y="677509"/>
                  </a:lnTo>
                  <a:lnTo>
                    <a:pt x="198988" y="644344"/>
                  </a:lnTo>
                  <a:lnTo>
                    <a:pt x="246366" y="696460"/>
                  </a:lnTo>
                  <a:lnTo>
                    <a:pt x="279531" y="791216"/>
                  </a:lnTo>
                  <a:lnTo>
                    <a:pt x="227415" y="829119"/>
                  </a:lnTo>
                  <a:lnTo>
                    <a:pt x="274793" y="900186"/>
                  </a:lnTo>
                  <a:lnTo>
                    <a:pt x="279531" y="980729"/>
                  </a:lnTo>
                  <a:lnTo>
                    <a:pt x="274793" y="1070748"/>
                  </a:lnTo>
                  <a:lnTo>
                    <a:pt x="284269" y="1103913"/>
                  </a:lnTo>
                  <a:lnTo>
                    <a:pt x="360074" y="1075486"/>
                  </a:lnTo>
                  <a:lnTo>
                    <a:pt x="402715" y="1127602"/>
                  </a:lnTo>
                  <a:lnTo>
                    <a:pt x="450093" y="1122864"/>
                  </a:lnTo>
                  <a:lnTo>
                    <a:pt x="549587" y="1122864"/>
                  </a:lnTo>
                  <a:lnTo>
                    <a:pt x="644344" y="1113388"/>
                  </a:lnTo>
                  <a:lnTo>
                    <a:pt x="644344" y="1203407"/>
                  </a:lnTo>
                  <a:lnTo>
                    <a:pt x="653819" y="1274475"/>
                  </a:lnTo>
                  <a:lnTo>
                    <a:pt x="705935" y="1189194"/>
                  </a:lnTo>
                  <a:lnTo>
                    <a:pt x="795954" y="1212883"/>
                  </a:lnTo>
                  <a:lnTo>
                    <a:pt x="862283" y="1141815"/>
                  </a:lnTo>
                  <a:lnTo>
                    <a:pt x="885973" y="1118126"/>
                  </a:lnTo>
                  <a:lnTo>
                    <a:pt x="961778" y="1160767"/>
                  </a:lnTo>
                  <a:lnTo>
                    <a:pt x="1009156" y="1170242"/>
                  </a:lnTo>
                  <a:lnTo>
                    <a:pt x="1013894" y="1198669"/>
                  </a:lnTo>
                  <a:lnTo>
                    <a:pt x="1094437" y="1179718"/>
                  </a:lnTo>
                  <a:lnTo>
                    <a:pt x="1127602" y="1203407"/>
                  </a:lnTo>
                  <a:lnTo>
                    <a:pt x="1189193" y="1198669"/>
                  </a:lnTo>
                  <a:lnTo>
                    <a:pt x="1241309" y="1326591"/>
                  </a:lnTo>
                  <a:lnTo>
                    <a:pt x="1231834" y="1383444"/>
                  </a:lnTo>
                  <a:lnTo>
                    <a:pt x="1236572" y="1416609"/>
                  </a:lnTo>
                  <a:lnTo>
                    <a:pt x="1359755" y="1350280"/>
                  </a:lnTo>
                  <a:lnTo>
                    <a:pt x="1463987" y="1269737"/>
                  </a:lnTo>
                  <a:lnTo>
                    <a:pt x="1535054" y="1269737"/>
                  </a:lnTo>
                  <a:lnTo>
                    <a:pt x="1577695" y="1331328"/>
                  </a:lnTo>
                  <a:lnTo>
                    <a:pt x="1591908" y="1208145"/>
                  </a:lnTo>
                  <a:lnTo>
                    <a:pt x="1587171" y="1089699"/>
                  </a:lnTo>
                  <a:lnTo>
                    <a:pt x="1615597" y="1051797"/>
                  </a:lnTo>
                  <a:lnTo>
                    <a:pt x="1596646" y="999681"/>
                  </a:lnTo>
                  <a:lnTo>
                    <a:pt x="1648762" y="975992"/>
                  </a:lnTo>
                  <a:lnTo>
                    <a:pt x="1653500" y="923876"/>
                  </a:lnTo>
                  <a:lnTo>
                    <a:pt x="1601384" y="900186"/>
                  </a:lnTo>
                  <a:lnTo>
                    <a:pt x="1620335" y="819643"/>
                  </a:lnTo>
                  <a:lnTo>
                    <a:pt x="1568219" y="795954"/>
                  </a:lnTo>
                  <a:lnTo>
                    <a:pt x="1648762" y="739100"/>
                  </a:lnTo>
                  <a:lnTo>
                    <a:pt x="1644024" y="696460"/>
                  </a:lnTo>
                  <a:lnTo>
                    <a:pt x="1686665" y="663295"/>
                  </a:lnTo>
                  <a:lnTo>
                    <a:pt x="1677189" y="620655"/>
                  </a:lnTo>
                  <a:lnTo>
                    <a:pt x="1748257" y="696460"/>
                  </a:lnTo>
                  <a:lnTo>
                    <a:pt x="1781421" y="620655"/>
                  </a:lnTo>
                  <a:lnTo>
                    <a:pt x="1805110" y="559063"/>
                  </a:lnTo>
                  <a:lnTo>
                    <a:pt x="1866702" y="587490"/>
                  </a:lnTo>
                  <a:lnTo>
                    <a:pt x="1866702" y="525898"/>
                  </a:lnTo>
                  <a:lnTo>
                    <a:pt x="1876178" y="478520"/>
                  </a:lnTo>
                  <a:lnTo>
                    <a:pt x="1843013" y="483258"/>
                  </a:lnTo>
                  <a:lnTo>
                    <a:pt x="1847751" y="388501"/>
                  </a:lnTo>
                  <a:lnTo>
                    <a:pt x="1871440" y="289007"/>
                  </a:lnTo>
                  <a:lnTo>
                    <a:pt x="1890391" y="227415"/>
                  </a:lnTo>
                  <a:lnTo>
                    <a:pt x="1947245" y="175299"/>
                  </a:lnTo>
                  <a:lnTo>
                    <a:pt x="1975672" y="137397"/>
                  </a:lnTo>
                  <a:lnTo>
                    <a:pt x="2065691" y="137397"/>
                  </a:lnTo>
                  <a:lnTo>
                    <a:pt x="2141496" y="146872"/>
                  </a:lnTo>
                  <a:lnTo>
                    <a:pt x="2203088" y="94756"/>
                  </a:lnTo>
                  <a:lnTo>
                    <a:pt x="2169923" y="56854"/>
                  </a:lnTo>
                  <a:lnTo>
                    <a:pt x="2075166" y="4738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E2FAFD4-BDA1-EE8A-386D-D6075409BCD2}"/>
                </a:ext>
              </a:extLst>
            </p:cNvPr>
            <p:cNvSpPr/>
            <p:nvPr/>
          </p:nvSpPr>
          <p:spPr>
            <a:xfrm>
              <a:off x="4036626" y="137397"/>
              <a:ext cx="1331328" cy="1819324"/>
            </a:xfrm>
            <a:custGeom>
              <a:avLst/>
              <a:gdLst>
                <a:gd name="connsiteX0" fmla="*/ 0 w 1331328"/>
                <a:gd name="connsiteY0" fmla="*/ 0 h 1819324"/>
                <a:gd name="connsiteX1" fmla="*/ 47378 w 1331328"/>
                <a:gd name="connsiteY1" fmla="*/ 180037 h 1819324"/>
                <a:gd name="connsiteX2" fmla="*/ 90019 w 1331328"/>
                <a:gd name="connsiteY2" fmla="*/ 307958 h 1819324"/>
                <a:gd name="connsiteX3" fmla="*/ 184775 w 1331328"/>
                <a:gd name="connsiteY3" fmla="*/ 397977 h 1819324"/>
                <a:gd name="connsiteX4" fmla="*/ 208464 w 1331328"/>
                <a:gd name="connsiteY4" fmla="*/ 473782 h 1819324"/>
                <a:gd name="connsiteX5" fmla="*/ 284269 w 1331328"/>
                <a:gd name="connsiteY5" fmla="*/ 644344 h 1819324"/>
                <a:gd name="connsiteX6" fmla="*/ 364812 w 1331328"/>
                <a:gd name="connsiteY6" fmla="*/ 833857 h 1819324"/>
                <a:gd name="connsiteX7" fmla="*/ 374288 w 1331328"/>
                <a:gd name="connsiteY7" fmla="*/ 914400 h 1819324"/>
                <a:gd name="connsiteX8" fmla="*/ 473782 w 1331328"/>
                <a:gd name="connsiteY8" fmla="*/ 1089699 h 1819324"/>
                <a:gd name="connsiteX9" fmla="*/ 563801 w 1331328"/>
                <a:gd name="connsiteY9" fmla="*/ 1212883 h 1819324"/>
                <a:gd name="connsiteX10" fmla="*/ 649082 w 1331328"/>
                <a:gd name="connsiteY10" fmla="*/ 1359755 h 1819324"/>
                <a:gd name="connsiteX11" fmla="*/ 720149 w 1331328"/>
                <a:gd name="connsiteY11" fmla="*/ 1440298 h 1819324"/>
                <a:gd name="connsiteX12" fmla="*/ 848070 w 1331328"/>
                <a:gd name="connsiteY12" fmla="*/ 1535055 h 1819324"/>
                <a:gd name="connsiteX13" fmla="*/ 952302 w 1331328"/>
                <a:gd name="connsiteY13" fmla="*/ 1686665 h 1819324"/>
                <a:gd name="connsiteX14" fmla="*/ 1066010 w 1331328"/>
                <a:gd name="connsiteY14" fmla="*/ 1819324 h 1819324"/>
                <a:gd name="connsiteX15" fmla="*/ 1051797 w 1331328"/>
                <a:gd name="connsiteY15" fmla="*/ 1700879 h 1819324"/>
                <a:gd name="connsiteX16" fmla="*/ 1151291 w 1331328"/>
                <a:gd name="connsiteY16" fmla="*/ 1800373 h 1819324"/>
                <a:gd name="connsiteX17" fmla="*/ 1198669 w 1331328"/>
                <a:gd name="connsiteY17" fmla="*/ 1734043 h 1819324"/>
                <a:gd name="connsiteX18" fmla="*/ 1307639 w 1331328"/>
                <a:gd name="connsiteY18" fmla="*/ 1805111 h 1819324"/>
                <a:gd name="connsiteX19" fmla="*/ 1293426 w 1331328"/>
                <a:gd name="connsiteY19" fmla="*/ 1606122 h 1819324"/>
                <a:gd name="connsiteX20" fmla="*/ 1279212 w 1331328"/>
                <a:gd name="connsiteY20" fmla="*/ 1407134 h 1819324"/>
                <a:gd name="connsiteX21" fmla="*/ 1283950 w 1331328"/>
                <a:gd name="connsiteY21" fmla="*/ 1317115 h 1819324"/>
                <a:gd name="connsiteX22" fmla="*/ 1260261 w 1331328"/>
                <a:gd name="connsiteY22" fmla="*/ 1264999 h 1819324"/>
                <a:gd name="connsiteX23" fmla="*/ 1331328 w 1331328"/>
                <a:gd name="connsiteY23" fmla="*/ 1141815 h 1819324"/>
                <a:gd name="connsiteX24" fmla="*/ 1283950 w 1331328"/>
                <a:gd name="connsiteY24" fmla="*/ 1047059 h 1819324"/>
                <a:gd name="connsiteX25" fmla="*/ 1222358 w 1331328"/>
                <a:gd name="connsiteY25" fmla="*/ 957040 h 1819324"/>
                <a:gd name="connsiteX26" fmla="*/ 1156029 w 1331328"/>
                <a:gd name="connsiteY26" fmla="*/ 923876 h 1819324"/>
                <a:gd name="connsiteX27" fmla="*/ 1066010 w 1331328"/>
                <a:gd name="connsiteY27" fmla="*/ 923876 h 1819324"/>
                <a:gd name="connsiteX28" fmla="*/ 1037583 w 1331328"/>
                <a:gd name="connsiteY28" fmla="*/ 833857 h 1819324"/>
                <a:gd name="connsiteX29" fmla="*/ 990205 w 1331328"/>
                <a:gd name="connsiteY29" fmla="*/ 781741 h 1819324"/>
                <a:gd name="connsiteX30" fmla="*/ 994943 w 1331328"/>
                <a:gd name="connsiteY30" fmla="*/ 620655 h 1819324"/>
                <a:gd name="connsiteX31" fmla="*/ 975992 w 1331328"/>
                <a:gd name="connsiteY31" fmla="*/ 611179 h 1819324"/>
                <a:gd name="connsiteX32" fmla="*/ 895449 w 1331328"/>
                <a:gd name="connsiteY32" fmla="*/ 606441 h 1819324"/>
                <a:gd name="connsiteX33" fmla="*/ 791216 w 1331328"/>
                <a:gd name="connsiteY33" fmla="*/ 549587 h 1819324"/>
                <a:gd name="connsiteX34" fmla="*/ 791216 w 1331328"/>
                <a:gd name="connsiteY34" fmla="*/ 487996 h 1819324"/>
                <a:gd name="connsiteX35" fmla="*/ 862284 w 1331328"/>
                <a:gd name="connsiteY35" fmla="*/ 483258 h 1819324"/>
                <a:gd name="connsiteX36" fmla="*/ 838595 w 1331328"/>
                <a:gd name="connsiteY36" fmla="*/ 388501 h 1819324"/>
                <a:gd name="connsiteX37" fmla="*/ 810168 w 1331328"/>
                <a:gd name="connsiteY37" fmla="*/ 374288 h 1819324"/>
                <a:gd name="connsiteX38" fmla="*/ 871759 w 1331328"/>
                <a:gd name="connsiteY38" fmla="*/ 336385 h 1819324"/>
                <a:gd name="connsiteX39" fmla="*/ 833857 w 1331328"/>
                <a:gd name="connsiteY39" fmla="*/ 227415 h 1819324"/>
                <a:gd name="connsiteX40" fmla="*/ 762790 w 1331328"/>
                <a:gd name="connsiteY40" fmla="*/ 232153 h 1819324"/>
                <a:gd name="connsiteX41" fmla="*/ 753314 w 1331328"/>
                <a:gd name="connsiteY41" fmla="*/ 170562 h 1819324"/>
                <a:gd name="connsiteX42" fmla="*/ 715411 w 1331328"/>
                <a:gd name="connsiteY42" fmla="*/ 123183 h 1819324"/>
                <a:gd name="connsiteX43" fmla="*/ 672771 w 1331328"/>
                <a:gd name="connsiteY43" fmla="*/ 90019 h 1819324"/>
                <a:gd name="connsiteX44" fmla="*/ 573277 w 1331328"/>
                <a:gd name="connsiteY44" fmla="*/ 0 h 1819324"/>
                <a:gd name="connsiteX0" fmla="*/ 0 w 1331328"/>
                <a:gd name="connsiteY0" fmla="*/ 0 h 1819324"/>
                <a:gd name="connsiteX1" fmla="*/ 47378 w 1331328"/>
                <a:gd name="connsiteY1" fmla="*/ 180037 h 1819324"/>
                <a:gd name="connsiteX2" fmla="*/ 90019 w 1331328"/>
                <a:gd name="connsiteY2" fmla="*/ 307958 h 1819324"/>
                <a:gd name="connsiteX3" fmla="*/ 184775 w 1331328"/>
                <a:gd name="connsiteY3" fmla="*/ 397977 h 1819324"/>
                <a:gd name="connsiteX4" fmla="*/ 208464 w 1331328"/>
                <a:gd name="connsiteY4" fmla="*/ 473782 h 1819324"/>
                <a:gd name="connsiteX5" fmla="*/ 284269 w 1331328"/>
                <a:gd name="connsiteY5" fmla="*/ 644344 h 1819324"/>
                <a:gd name="connsiteX6" fmla="*/ 364812 w 1331328"/>
                <a:gd name="connsiteY6" fmla="*/ 833857 h 1819324"/>
                <a:gd name="connsiteX7" fmla="*/ 374288 w 1331328"/>
                <a:gd name="connsiteY7" fmla="*/ 914400 h 1819324"/>
                <a:gd name="connsiteX8" fmla="*/ 473782 w 1331328"/>
                <a:gd name="connsiteY8" fmla="*/ 1089699 h 1819324"/>
                <a:gd name="connsiteX9" fmla="*/ 563801 w 1331328"/>
                <a:gd name="connsiteY9" fmla="*/ 1212883 h 1819324"/>
                <a:gd name="connsiteX10" fmla="*/ 649082 w 1331328"/>
                <a:gd name="connsiteY10" fmla="*/ 1359755 h 1819324"/>
                <a:gd name="connsiteX11" fmla="*/ 720149 w 1331328"/>
                <a:gd name="connsiteY11" fmla="*/ 1440298 h 1819324"/>
                <a:gd name="connsiteX12" fmla="*/ 848070 w 1331328"/>
                <a:gd name="connsiteY12" fmla="*/ 1535055 h 1819324"/>
                <a:gd name="connsiteX13" fmla="*/ 952302 w 1331328"/>
                <a:gd name="connsiteY13" fmla="*/ 1686665 h 1819324"/>
                <a:gd name="connsiteX14" fmla="*/ 1066010 w 1331328"/>
                <a:gd name="connsiteY14" fmla="*/ 1819324 h 1819324"/>
                <a:gd name="connsiteX15" fmla="*/ 1051797 w 1331328"/>
                <a:gd name="connsiteY15" fmla="*/ 1700879 h 1819324"/>
                <a:gd name="connsiteX16" fmla="*/ 1151291 w 1331328"/>
                <a:gd name="connsiteY16" fmla="*/ 1800373 h 1819324"/>
                <a:gd name="connsiteX17" fmla="*/ 1198669 w 1331328"/>
                <a:gd name="connsiteY17" fmla="*/ 1734043 h 1819324"/>
                <a:gd name="connsiteX18" fmla="*/ 1307639 w 1331328"/>
                <a:gd name="connsiteY18" fmla="*/ 1805111 h 1819324"/>
                <a:gd name="connsiteX19" fmla="*/ 1293426 w 1331328"/>
                <a:gd name="connsiteY19" fmla="*/ 1606122 h 1819324"/>
                <a:gd name="connsiteX20" fmla="*/ 1279212 w 1331328"/>
                <a:gd name="connsiteY20" fmla="*/ 1407134 h 1819324"/>
                <a:gd name="connsiteX21" fmla="*/ 1283950 w 1331328"/>
                <a:gd name="connsiteY21" fmla="*/ 1317115 h 1819324"/>
                <a:gd name="connsiteX22" fmla="*/ 1260261 w 1331328"/>
                <a:gd name="connsiteY22" fmla="*/ 1264999 h 1819324"/>
                <a:gd name="connsiteX23" fmla="*/ 1331328 w 1331328"/>
                <a:gd name="connsiteY23" fmla="*/ 1141815 h 1819324"/>
                <a:gd name="connsiteX24" fmla="*/ 1264999 w 1331328"/>
                <a:gd name="connsiteY24" fmla="*/ 1051797 h 1819324"/>
                <a:gd name="connsiteX25" fmla="*/ 1222358 w 1331328"/>
                <a:gd name="connsiteY25" fmla="*/ 957040 h 1819324"/>
                <a:gd name="connsiteX26" fmla="*/ 1156029 w 1331328"/>
                <a:gd name="connsiteY26" fmla="*/ 923876 h 1819324"/>
                <a:gd name="connsiteX27" fmla="*/ 1066010 w 1331328"/>
                <a:gd name="connsiteY27" fmla="*/ 923876 h 1819324"/>
                <a:gd name="connsiteX28" fmla="*/ 1037583 w 1331328"/>
                <a:gd name="connsiteY28" fmla="*/ 833857 h 1819324"/>
                <a:gd name="connsiteX29" fmla="*/ 990205 w 1331328"/>
                <a:gd name="connsiteY29" fmla="*/ 781741 h 1819324"/>
                <a:gd name="connsiteX30" fmla="*/ 994943 w 1331328"/>
                <a:gd name="connsiteY30" fmla="*/ 620655 h 1819324"/>
                <a:gd name="connsiteX31" fmla="*/ 975992 w 1331328"/>
                <a:gd name="connsiteY31" fmla="*/ 611179 h 1819324"/>
                <a:gd name="connsiteX32" fmla="*/ 895449 w 1331328"/>
                <a:gd name="connsiteY32" fmla="*/ 606441 h 1819324"/>
                <a:gd name="connsiteX33" fmla="*/ 791216 w 1331328"/>
                <a:gd name="connsiteY33" fmla="*/ 549587 h 1819324"/>
                <a:gd name="connsiteX34" fmla="*/ 791216 w 1331328"/>
                <a:gd name="connsiteY34" fmla="*/ 487996 h 1819324"/>
                <a:gd name="connsiteX35" fmla="*/ 862284 w 1331328"/>
                <a:gd name="connsiteY35" fmla="*/ 483258 h 1819324"/>
                <a:gd name="connsiteX36" fmla="*/ 838595 w 1331328"/>
                <a:gd name="connsiteY36" fmla="*/ 388501 h 1819324"/>
                <a:gd name="connsiteX37" fmla="*/ 810168 w 1331328"/>
                <a:gd name="connsiteY37" fmla="*/ 374288 h 1819324"/>
                <a:gd name="connsiteX38" fmla="*/ 871759 w 1331328"/>
                <a:gd name="connsiteY38" fmla="*/ 336385 h 1819324"/>
                <a:gd name="connsiteX39" fmla="*/ 833857 w 1331328"/>
                <a:gd name="connsiteY39" fmla="*/ 227415 h 1819324"/>
                <a:gd name="connsiteX40" fmla="*/ 762790 w 1331328"/>
                <a:gd name="connsiteY40" fmla="*/ 232153 h 1819324"/>
                <a:gd name="connsiteX41" fmla="*/ 753314 w 1331328"/>
                <a:gd name="connsiteY41" fmla="*/ 170562 h 1819324"/>
                <a:gd name="connsiteX42" fmla="*/ 715411 w 1331328"/>
                <a:gd name="connsiteY42" fmla="*/ 123183 h 1819324"/>
                <a:gd name="connsiteX43" fmla="*/ 672771 w 1331328"/>
                <a:gd name="connsiteY43" fmla="*/ 90019 h 1819324"/>
                <a:gd name="connsiteX44" fmla="*/ 573277 w 1331328"/>
                <a:gd name="connsiteY44" fmla="*/ 0 h 1819324"/>
                <a:gd name="connsiteX0" fmla="*/ 0 w 1331328"/>
                <a:gd name="connsiteY0" fmla="*/ 0 h 1819324"/>
                <a:gd name="connsiteX1" fmla="*/ 47378 w 1331328"/>
                <a:gd name="connsiteY1" fmla="*/ 180037 h 1819324"/>
                <a:gd name="connsiteX2" fmla="*/ 90019 w 1331328"/>
                <a:gd name="connsiteY2" fmla="*/ 307958 h 1819324"/>
                <a:gd name="connsiteX3" fmla="*/ 184775 w 1331328"/>
                <a:gd name="connsiteY3" fmla="*/ 397977 h 1819324"/>
                <a:gd name="connsiteX4" fmla="*/ 208464 w 1331328"/>
                <a:gd name="connsiteY4" fmla="*/ 473782 h 1819324"/>
                <a:gd name="connsiteX5" fmla="*/ 284269 w 1331328"/>
                <a:gd name="connsiteY5" fmla="*/ 644344 h 1819324"/>
                <a:gd name="connsiteX6" fmla="*/ 364812 w 1331328"/>
                <a:gd name="connsiteY6" fmla="*/ 833857 h 1819324"/>
                <a:gd name="connsiteX7" fmla="*/ 374288 w 1331328"/>
                <a:gd name="connsiteY7" fmla="*/ 914400 h 1819324"/>
                <a:gd name="connsiteX8" fmla="*/ 473782 w 1331328"/>
                <a:gd name="connsiteY8" fmla="*/ 1089699 h 1819324"/>
                <a:gd name="connsiteX9" fmla="*/ 563801 w 1331328"/>
                <a:gd name="connsiteY9" fmla="*/ 1212883 h 1819324"/>
                <a:gd name="connsiteX10" fmla="*/ 649082 w 1331328"/>
                <a:gd name="connsiteY10" fmla="*/ 1359755 h 1819324"/>
                <a:gd name="connsiteX11" fmla="*/ 720149 w 1331328"/>
                <a:gd name="connsiteY11" fmla="*/ 1440298 h 1819324"/>
                <a:gd name="connsiteX12" fmla="*/ 848070 w 1331328"/>
                <a:gd name="connsiteY12" fmla="*/ 1535055 h 1819324"/>
                <a:gd name="connsiteX13" fmla="*/ 952302 w 1331328"/>
                <a:gd name="connsiteY13" fmla="*/ 1686665 h 1819324"/>
                <a:gd name="connsiteX14" fmla="*/ 1066010 w 1331328"/>
                <a:gd name="connsiteY14" fmla="*/ 1819324 h 1819324"/>
                <a:gd name="connsiteX15" fmla="*/ 1051797 w 1331328"/>
                <a:gd name="connsiteY15" fmla="*/ 1700879 h 1819324"/>
                <a:gd name="connsiteX16" fmla="*/ 1151291 w 1331328"/>
                <a:gd name="connsiteY16" fmla="*/ 1800373 h 1819324"/>
                <a:gd name="connsiteX17" fmla="*/ 1198669 w 1331328"/>
                <a:gd name="connsiteY17" fmla="*/ 1734043 h 1819324"/>
                <a:gd name="connsiteX18" fmla="*/ 1307639 w 1331328"/>
                <a:gd name="connsiteY18" fmla="*/ 1805111 h 1819324"/>
                <a:gd name="connsiteX19" fmla="*/ 1293426 w 1331328"/>
                <a:gd name="connsiteY19" fmla="*/ 1606122 h 1819324"/>
                <a:gd name="connsiteX20" fmla="*/ 1279212 w 1331328"/>
                <a:gd name="connsiteY20" fmla="*/ 1407134 h 1819324"/>
                <a:gd name="connsiteX21" fmla="*/ 1283950 w 1331328"/>
                <a:gd name="connsiteY21" fmla="*/ 1317115 h 1819324"/>
                <a:gd name="connsiteX22" fmla="*/ 1260261 w 1331328"/>
                <a:gd name="connsiteY22" fmla="*/ 1264999 h 1819324"/>
                <a:gd name="connsiteX23" fmla="*/ 1331328 w 1331328"/>
                <a:gd name="connsiteY23" fmla="*/ 1141815 h 1819324"/>
                <a:gd name="connsiteX24" fmla="*/ 1264999 w 1331328"/>
                <a:gd name="connsiteY24" fmla="*/ 1051797 h 1819324"/>
                <a:gd name="connsiteX25" fmla="*/ 1222358 w 1331328"/>
                <a:gd name="connsiteY25" fmla="*/ 994943 h 1819324"/>
                <a:gd name="connsiteX26" fmla="*/ 1156029 w 1331328"/>
                <a:gd name="connsiteY26" fmla="*/ 923876 h 1819324"/>
                <a:gd name="connsiteX27" fmla="*/ 1066010 w 1331328"/>
                <a:gd name="connsiteY27" fmla="*/ 923876 h 1819324"/>
                <a:gd name="connsiteX28" fmla="*/ 1037583 w 1331328"/>
                <a:gd name="connsiteY28" fmla="*/ 833857 h 1819324"/>
                <a:gd name="connsiteX29" fmla="*/ 990205 w 1331328"/>
                <a:gd name="connsiteY29" fmla="*/ 781741 h 1819324"/>
                <a:gd name="connsiteX30" fmla="*/ 994943 w 1331328"/>
                <a:gd name="connsiteY30" fmla="*/ 620655 h 1819324"/>
                <a:gd name="connsiteX31" fmla="*/ 975992 w 1331328"/>
                <a:gd name="connsiteY31" fmla="*/ 611179 h 1819324"/>
                <a:gd name="connsiteX32" fmla="*/ 895449 w 1331328"/>
                <a:gd name="connsiteY32" fmla="*/ 606441 h 1819324"/>
                <a:gd name="connsiteX33" fmla="*/ 791216 w 1331328"/>
                <a:gd name="connsiteY33" fmla="*/ 549587 h 1819324"/>
                <a:gd name="connsiteX34" fmla="*/ 791216 w 1331328"/>
                <a:gd name="connsiteY34" fmla="*/ 487996 h 1819324"/>
                <a:gd name="connsiteX35" fmla="*/ 862284 w 1331328"/>
                <a:gd name="connsiteY35" fmla="*/ 483258 h 1819324"/>
                <a:gd name="connsiteX36" fmla="*/ 838595 w 1331328"/>
                <a:gd name="connsiteY36" fmla="*/ 388501 h 1819324"/>
                <a:gd name="connsiteX37" fmla="*/ 810168 w 1331328"/>
                <a:gd name="connsiteY37" fmla="*/ 374288 h 1819324"/>
                <a:gd name="connsiteX38" fmla="*/ 871759 w 1331328"/>
                <a:gd name="connsiteY38" fmla="*/ 336385 h 1819324"/>
                <a:gd name="connsiteX39" fmla="*/ 833857 w 1331328"/>
                <a:gd name="connsiteY39" fmla="*/ 227415 h 1819324"/>
                <a:gd name="connsiteX40" fmla="*/ 762790 w 1331328"/>
                <a:gd name="connsiteY40" fmla="*/ 232153 h 1819324"/>
                <a:gd name="connsiteX41" fmla="*/ 753314 w 1331328"/>
                <a:gd name="connsiteY41" fmla="*/ 170562 h 1819324"/>
                <a:gd name="connsiteX42" fmla="*/ 715411 w 1331328"/>
                <a:gd name="connsiteY42" fmla="*/ 123183 h 1819324"/>
                <a:gd name="connsiteX43" fmla="*/ 672771 w 1331328"/>
                <a:gd name="connsiteY43" fmla="*/ 90019 h 1819324"/>
                <a:gd name="connsiteX44" fmla="*/ 573277 w 1331328"/>
                <a:gd name="connsiteY44" fmla="*/ 0 h 181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1328" h="1819324">
                  <a:moveTo>
                    <a:pt x="0" y="0"/>
                  </a:moveTo>
                  <a:lnTo>
                    <a:pt x="47378" y="180037"/>
                  </a:lnTo>
                  <a:lnTo>
                    <a:pt x="90019" y="307958"/>
                  </a:lnTo>
                  <a:lnTo>
                    <a:pt x="184775" y="397977"/>
                  </a:lnTo>
                  <a:lnTo>
                    <a:pt x="208464" y="473782"/>
                  </a:lnTo>
                  <a:lnTo>
                    <a:pt x="284269" y="644344"/>
                  </a:lnTo>
                  <a:lnTo>
                    <a:pt x="364812" y="833857"/>
                  </a:lnTo>
                  <a:lnTo>
                    <a:pt x="374288" y="914400"/>
                  </a:lnTo>
                  <a:lnTo>
                    <a:pt x="473782" y="1089699"/>
                  </a:lnTo>
                  <a:lnTo>
                    <a:pt x="563801" y="1212883"/>
                  </a:lnTo>
                  <a:lnTo>
                    <a:pt x="649082" y="1359755"/>
                  </a:lnTo>
                  <a:lnTo>
                    <a:pt x="720149" y="1440298"/>
                  </a:lnTo>
                  <a:lnTo>
                    <a:pt x="848070" y="1535055"/>
                  </a:lnTo>
                  <a:lnTo>
                    <a:pt x="952302" y="1686665"/>
                  </a:lnTo>
                  <a:lnTo>
                    <a:pt x="1066010" y="1819324"/>
                  </a:lnTo>
                  <a:lnTo>
                    <a:pt x="1051797" y="1700879"/>
                  </a:lnTo>
                  <a:lnTo>
                    <a:pt x="1151291" y="1800373"/>
                  </a:lnTo>
                  <a:lnTo>
                    <a:pt x="1198669" y="1734043"/>
                  </a:lnTo>
                  <a:lnTo>
                    <a:pt x="1307639" y="1805111"/>
                  </a:lnTo>
                  <a:lnTo>
                    <a:pt x="1293426" y="1606122"/>
                  </a:lnTo>
                  <a:lnTo>
                    <a:pt x="1279212" y="1407134"/>
                  </a:lnTo>
                  <a:lnTo>
                    <a:pt x="1283950" y="1317115"/>
                  </a:lnTo>
                  <a:lnTo>
                    <a:pt x="1260261" y="1264999"/>
                  </a:lnTo>
                  <a:lnTo>
                    <a:pt x="1331328" y="1141815"/>
                  </a:lnTo>
                  <a:lnTo>
                    <a:pt x="1264999" y="1051797"/>
                  </a:lnTo>
                  <a:lnTo>
                    <a:pt x="1222358" y="994943"/>
                  </a:lnTo>
                  <a:lnTo>
                    <a:pt x="1156029" y="923876"/>
                  </a:lnTo>
                  <a:lnTo>
                    <a:pt x="1066010" y="923876"/>
                  </a:lnTo>
                  <a:lnTo>
                    <a:pt x="1037583" y="833857"/>
                  </a:lnTo>
                  <a:lnTo>
                    <a:pt x="990205" y="781741"/>
                  </a:lnTo>
                  <a:lnTo>
                    <a:pt x="994943" y="620655"/>
                  </a:lnTo>
                  <a:lnTo>
                    <a:pt x="975992" y="611179"/>
                  </a:lnTo>
                  <a:lnTo>
                    <a:pt x="895449" y="606441"/>
                  </a:lnTo>
                  <a:lnTo>
                    <a:pt x="791216" y="549587"/>
                  </a:lnTo>
                  <a:lnTo>
                    <a:pt x="791216" y="487996"/>
                  </a:lnTo>
                  <a:lnTo>
                    <a:pt x="862284" y="483258"/>
                  </a:lnTo>
                  <a:lnTo>
                    <a:pt x="838595" y="388501"/>
                  </a:lnTo>
                  <a:lnTo>
                    <a:pt x="810168" y="374288"/>
                  </a:lnTo>
                  <a:lnTo>
                    <a:pt x="871759" y="336385"/>
                  </a:lnTo>
                  <a:lnTo>
                    <a:pt x="833857" y="227415"/>
                  </a:lnTo>
                  <a:lnTo>
                    <a:pt x="762790" y="232153"/>
                  </a:lnTo>
                  <a:lnTo>
                    <a:pt x="753314" y="170562"/>
                  </a:lnTo>
                  <a:lnTo>
                    <a:pt x="715411" y="123183"/>
                  </a:lnTo>
                  <a:lnTo>
                    <a:pt x="672771" y="90019"/>
                  </a:lnTo>
                  <a:lnTo>
                    <a:pt x="573277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DDE8E18-F217-EFC4-A3E0-423B9521FE86}"/>
                </a:ext>
              </a:extLst>
            </p:cNvPr>
            <p:cNvSpPr/>
            <p:nvPr/>
          </p:nvSpPr>
          <p:spPr>
            <a:xfrm>
              <a:off x="5230558" y="1966197"/>
              <a:ext cx="1928294" cy="748576"/>
            </a:xfrm>
            <a:custGeom>
              <a:avLst/>
              <a:gdLst>
                <a:gd name="connsiteX0" fmla="*/ 1928294 w 1928294"/>
                <a:gd name="connsiteY0" fmla="*/ 748576 h 748576"/>
                <a:gd name="connsiteX1" fmla="*/ 1857226 w 1928294"/>
                <a:gd name="connsiteY1" fmla="*/ 649082 h 748576"/>
                <a:gd name="connsiteX2" fmla="*/ 1909343 w 1928294"/>
                <a:gd name="connsiteY2" fmla="*/ 540112 h 748576"/>
                <a:gd name="connsiteX3" fmla="*/ 1895129 w 1928294"/>
                <a:gd name="connsiteY3" fmla="*/ 487996 h 748576"/>
                <a:gd name="connsiteX4" fmla="*/ 1852489 w 1928294"/>
                <a:gd name="connsiteY4" fmla="*/ 483258 h 748576"/>
                <a:gd name="connsiteX5" fmla="*/ 1757732 w 1928294"/>
                <a:gd name="connsiteY5" fmla="*/ 440618 h 748576"/>
                <a:gd name="connsiteX6" fmla="*/ 1700878 w 1928294"/>
                <a:gd name="connsiteY6" fmla="*/ 454831 h 748576"/>
                <a:gd name="connsiteX7" fmla="*/ 1639287 w 1928294"/>
                <a:gd name="connsiteY7" fmla="*/ 473782 h 748576"/>
                <a:gd name="connsiteX8" fmla="*/ 1520841 w 1928294"/>
                <a:gd name="connsiteY8" fmla="*/ 412191 h 748576"/>
                <a:gd name="connsiteX9" fmla="*/ 1506627 w 1928294"/>
                <a:gd name="connsiteY9" fmla="*/ 307958 h 748576"/>
                <a:gd name="connsiteX10" fmla="*/ 1601384 w 1928294"/>
                <a:gd name="connsiteY10" fmla="*/ 355337 h 748576"/>
                <a:gd name="connsiteX11" fmla="*/ 1686665 w 1928294"/>
                <a:gd name="connsiteY11" fmla="*/ 331648 h 748576"/>
                <a:gd name="connsiteX12" fmla="*/ 1786159 w 1928294"/>
                <a:gd name="connsiteY12" fmla="*/ 307958 h 748576"/>
                <a:gd name="connsiteX13" fmla="*/ 1786159 w 1928294"/>
                <a:gd name="connsiteY13" fmla="*/ 236891 h 748576"/>
                <a:gd name="connsiteX14" fmla="*/ 1648762 w 1928294"/>
                <a:gd name="connsiteY14" fmla="*/ 241629 h 748576"/>
                <a:gd name="connsiteX15" fmla="*/ 1554006 w 1928294"/>
                <a:gd name="connsiteY15" fmla="*/ 251105 h 748576"/>
                <a:gd name="connsiteX16" fmla="*/ 1463987 w 1928294"/>
                <a:gd name="connsiteY16" fmla="*/ 265318 h 748576"/>
                <a:gd name="connsiteX17" fmla="*/ 1326590 w 1928294"/>
                <a:gd name="connsiteY17" fmla="*/ 222678 h 748576"/>
                <a:gd name="connsiteX18" fmla="*/ 1274474 w 1928294"/>
                <a:gd name="connsiteY18" fmla="*/ 189513 h 748576"/>
                <a:gd name="connsiteX19" fmla="*/ 1193931 w 1928294"/>
                <a:gd name="connsiteY19" fmla="*/ 217940 h 748576"/>
                <a:gd name="connsiteX20" fmla="*/ 1156029 w 1928294"/>
                <a:gd name="connsiteY20" fmla="*/ 151610 h 748576"/>
                <a:gd name="connsiteX21" fmla="*/ 1028107 w 1928294"/>
                <a:gd name="connsiteY21" fmla="*/ 118445 h 748576"/>
                <a:gd name="connsiteX22" fmla="*/ 1042321 w 1928294"/>
                <a:gd name="connsiteY22" fmla="*/ 251105 h 748576"/>
                <a:gd name="connsiteX23" fmla="*/ 985467 w 1928294"/>
                <a:gd name="connsiteY23" fmla="*/ 251105 h 748576"/>
                <a:gd name="connsiteX24" fmla="*/ 829119 w 1928294"/>
                <a:gd name="connsiteY24" fmla="*/ 227415 h 748576"/>
                <a:gd name="connsiteX25" fmla="*/ 734362 w 1928294"/>
                <a:gd name="connsiteY25" fmla="*/ 236891 h 748576"/>
                <a:gd name="connsiteX26" fmla="*/ 644344 w 1928294"/>
                <a:gd name="connsiteY26" fmla="*/ 180037 h 748576"/>
                <a:gd name="connsiteX27" fmla="*/ 596965 w 1928294"/>
                <a:gd name="connsiteY27" fmla="*/ 80543 h 748576"/>
                <a:gd name="connsiteX28" fmla="*/ 563801 w 1928294"/>
                <a:gd name="connsiteY28" fmla="*/ 94756 h 748576"/>
                <a:gd name="connsiteX29" fmla="*/ 506947 w 1928294"/>
                <a:gd name="connsiteY29" fmla="*/ 85281 h 748576"/>
                <a:gd name="connsiteX30" fmla="*/ 407452 w 1928294"/>
                <a:gd name="connsiteY30" fmla="*/ 33165 h 748576"/>
                <a:gd name="connsiteX31" fmla="*/ 341123 w 1928294"/>
                <a:gd name="connsiteY31" fmla="*/ 33165 h 748576"/>
                <a:gd name="connsiteX32" fmla="*/ 303220 w 1928294"/>
                <a:gd name="connsiteY32" fmla="*/ 33165 h 748576"/>
                <a:gd name="connsiteX33" fmla="*/ 213202 w 1928294"/>
                <a:gd name="connsiteY33" fmla="*/ 23689 h 748576"/>
                <a:gd name="connsiteX34" fmla="*/ 146872 w 1928294"/>
                <a:gd name="connsiteY34" fmla="*/ 0 h 748576"/>
                <a:gd name="connsiteX35" fmla="*/ 104232 w 1928294"/>
                <a:gd name="connsiteY35" fmla="*/ 71067 h 748576"/>
                <a:gd name="connsiteX36" fmla="*/ 99494 w 1928294"/>
                <a:gd name="connsiteY36" fmla="*/ 142135 h 748576"/>
                <a:gd name="connsiteX37" fmla="*/ 85280 w 1928294"/>
                <a:gd name="connsiteY37" fmla="*/ 170562 h 748576"/>
                <a:gd name="connsiteX38" fmla="*/ 52116 w 1928294"/>
                <a:gd name="connsiteY38" fmla="*/ 198988 h 748576"/>
                <a:gd name="connsiteX39" fmla="*/ 0 w 1928294"/>
                <a:gd name="connsiteY39" fmla="*/ 175299 h 748576"/>
                <a:gd name="connsiteX40" fmla="*/ 66329 w 1928294"/>
                <a:gd name="connsiteY40" fmla="*/ 217940 h 748576"/>
                <a:gd name="connsiteX41" fmla="*/ 161086 w 1928294"/>
                <a:gd name="connsiteY41" fmla="*/ 222678 h 748576"/>
                <a:gd name="connsiteX42" fmla="*/ 208464 w 1928294"/>
                <a:gd name="connsiteY42" fmla="*/ 251105 h 748576"/>
                <a:gd name="connsiteX43" fmla="*/ 255842 w 1928294"/>
                <a:gd name="connsiteY43" fmla="*/ 274794 h 748576"/>
                <a:gd name="connsiteX44" fmla="*/ 222677 w 1928294"/>
                <a:gd name="connsiteY44" fmla="*/ 331648 h 748576"/>
                <a:gd name="connsiteX45" fmla="*/ 270055 w 1928294"/>
                <a:gd name="connsiteY45" fmla="*/ 364812 h 748576"/>
                <a:gd name="connsiteX46" fmla="*/ 435879 w 1928294"/>
                <a:gd name="connsiteY46" fmla="*/ 393239 h 748576"/>
                <a:gd name="connsiteX47" fmla="*/ 516422 w 1928294"/>
                <a:gd name="connsiteY47" fmla="*/ 454831 h 748576"/>
                <a:gd name="connsiteX48" fmla="*/ 625392 w 1928294"/>
                <a:gd name="connsiteY48" fmla="*/ 478520 h 748576"/>
                <a:gd name="connsiteX49" fmla="*/ 658557 w 1928294"/>
                <a:gd name="connsiteY49" fmla="*/ 473782 h 748576"/>
                <a:gd name="connsiteX50" fmla="*/ 686984 w 1928294"/>
                <a:gd name="connsiteY50" fmla="*/ 440618 h 748576"/>
                <a:gd name="connsiteX51" fmla="*/ 720149 w 1928294"/>
                <a:gd name="connsiteY51" fmla="*/ 464307 h 748576"/>
                <a:gd name="connsiteX52" fmla="*/ 762789 w 1928294"/>
                <a:gd name="connsiteY52" fmla="*/ 450093 h 748576"/>
                <a:gd name="connsiteX53" fmla="*/ 848070 w 1928294"/>
                <a:gd name="connsiteY53" fmla="*/ 464307 h 748576"/>
                <a:gd name="connsiteX54" fmla="*/ 985467 w 1928294"/>
                <a:gd name="connsiteY54" fmla="*/ 516423 h 748576"/>
                <a:gd name="connsiteX55" fmla="*/ 1108650 w 1928294"/>
                <a:gd name="connsiteY55" fmla="*/ 568539 h 748576"/>
                <a:gd name="connsiteX56" fmla="*/ 1217620 w 1928294"/>
                <a:gd name="connsiteY56" fmla="*/ 601704 h 748576"/>
                <a:gd name="connsiteX57" fmla="*/ 1293425 w 1928294"/>
                <a:gd name="connsiteY57" fmla="*/ 615917 h 748576"/>
                <a:gd name="connsiteX58" fmla="*/ 1321852 w 1928294"/>
                <a:gd name="connsiteY58" fmla="*/ 606441 h 748576"/>
                <a:gd name="connsiteX59" fmla="*/ 1345541 w 1928294"/>
                <a:gd name="connsiteY59" fmla="*/ 606441 h 748576"/>
                <a:gd name="connsiteX60" fmla="*/ 1487676 w 1928294"/>
                <a:gd name="connsiteY60" fmla="*/ 644344 h 748576"/>
                <a:gd name="connsiteX61" fmla="*/ 1568219 w 1928294"/>
                <a:gd name="connsiteY61" fmla="*/ 630130 h 748576"/>
                <a:gd name="connsiteX62" fmla="*/ 1596646 w 1928294"/>
                <a:gd name="connsiteY62" fmla="*/ 606441 h 748576"/>
                <a:gd name="connsiteX63" fmla="*/ 1672451 w 1928294"/>
                <a:gd name="connsiteY63" fmla="*/ 615917 h 748576"/>
                <a:gd name="connsiteX64" fmla="*/ 1809848 w 1928294"/>
                <a:gd name="connsiteY64" fmla="*/ 691722 h 748576"/>
                <a:gd name="connsiteX65" fmla="*/ 1871440 w 1928294"/>
                <a:gd name="connsiteY65" fmla="*/ 701198 h 748576"/>
                <a:gd name="connsiteX66" fmla="*/ 1928294 w 1928294"/>
                <a:gd name="connsiteY66" fmla="*/ 748576 h 74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28294" h="748576">
                  <a:moveTo>
                    <a:pt x="1928294" y="748576"/>
                  </a:moveTo>
                  <a:lnTo>
                    <a:pt x="1857226" y="649082"/>
                  </a:lnTo>
                  <a:lnTo>
                    <a:pt x="1909343" y="540112"/>
                  </a:lnTo>
                  <a:lnTo>
                    <a:pt x="1895129" y="487996"/>
                  </a:lnTo>
                  <a:lnTo>
                    <a:pt x="1852489" y="483258"/>
                  </a:lnTo>
                  <a:lnTo>
                    <a:pt x="1757732" y="440618"/>
                  </a:lnTo>
                  <a:lnTo>
                    <a:pt x="1700878" y="454831"/>
                  </a:lnTo>
                  <a:lnTo>
                    <a:pt x="1639287" y="473782"/>
                  </a:lnTo>
                  <a:lnTo>
                    <a:pt x="1520841" y="412191"/>
                  </a:lnTo>
                  <a:lnTo>
                    <a:pt x="1506627" y="307958"/>
                  </a:lnTo>
                  <a:lnTo>
                    <a:pt x="1601384" y="355337"/>
                  </a:lnTo>
                  <a:lnTo>
                    <a:pt x="1686665" y="331648"/>
                  </a:lnTo>
                  <a:lnTo>
                    <a:pt x="1786159" y="307958"/>
                  </a:lnTo>
                  <a:lnTo>
                    <a:pt x="1786159" y="236891"/>
                  </a:lnTo>
                  <a:lnTo>
                    <a:pt x="1648762" y="241629"/>
                  </a:lnTo>
                  <a:lnTo>
                    <a:pt x="1554006" y="251105"/>
                  </a:lnTo>
                  <a:lnTo>
                    <a:pt x="1463987" y="265318"/>
                  </a:lnTo>
                  <a:lnTo>
                    <a:pt x="1326590" y="222678"/>
                  </a:lnTo>
                  <a:lnTo>
                    <a:pt x="1274474" y="189513"/>
                  </a:lnTo>
                  <a:lnTo>
                    <a:pt x="1193931" y="217940"/>
                  </a:lnTo>
                  <a:lnTo>
                    <a:pt x="1156029" y="151610"/>
                  </a:lnTo>
                  <a:lnTo>
                    <a:pt x="1028107" y="118445"/>
                  </a:lnTo>
                  <a:lnTo>
                    <a:pt x="1042321" y="251105"/>
                  </a:lnTo>
                  <a:lnTo>
                    <a:pt x="985467" y="251105"/>
                  </a:lnTo>
                  <a:lnTo>
                    <a:pt x="829119" y="227415"/>
                  </a:lnTo>
                  <a:lnTo>
                    <a:pt x="734362" y="236891"/>
                  </a:lnTo>
                  <a:lnTo>
                    <a:pt x="644344" y="180037"/>
                  </a:lnTo>
                  <a:lnTo>
                    <a:pt x="596965" y="80543"/>
                  </a:lnTo>
                  <a:lnTo>
                    <a:pt x="563801" y="94756"/>
                  </a:lnTo>
                  <a:lnTo>
                    <a:pt x="506947" y="85281"/>
                  </a:lnTo>
                  <a:lnTo>
                    <a:pt x="407452" y="33165"/>
                  </a:lnTo>
                  <a:lnTo>
                    <a:pt x="341123" y="33165"/>
                  </a:lnTo>
                  <a:lnTo>
                    <a:pt x="303220" y="33165"/>
                  </a:lnTo>
                  <a:lnTo>
                    <a:pt x="213202" y="23689"/>
                  </a:lnTo>
                  <a:lnTo>
                    <a:pt x="146872" y="0"/>
                  </a:lnTo>
                  <a:lnTo>
                    <a:pt x="104232" y="71067"/>
                  </a:lnTo>
                  <a:lnTo>
                    <a:pt x="99494" y="142135"/>
                  </a:lnTo>
                  <a:lnTo>
                    <a:pt x="85280" y="170562"/>
                  </a:lnTo>
                  <a:lnTo>
                    <a:pt x="52116" y="198988"/>
                  </a:lnTo>
                  <a:lnTo>
                    <a:pt x="0" y="175299"/>
                  </a:lnTo>
                  <a:lnTo>
                    <a:pt x="66329" y="217940"/>
                  </a:lnTo>
                  <a:lnTo>
                    <a:pt x="161086" y="222678"/>
                  </a:lnTo>
                  <a:lnTo>
                    <a:pt x="208464" y="251105"/>
                  </a:lnTo>
                  <a:lnTo>
                    <a:pt x="255842" y="274794"/>
                  </a:lnTo>
                  <a:lnTo>
                    <a:pt x="222677" y="331648"/>
                  </a:lnTo>
                  <a:lnTo>
                    <a:pt x="270055" y="364812"/>
                  </a:lnTo>
                  <a:lnTo>
                    <a:pt x="435879" y="393239"/>
                  </a:lnTo>
                  <a:lnTo>
                    <a:pt x="516422" y="454831"/>
                  </a:lnTo>
                  <a:lnTo>
                    <a:pt x="625392" y="478520"/>
                  </a:lnTo>
                  <a:lnTo>
                    <a:pt x="658557" y="473782"/>
                  </a:lnTo>
                  <a:lnTo>
                    <a:pt x="686984" y="440618"/>
                  </a:lnTo>
                  <a:lnTo>
                    <a:pt x="720149" y="464307"/>
                  </a:lnTo>
                  <a:lnTo>
                    <a:pt x="762789" y="450093"/>
                  </a:lnTo>
                  <a:lnTo>
                    <a:pt x="848070" y="464307"/>
                  </a:lnTo>
                  <a:lnTo>
                    <a:pt x="985467" y="516423"/>
                  </a:lnTo>
                  <a:lnTo>
                    <a:pt x="1108650" y="568539"/>
                  </a:lnTo>
                  <a:lnTo>
                    <a:pt x="1217620" y="601704"/>
                  </a:lnTo>
                  <a:lnTo>
                    <a:pt x="1293425" y="615917"/>
                  </a:lnTo>
                  <a:lnTo>
                    <a:pt x="1321852" y="606441"/>
                  </a:lnTo>
                  <a:lnTo>
                    <a:pt x="1345541" y="606441"/>
                  </a:lnTo>
                  <a:lnTo>
                    <a:pt x="1487676" y="644344"/>
                  </a:lnTo>
                  <a:lnTo>
                    <a:pt x="1568219" y="630130"/>
                  </a:lnTo>
                  <a:lnTo>
                    <a:pt x="1596646" y="606441"/>
                  </a:lnTo>
                  <a:lnTo>
                    <a:pt x="1672451" y="615917"/>
                  </a:lnTo>
                  <a:lnTo>
                    <a:pt x="1809848" y="691722"/>
                  </a:lnTo>
                  <a:lnTo>
                    <a:pt x="1871440" y="701198"/>
                  </a:lnTo>
                  <a:lnTo>
                    <a:pt x="1928294" y="748576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797409-3AFE-ACAA-1B62-F8313B9B58C8}"/>
              </a:ext>
            </a:extLst>
          </p:cNvPr>
          <p:cNvGrpSpPr/>
          <p:nvPr/>
        </p:nvGrpSpPr>
        <p:grpSpPr>
          <a:xfrm>
            <a:off x="4299423" y="3669061"/>
            <a:ext cx="3740740" cy="2139458"/>
            <a:chOff x="4342318" y="3874970"/>
            <a:chExt cx="3740740" cy="221679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8A19AC3-AF2C-63B2-6DC5-23F1CA1A5344}"/>
                </a:ext>
              </a:extLst>
            </p:cNvPr>
            <p:cNvSpPr/>
            <p:nvPr/>
          </p:nvSpPr>
          <p:spPr>
            <a:xfrm>
              <a:off x="5957180" y="3874970"/>
              <a:ext cx="2125878" cy="1194972"/>
            </a:xfrm>
            <a:custGeom>
              <a:avLst/>
              <a:gdLst>
                <a:gd name="connsiteX0" fmla="*/ 56853 w 2203088"/>
                <a:gd name="connsiteY0" fmla="*/ 0 h 1416609"/>
                <a:gd name="connsiteX1" fmla="*/ 14213 w 2203088"/>
                <a:gd name="connsiteY1" fmla="*/ 80543 h 1416609"/>
                <a:gd name="connsiteX2" fmla="*/ 23689 w 2203088"/>
                <a:gd name="connsiteY2" fmla="*/ 127921 h 1416609"/>
                <a:gd name="connsiteX3" fmla="*/ 0 w 2203088"/>
                <a:gd name="connsiteY3" fmla="*/ 175299 h 1416609"/>
                <a:gd name="connsiteX4" fmla="*/ 23689 w 2203088"/>
                <a:gd name="connsiteY4" fmla="*/ 236891 h 1416609"/>
                <a:gd name="connsiteX5" fmla="*/ 18951 w 2203088"/>
                <a:gd name="connsiteY5" fmla="*/ 270056 h 1416609"/>
                <a:gd name="connsiteX6" fmla="*/ 90018 w 2203088"/>
                <a:gd name="connsiteY6" fmla="*/ 345861 h 1416609"/>
                <a:gd name="connsiteX7" fmla="*/ 75805 w 2203088"/>
                <a:gd name="connsiteY7" fmla="*/ 393239 h 1416609"/>
                <a:gd name="connsiteX8" fmla="*/ 47378 w 2203088"/>
                <a:gd name="connsiteY8" fmla="*/ 416928 h 1416609"/>
                <a:gd name="connsiteX9" fmla="*/ 42640 w 2203088"/>
                <a:gd name="connsiteY9" fmla="*/ 464307 h 1416609"/>
                <a:gd name="connsiteX10" fmla="*/ 71067 w 2203088"/>
                <a:gd name="connsiteY10" fmla="*/ 511685 h 1416609"/>
                <a:gd name="connsiteX11" fmla="*/ 75805 w 2203088"/>
                <a:gd name="connsiteY11" fmla="*/ 573277 h 1416609"/>
                <a:gd name="connsiteX12" fmla="*/ 127921 w 2203088"/>
                <a:gd name="connsiteY12" fmla="*/ 592228 h 1416609"/>
                <a:gd name="connsiteX13" fmla="*/ 127921 w 2203088"/>
                <a:gd name="connsiteY13" fmla="*/ 677509 h 1416609"/>
                <a:gd name="connsiteX14" fmla="*/ 198988 w 2203088"/>
                <a:gd name="connsiteY14" fmla="*/ 644344 h 1416609"/>
                <a:gd name="connsiteX15" fmla="*/ 246366 w 2203088"/>
                <a:gd name="connsiteY15" fmla="*/ 696460 h 1416609"/>
                <a:gd name="connsiteX16" fmla="*/ 279531 w 2203088"/>
                <a:gd name="connsiteY16" fmla="*/ 791216 h 1416609"/>
                <a:gd name="connsiteX17" fmla="*/ 227415 w 2203088"/>
                <a:gd name="connsiteY17" fmla="*/ 829119 h 1416609"/>
                <a:gd name="connsiteX18" fmla="*/ 274793 w 2203088"/>
                <a:gd name="connsiteY18" fmla="*/ 900186 h 1416609"/>
                <a:gd name="connsiteX19" fmla="*/ 279531 w 2203088"/>
                <a:gd name="connsiteY19" fmla="*/ 980729 h 1416609"/>
                <a:gd name="connsiteX20" fmla="*/ 274793 w 2203088"/>
                <a:gd name="connsiteY20" fmla="*/ 1070748 h 1416609"/>
                <a:gd name="connsiteX21" fmla="*/ 284269 w 2203088"/>
                <a:gd name="connsiteY21" fmla="*/ 1103913 h 1416609"/>
                <a:gd name="connsiteX22" fmla="*/ 360074 w 2203088"/>
                <a:gd name="connsiteY22" fmla="*/ 1075486 h 1416609"/>
                <a:gd name="connsiteX23" fmla="*/ 402715 w 2203088"/>
                <a:gd name="connsiteY23" fmla="*/ 1127602 h 1416609"/>
                <a:gd name="connsiteX24" fmla="*/ 450093 w 2203088"/>
                <a:gd name="connsiteY24" fmla="*/ 1122864 h 1416609"/>
                <a:gd name="connsiteX25" fmla="*/ 549587 w 2203088"/>
                <a:gd name="connsiteY25" fmla="*/ 1122864 h 1416609"/>
                <a:gd name="connsiteX26" fmla="*/ 644344 w 2203088"/>
                <a:gd name="connsiteY26" fmla="*/ 1113388 h 1416609"/>
                <a:gd name="connsiteX27" fmla="*/ 644344 w 2203088"/>
                <a:gd name="connsiteY27" fmla="*/ 1203407 h 1416609"/>
                <a:gd name="connsiteX28" fmla="*/ 653819 w 2203088"/>
                <a:gd name="connsiteY28" fmla="*/ 1274475 h 1416609"/>
                <a:gd name="connsiteX29" fmla="*/ 705935 w 2203088"/>
                <a:gd name="connsiteY29" fmla="*/ 1189194 h 1416609"/>
                <a:gd name="connsiteX30" fmla="*/ 795954 w 2203088"/>
                <a:gd name="connsiteY30" fmla="*/ 1212883 h 1416609"/>
                <a:gd name="connsiteX31" fmla="*/ 862283 w 2203088"/>
                <a:gd name="connsiteY31" fmla="*/ 1141815 h 1416609"/>
                <a:gd name="connsiteX32" fmla="*/ 885973 w 2203088"/>
                <a:gd name="connsiteY32" fmla="*/ 1118126 h 1416609"/>
                <a:gd name="connsiteX33" fmla="*/ 961778 w 2203088"/>
                <a:gd name="connsiteY33" fmla="*/ 1160767 h 1416609"/>
                <a:gd name="connsiteX34" fmla="*/ 1009156 w 2203088"/>
                <a:gd name="connsiteY34" fmla="*/ 1170242 h 1416609"/>
                <a:gd name="connsiteX35" fmla="*/ 1013894 w 2203088"/>
                <a:gd name="connsiteY35" fmla="*/ 1198669 h 1416609"/>
                <a:gd name="connsiteX36" fmla="*/ 1094437 w 2203088"/>
                <a:gd name="connsiteY36" fmla="*/ 1179718 h 1416609"/>
                <a:gd name="connsiteX37" fmla="*/ 1127602 w 2203088"/>
                <a:gd name="connsiteY37" fmla="*/ 1203407 h 1416609"/>
                <a:gd name="connsiteX38" fmla="*/ 1189193 w 2203088"/>
                <a:gd name="connsiteY38" fmla="*/ 1198669 h 1416609"/>
                <a:gd name="connsiteX39" fmla="*/ 1241309 w 2203088"/>
                <a:gd name="connsiteY39" fmla="*/ 1326591 h 1416609"/>
                <a:gd name="connsiteX40" fmla="*/ 1231834 w 2203088"/>
                <a:gd name="connsiteY40" fmla="*/ 1383444 h 1416609"/>
                <a:gd name="connsiteX41" fmla="*/ 1236572 w 2203088"/>
                <a:gd name="connsiteY41" fmla="*/ 1416609 h 1416609"/>
                <a:gd name="connsiteX42" fmla="*/ 1359755 w 2203088"/>
                <a:gd name="connsiteY42" fmla="*/ 1350280 h 1416609"/>
                <a:gd name="connsiteX43" fmla="*/ 1463987 w 2203088"/>
                <a:gd name="connsiteY43" fmla="*/ 1269737 h 1416609"/>
                <a:gd name="connsiteX44" fmla="*/ 1535054 w 2203088"/>
                <a:gd name="connsiteY44" fmla="*/ 1269737 h 1416609"/>
                <a:gd name="connsiteX45" fmla="*/ 1577695 w 2203088"/>
                <a:gd name="connsiteY45" fmla="*/ 1331328 h 1416609"/>
                <a:gd name="connsiteX46" fmla="*/ 1591908 w 2203088"/>
                <a:gd name="connsiteY46" fmla="*/ 1208145 h 1416609"/>
                <a:gd name="connsiteX47" fmla="*/ 1587171 w 2203088"/>
                <a:gd name="connsiteY47" fmla="*/ 1089699 h 1416609"/>
                <a:gd name="connsiteX48" fmla="*/ 1615597 w 2203088"/>
                <a:gd name="connsiteY48" fmla="*/ 1051797 h 1416609"/>
                <a:gd name="connsiteX49" fmla="*/ 1596646 w 2203088"/>
                <a:gd name="connsiteY49" fmla="*/ 999681 h 1416609"/>
                <a:gd name="connsiteX50" fmla="*/ 1648762 w 2203088"/>
                <a:gd name="connsiteY50" fmla="*/ 975992 h 1416609"/>
                <a:gd name="connsiteX51" fmla="*/ 1653500 w 2203088"/>
                <a:gd name="connsiteY51" fmla="*/ 923876 h 1416609"/>
                <a:gd name="connsiteX52" fmla="*/ 1601384 w 2203088"/>
                <a:gd name="connsiteY52" fmla="*/ 900186 h 1416609"/>
                <a:gd name="connsiteX53" fmla="*/ 1620335 w 2203088"/>
                <a:gd name="connsiteY53" fmla="*/ 819643 h 1416609"/>
                <a:gd name="connsiteX54" fmla="*/ 1568219 w 2203088"/>
                <a:gd name="connsiteY54" fmla="*/ 795954 h 1416609"/>
                <a:gd name="connsiteX55" fmla="*/ 1648762 w 2203088"/>
                <a:gd name="connsiteY55" fmla="*/ 739100 h 1416609"/>
                <a:gd name="connsiteX56" fmla="*/ 1644024 w 2203088"/>
                <a:gd name="connsiteY56" fmla="*/ 696460 h 1416609"/>
                <a:gd name="connsiteX57" fmla="*/ 1686665 w 2203088"/>
                <a:gd name="connsiteY57" fmla="*/ 663295 h 1416609"/>
                <a:gd name="connsiteX58" fmla="*/ 1677189 w 2203088"/>
                <a:gd name="connsiteY58" fmla="*/ 620655 h 1416609"/>
                <a:gd name="connsiteX59" fmla="*/ 1748257 w 2203088"/>
                <a:gd name="connsiteY59" fmla="*/ 696460 h 1416609"/>
                <a:gd name="connsiteX60" fmla="*/ 1781421 w 2203088"/>
                <a:gd name="connsiteY60" fmla="*/ 620655 h 1416609"/>
                <a:gd name="connsiteX61" fmla="*/ 1805110 w 2203088"/>
                <a:gd name="connsiteY61" fmla="*/ 559063 h 1416609"/>
                <a:gd name="connsiteX62" fmla="*/ 1866702 w 2203088"/>
                <a:gd name="connsiteY62" fmla="*/ 587490 h 1416609"/>
                <a:gd name="connsiteX63" fmla="*/ 1866702 w 2203088"/>
                <a:gd name="connsiteY63" fmla="*/ 525898 h 1416609"/>
                <a:gd name="connsiteX64" fmla="*/ 1876178 w 2203088"/>
                <a:gd name="connsiteY64" fmla="*/ 478520 h 1416609"/>
                <a:gd name="connsiteX65" fmla="*/ 1843013 w 2203088"/>
                <a:gd name="connsiteY65" fmla="*/ 483258 h 1416609"/>
                <a:gd name="connsiteX66" fmla="*/ 1847751 w 2203088"/>
                <a:gd name="connsiteY66" fmla="*/ 388501 h 1416609"/>
                <a:gd name="connsiteX67" fmla="*/ 1871440 w 2203088"/>
                <a:gd name="connsiteY67" fmla="*/ 289007 h 1416609"/>
                <a:gd name="connsiteX68" fmla="*/ 1890391 w 2203088"/>
                <a:gd name="connsiteY68" fmla="*/ 227415 h 1416609"/>
                <a:gd name="connsiteX69" fmla="*/ 1947245 w 2203088"/>
                <a:gd name="connsiteY69" fmla="*/ 175299 h 1416609"/>
                <a:gd name="connsiteX70" fmla="*/ 1975672 w 2203088"/>
                <a:gd name="connsiteY70" fmla="*/ 137397 h 1416609"/>
                <a:gd name="connsiteX71" fmla="*/ 2065691 w 2203088"/>
                <a:gd name="connsiteY71" fmla="*/ 137397 h 1416609"/>
                <a:gd name="connsiteX72" fmla="*/ 2141496 w 2203088"/>
                <a:gd name="connsiteY72" fmla="*/ 146872 h 1416609"/>
                <a:gd name="connsiteX73" fmla="*/ 2203088 w 2203088"/>
                <a:gd name="connsiteY73" fmla="*/ 94756 h 1416609"/>
                <a:gd name="connsiteX74" fmla="*/ 2169923 w 2203088"/>
                <a:gd name="connsiteY74" fmla="*/ 56854 h 1416609"/>
                <a:gd name="connsiteX75" fmla="*/ 2075166 w 2203088"/>
                <a:gd name="connsiteY75" fmla="*/ 4738 h 141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203088" h="1416609">
                  <a:moveTo>
                    <a:pt x="56853" y="0"/>
                  </a:moveTo>
                  <a:lnTo>
                    <a:pt x="14213" y="80543"/>
                  </a:lnTo>
                  <a:lnTo>
                    <a:pt x="23689" y="127921"/>
                  </a:lnTo>
                  <a:lnTo>
                    <a:pt x="0" y="175299"/>
                  </a:lnTo>
                  <a:lnTo>
                    <a:pt x="23689" y="236891"/>
                  </a:lnTo>
                  <a:lnTo>
                    <a:pt x="18951" y="270056"/>
                  </a:lnTo>
                  <a:lnTo>
                    <a:pt x="90018" y="345861"/>
                  </a:lnTo>
                  <a:lnTo>
                    <a:pt x="75805" y="393239"/>
                  </a:lnTo>
                  <a:lnTo>
                    <a:pt x="47378" y="416928"/>
                  </a:lnTo>
                  <a:lnTo>
                    <a:pt x="42640" y="464307"/>
                  </a:lnTo>
                  <a:lnTo>
                    <a:pt x="71067" y="511685"/>
                  </a:lnTo>
                  <a:lnTo>
                    <a:pt x="75805" y="573277"/>
                  </a:lnTo>
                  <a:lnTo>
                    <a:pt x="127921" y="592228"/>
                  </a:lnTo>
                  <a:lnTo>
                    <a:pt x="127921" y="677509"/>
                  </a:lnTo>
                  <a:lnTo>
                    <a:pt x="198988" y="644344"/>
                  </a:lnTo>
                  <a:lnTo>
                    <a:pt x="246366" y="696460"/>
                  </a:lnTo>
                  <a:lnTo>
                    <a:pt x="279531" y="791216"/>
                  </a:lnTo>
                  <a:lnTo>
                    <a:pt x="227415" y="829119"/>
                  </a:lnTo>
                  <a:lnTo>
                    <a:pt x="274793" y="900186"/>
                  </a:lnTo>
                  <a:lnTo>
                    <a:pt x="279531" y="980729"/>
                  </a:lnTo>
                  <a:lnTo>
                    <a:pt x="274793" y="1070748"/>
                  </a:lnTo>
                  <a:lnTo>
                    <a:pt x="284269" y="1103913"/>
                  </a:lnTo>
                  <a:lnTo>
                    <a:pt x="360074" y="1075486"/>
                  </a:lnTo>
                  <a:lnTo>
                    <a:pt x="402715" y="1127602"/>
                  </a:lnTo>
                  <a:lnTo>
                    <a:pt x="450093" y="1122864"/>
                  </a:lnTo>
                  <a:lnTo>
                    <a:pt x="549587" y="1122864"/>
                  </a:lnTo>
                  <a:lnTo>
                    <a:pt x="644344" y="1113388"/>
                  </a:lnTo>
                  <a:lnTo>
                    <a:pt x="644344" y="1203407"/>
                  </a:lnTo>
                  <a:lnTo>
                    <a:pt x="653819" y="1274475"/>
                  </a:lnTo>
                  <a:lnTo>
                    <a:pt x="705935" y="1189194"/>
                  </a:lnTo>
                  <a:lnTo>
                    <a:pt x="795954" y="1212883"/>
                  </a:lnTo>
                  <a:lnTo>
                    <a:pt x="862283" y="1141815"/>
                  </a:lnTo>
                  <a:lnTo>
                    <a:pt x="885973" y="1118126"/>
                  </a:lnTo>
                  <a:lnTo>
                    <a:pt x="961778" y="1160767"/>
                  </a:lnTo>
                  <a:lnTo>
                    <a:pt x="1009156" y="1170242"/>
                  </a:lnTo>
                  <a:lnTo>
                    <a:pt x="1013894" y="1198669"/>
                  </a:lnTo>
                  <a:lnTo>
                    <a:pt x="1094437" y="1179718"/>
                  </a:lnTo>
                  <a:lnTo>
                    <a:pt x="1127602" y="1203407"/>
                  </a:lnTo>
                  <a:lnTo>
                    <a:pt x="1189193" y="1198669"/>
                  </a:lnTo>
                  <a:lnTo>
                    <a:pt x="1241309" y="1326591"/>
                  </a:lnTo>
                  <a:lnTo>
                    <a:pt x="1231834" y="1383444"/>
                  </a:lnTo>
                  <a:lnTo>
                    <a:pt x="1236572" y="1416609"/>
                  </a:lnTo>
                  <a:lnTo>
                    <a:pt x="1359755" y="1350280"/>
                  </a:lnTo>
                  <a:lnTo>
                    <a:pt x="1463987" y="1269737"/>
                  </a:lnTo>
                  <a:lnTo>
                    <a:pt x="1535054" y="1269737"/>
                  </a:lnTo>
                  <a:lnTo>
                    <a:pt x="1577695" y="1331328"/>
                  </a:lnTo>
                  <a:lnTo>
                    <a:pt x="1591908" y="1208145"/>
                  </a:lnTo>
                  <a:lnTo>
                    <a:pt x="1587171" y="1089699"/>
                  </a:lnTo>
                  <a:lnTo>
                    <a:pt x="1615597" y="1051797"/>
                  </a:lnTo>
                  <a:lnTo>
                    <a:pt x="1596646" y="999681"/>
                  </a:lnTo>
                  <a:lnTo>
                    <a:pt x="1648762" y="975992"/>
                  </a:lnTo>
                  <a:lnTo>
                    <a:pt x="1653500" y="923876"/>
                  </a:lnTo>
                  <a:lnTo>
                    <a:pt x="1601384" y="900186"/>
                  </a:lnTo>
                  <a:lnTo>
                    <a:pt x="1620335" y="819643"/>
                  </a:lnTo>
                  <a:lnTo>
                    <a:pt x="1568219" y="795954"/>
                  </a:lnTo>
                  <a:lnTo>
                    <a:pt x="1648762" y="739100"/>
                  </a:lnTo>
                  <a:lnTo>
                    <a:pt x="1644024" y="696460"/>
                  </a:lnTo>
                  <a:lnTo>
                    <a:pt x="1686665" y="663295"/>
                  </a:lnTo>
                  <a:lnTo>
                    <a:pt x="1677189" y="620655"/>
                  </a:lnTo>
                  <a:lnTo>
                    <a:pt x="1748257" y="696460"/>
                  </a:lnTo>
                  <a:lnTo>
                    <a:pt x="1781421" y="620655"/>
                  </a:lnTo>
                  <a:lnTo>
                    <a:pt x="1805110" y="559063"/>
                  </a:lnTo>
                  <a:lnTo>
                    <a:pt x="1866702" y="587490"/>
                  </a:lnTo>
                  <a:lnTo>
                    <a:pt x="1866702" y="525898"/>
                  </a:lnTo>
                  <a:lnTo>
                    <a:pt x="1876178" y="478520"/>
                  </a:lnTo>
                  <a:lnTo>
                    <a:pt x="1843013" y="483258"/>
                  </a:lnTo>
                  <a:lnTo>
                    <a:pt x="1847751" y="388501"/>
                  </a:lnTo>
                  <a:lnTo>
                    <a:pt x="1871440" y="289007"/>
                  </a:lnTo>
                  <a:lnTo>
                    <a:pt x="1890391" y="227415"/>
                  </a:lnTo>
                  <a:lnTo>
                    <a:pt x="1947245" y="175299"/>
                  </a:lnTo>
                  <a:lnTo>
                    <a:pt x="1975672" y="137397"/>
                  </a:lnTo>
                  <a:lnTo>
                    <a:pt x="2065691" y="137397"/>
                  </a:lnTo>
                  <a:lnTo>
                    <a:pt x="2141496" y="146872"/>
                  </a:lnTo>
                  <a:lnTo>
                    <a:pt x="2203088" y="94756"/>
                  </a:lnTo>
                  <a:lnTo>
                    <a:pt x="2169923" y="56854"/>
                  </a:lnTo>
                  <a:lnTo>
                    <a:pt x="2075166" y="4738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37AFEF0-8B34-0B14-FC1F-EEB405B368B3}"/>
                </a:ext>
              </a:extLst>
            </p:cNvPr>
            <p:cNvSpPr/>
            <p:nvPr/>
          </p:nvSpPr>
          <p:spPr>
            <a:xfrm>
              <a:off x="5198534" y="5439832"/>
              <a:ext cx="1944622" cy="651935"/>
            </a:xfrm>
            <a:custGeom>
              <a:avLst/>
              <a:gdLst>
                <a:gd name="connsiteX0" fmla="*/ 1928294 w 1928294"/>
                <a:gd name="connsiteY0" fmla="*/ 748576 h 748576"/>
                <a:gd name="connsiteX1" fmla="*/ 1857226 w 1928294"/>
                <a:gd name="connsiteY1" fmla="*/ 649082 h 748576"/>
                <a:gd name="connsiteX2" fmla="*/ 1909343 w 1928294"/>
                <a:gd name="connsiteY2" fmla="*/ 540112 h 748576"/>
                <a:gd name="connsiteX3" fmla="*/ 1895129 w 1928294"/>
                <a:gd name="connsiteY3" fmla="*/ 487996 h 748576"/>
                <a:gd name="connsiteX4" fmla="*/ 1852489 w 1928294"/>
                <a:gd name="connsiteY4" fmla="*/ 483258 h 748576"/>
                <a:gd name="connsiteX5" fmla="*/ 1757732 w 1928294"/>
                <a:gd name="connsiteY5" fmla="*/ 440618 h 748576"/>
                <a:gd name="connsiteX6" fmla="*/ 1700878 w 1928294"/>
                <a:gd name="connsiteY6" fmla="*/ 454831 h 748576"/>
                <a:gd name="connsiteX7" fmla="*/ 1639287 w 1928294"/>
                <a:gd name="connsiteY7" fmla="*/ 473782 h 748576"/>
                <a:gd name="connsiteX8" fmla="*/ 1520841 w 1928294"/>
                <a:gd name="connsiteY8" fmla="*/ 412191 h 748576"/>
                <a:gd name="connsiteX9" fmla="*/ 1506627 w 1928294"/>
                <a:gd name="connsiteY9" fmla="*/ 307958 h 748576"/>
                <a:gd name="connsiteX10" fmla="*/ 1601384 w 1928294"/>
                <a:gd name="connsiteY10" fmla="*/ 355337 h 748576"/>
                <a:gd name="connsiteX11" fmla="*/ 1686665 w 1928294"/>
                <a:gd name="connsiteY11" fmla="*/ 331648 h 748576"/>
                <a:gd name="connsiteX12" fmla="*/ 1786159 w 1928294"/>
                <a:gd name="connsiteY12" fmla="*/ 307958 h 748576"/>
                <a:gd name="connsiteX13" fmla="*/ 1786159 w 1928294"/>
                <a:gd name="connsiteY13" fmla="*/ 236891 h 748576"/>
                <a:gd name="connsiteX14" fmla="*/ 1648762 w 1928294"/>
                <a:gd name="connsiteY14" fmla="*/ 241629 h 748576"/>
                <a:gd name="connsiteX15" fmla="*/ 1554006 w 1928294"/>
                <a:gd name="connsiteY15" fmla="*/ 251105 h 748576"/>
                <a:gd name="connsiteX16" fmla="*/ 1463987 w 1928294"/>
                <a:gd name="connsiteY16" fmla="*/ 265318 h 748576"/>
                <a:gd name="connsiteX17" fmla="*/ 1326590 w 1928294"/>
                <a:gd name="connsiteY17" fmla="*/ 222678 h 748576"/>
                <a:gd name="connsiteX18" fmla="*/ 1274474 w 1928294"/>
                <a:gd name="connsiteY18" fmla="*/ 189513 h 748576"/>
                <a:gd name="connsiteX19" fmla="*/ 1193931 w 1928294"/>
                <a:gd name="connsiteY19" fmla="*/ 217940 h 748576"/>
                <a:gd name="connsiteX20" fmla="*/ 1156029 w 1928294"/>
                <a:gd name="connsiteY20" fmla="*/ 151610 h 748576"/>
                <a:gd name="connsiteX21" fmla="*/ 1028107 w 1928294"/>
                <a:gd name="connsiteY21" fmla="*/ 118445 h 748576"/>
                <a:gd name="connsiteX22" fmla="*/ 1042321 w 1928294"/>
                <a:gd name="connsiteY22" fmla="*/ 251105 h 748576"/>
                <a:gd name="connsiteX23" fmla="*/ 985467 w 1928294"/>
                <a:gd name="connsiteY23" fmla="*/ 251105 h 748576"/>
                <a:gd name="connsiteX24" fmla="*/ 829119 w 1928294"/>
                <a:gd name="connsiteY24" fmla="*/ 227415 h 748576"/>
                <a:gd name="connsiteX25" fmla="*/ 734362 w 1928294"/>
                <a:gd name="connsiteY25" fmla="*/ 236891 h 748576"/>
                <a:gd name="connsiteX26" fmla="*/ 644344 w 1928294"/>
                <a:gd name="connsiteY26" fmla="*/ 180037 h 748576"/>
                <a:gd name="connsiteX27" fmla="*/ 596965 w 1928294"/>
                <a:gd name="connsiteY27" fmla="*/ 80543 h 748576"/>
                <a:gd name="connsiteX28" fmla="*/ 563801 w 1928294"/>
                <a:gd name="connsiteY28" fmla="*/ 94756 h 748576"/>
                <a:gd name="connsiteX29" fmla="*/ 506947 w 1928294"/>
                <a:gd name="connsiteY29" fmla="*/ 85281 h 748576"/>
                <a:gd name="connsiteX30" fmla="*/ 407452 w 1928294"/>
                <a:gd name="connsiteY30" fmla="*/ 33165 h 748576"/>
                <a:gd name="connsiteX31" fmla="*/ 341123 w 1928294"/>
                <a:gd name="connsiteY31" fmla="*/ 33165 h 748576"/>
                <a:gd name="connsiteX32" fmla="*/ 303220 w 1928294"/>
                <a:gd name="connsiteY32" fmla="*/ 33165 h 748576"/>
                <a:gd name="connsiteX33" fmla="*/ 213202 w 1928294"/>
                <a:gd name="connsiteY33" fmla="*/ 23689 h 748576"/>
                <a:gd name="connsiteX34" fmla="*/ 146872 w 1928294"/>
                <a:gd name="connsiteY34" fmla="*/ 0 h 748576"/>
                <a:gd name="connsiteX35" fmla="*/ 104232 w 1928294"/>
                <a:gd name="connsiteY35" fmla="*/ 71067 h 748576"/>
                <a:gd name="connsiteX36" fmla="*/ 99494 w 1928294"/>
                <a:gd name="connsiteY36" fmla="*/ 142135 h 748576"/>
                <a:gd name="connsiteX37" fmla="*/ 85280 w 1928294"/>
                <a:gd name="connsiteY37" fmla="*/ 170562 h 748576"/>
                <a:gd name="connsiteX38" fmla="*/ 52116 w 1928294"/>
                <a:gd name="connsiteY38" fmla="*/ 198988 h 748576"/>
                <a:gd name="connsiteX39" fmla="*/ 0 w 1928294"/>
                <a:gd name="connsiteY39" fmla="*/ 175299 h 748576"/>
                <a:gd name="connsiteX40" fmla="*/ 66329 w 1928294"/>
                <a:gd name="connsiteY40" fmla="*/ 217940 h 748576"/>
                <a:gd name="connsiteX41" fmla="*/ 161086 w 1928294"/>
                <a:gd name="connsiteY41" fmla="*/ 222678 h 748576"/>
                <a:gd name="connsiteX42" fmla="*/ 208464 w 1928294"/>
                <a:gd name="connsiteY42" fmla="*/ 251105 h 748576"/>
                <a:gd name="connsiteX43" fmla="*/ 255842 w 1928294"/>
                <a:gd name="connsiteY43" fmla="*/ 274794 h 748576"/>
                <a:gd name="connsiteX44" fmla="*/ 222677 w 1928294"/>
                <a:gd name="connsiteY44" fmla="*/ 331648 h 748576"/>
                <a:gd name="connsiteX45" fmla="*/ 270055 w 1928294"/>
                <a:gd name="connsiteY45" fmla="*/ 364812 h 748576"/>
                <a:gd name="connsiteX46" fmla="*/ 435879 w 1928294"/>
                <a:gd name="connsiteY46" fmla="*/ 393239 h 748576"/>
                <a:gd name="connsiteX47" fmla="*/ 516422 w 1928294"/>
                <a:gd name="connsiteY47" fmla="*/ 454831 h 748576"/>
                <a:gd name="connsiteX48" fmla="*/ 625392 w 1928294"/>
                <a:gd name="connsiteY48" fmla="*/ 478520 h 748576"/>
                <a:gd name="connsiteX49" fmla="*/ 658557 w 1928294"/>
                <a:gd name="connsiteY49" fmla="*/ 473782 h 748576"/>
                <a:gd name="connsiteX50" fmla="*/ 686984 w 1928294"/>
                <a:gd name="connsiteY50" fmla="*/ 440618 h 748576"/>
                <a:gd name="connsiteX51" fmla="*/ 720149 w 1928294"/>
                <a:gd name="connsiteY51" fmla="*/ 464307 h 748576"/>
                <a:gd name="connsiteX52" fmla="*/ 762789 w 1928294"/>
                <a:gd name="connsiteY52" fmla="*/ 450093 h 748576"/>
                <a:gd name="connsiteX53" fmla="*/ 848070 w 1928294"/>
                <a:gd name="connsiteY53" fmla="*/ 464307 h 748576"/>
                <a:gd name="connsiteX54" fmla="*/ 985467 w 1928294"/>
                <a:gd name="connsiteY54" fmla="*/ 516423 h 748576"/>
                <a:gd name="connsiteX55" fmla="*/ 1108650 w 1928294"/>
                <a:gd name="connsiteY55" fmla="*/ 568539 h 748576"/>
                <a:gd name="connsiteX56" fmla="*/ 1217620 w 1928294"/>
                <a:gd name="connsiteY56" fmla="*/ 601704 h 748576"/>
                <a:gd name="connsiteX57" fmla="*/ 1293425 w 1928294"/>
                <a:gd name="connsiteY57" fmla="*/ 615917 h 748576"/>
                <a:gd name="connsiteX58" fmla="*/ 1321852 w 1928294"/>
                <a:gd name="connsiteY58" fmla="*/ 606441 h 748576"/>
                <a:gd name="connsiteX59" fmla="*/ 1345541 w 1928294"/>
                <a:gd name="connsiteY59" fmla="*/ 606441 h 748576"/>
                <a:gd name="connsiteX60" fmla="*/ 1487676 w 1928294"/>
                <a:gd name="connsiteY60" fmla="*/ 644344 h 748576"/>
                <a:gd name="connsiteX61" fmla="*/ 1568219 w 1928294"/>
                <a:gd name="connsiteY61" fmla="*/ 630130 h 748576"/>
                <a:gd name="connsiteX62" fmla="*/ 1596646 w 1928294"/>
                <a:gd name="connsiteY62" fmla="*/ 606441 h 748576"/>
                <a:gd name="connsiteX63" fmla="*/ 1672451 w 1928294"/>
                <a:gd name="connsiteY63" fmla="*/ 615917 h 748576"/>
                <a:gd name="connsiteX64" fmla="*/ 1809848 w 1928294"/>
                <a:gd name="connsiteY64" fmla="*/ 691722 h 748576"/>
                <a:gd name="connsiteX65" fmla="*/ 1871440 w 1928294"/>
                <a:gd name="connsiteY65" fmla="*/ 701198 h 748576"/>
                <a:gd name="connsiteX66" fmla="*/ 1928294 w 1928294"/>
                <a:gd name="connsiteY66" fmla="*/ 748576 h 74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28294" h="748576">
                  <a:moveTo>
                    <a:pt x="1928294" y="748576"/>
                  </a:moveTo>
                  <a:lnTo>
                    <a:pt x="1857226" y="649082"/>
                  </a:lnTo>
                  <a:lnTo>
                    <a:pt x="1909343" y="540112"/>
                  </a:lnTo>
                  <a:lnTo>
                    <a:pt x="1895129" y="487996"/>
                  </a:lnTo>
                  <a:lnTo>
                    <a:pt x="1852489" y="483258"/>
                  </a:lnTo>
                  <a:lnTo>
                    <a:pt x="1757732" y="440618"/>
                  </a:lnTo>
                  <a:lnTo>
                    <a:pt x="1700878" y="454831"/>
                  </a:lnTo>
                  <a:lnTo>
                    <a:pt x="1639287" y="473782"/>
                  </a:lnTo>
                  <a:lnTo>
                    <a:pt x="1520841" y="412191"/>
                  </a:lnTo>
                  <a:lnTo>
                    <a:pt x="1506627" y="307958"/>
                  </a:lnTo>
                  <a:lnTo>
                    <a:pt x="1601384" y="355337"/>
                  </a:lnTo>
                  <a:lnTo>
                    <a:pt x="1686665" y="331648"/>
                  </a:lnTo>
                  <a:lnTo>
                    <a:pt x="1786159" y="307958"/>
                  </a:lnTo>
                  <a:lnTo>
                    <a:pt x="1786159" y="236891"/>
                  </a:lnTo>
                  <a:lnTo>
                    <a:pt x="1648762" y="241629"/>
                  </a:lnTo>
                  <a:lnTo>
                    <a:pt x="1554006" y="251105"/>
                  </a:lnTo>
                  <a:lnTo>
                    <a:pt x="1463987" y="265318"/>
                  </a:lnTo>
                  <a:lnTo>
                    <a:pt x="1326590" y="222678"/>
                  </a:lnTo>
                  <a:lnTo>
                    <a:pt x="1274474" y="189513"/>
                  </a:lnTo>
                  <a:lnTo>
                    <a:pt x="1193931" y="217940"/>
                  </a:lnTo>
                  <a:lnTo>
                    <a:pt x="1156029" y="151610"/>
                  </a:lnTo>
                  <a:lnTo>
                    <a:pt x="1028107" y="118445"/>
                  </a:lnTo>
                  <a:lnTo>
                    <a:pt x="1042321" y="251105"/>
                  </a:lnTo>
                  <a:lnTo>
                    <a:pt x="985467" y="251105"/>
                  </a:lnTo>
                  <a:lnTo>
                    <a:pt x="829119" y="227415"/>
                  </a:lnTo>
                  <a:lnTo>
                    <a:pt x="734362" y="236891"/>
                  </a:lnTo>
                  <a:lnTo>
                    <a:pt x="644344" y="180037"/>
                  </a:lnTo>
                  <a:lnTo>
                    <a:pt x="596965" y="80543"/>
                  </a:lnTo>
                  <a:lnTo>
                    <a:pt x="563801" y="94756"/>
                  </a:lnTo>
                  <a:lnTo>
                    <a:pt x="506947" y="85281"/>
                  </a:lnTo>
                  <a:lnTo>
                    <a:pt x="407452" y="33165"/>
                  </a:lnTo>
                  <a:lnTo>
                    <a:pt x="341123" y="33165"/>
                  </a:lnTo>
                  <a:lnTo>
                    <a:pt x="303220" y="33165"/>
                  </a:lnTo>
                  <a:lnTo>
                    <a:pt x="213202" y="23689"/>
                  </a:lnTo>
                  <a:lnTo>
                    <a:pt x="146872" y="0"/>
                  </a:lnTo>
                  <a:lnTo>
                    <a:pt x="104232" y="71067"/>
                  </a:lnTo>
                  <a:lnTo>
                    <a:pt x="99494" y="142135"/>
                  </a:lnTo>
                  <a:lnTo>
                    <a:pt x="85280" y="170562"/>
                  </a:lnTo>
                  <a:lnTo>
                    <a:pt x="52116" y="198988"/>
                  </a:lnTo>
                  <a:lnTo>
                    <a:pt x="0" y="175299"/>
                  </a:lnTo>
                  <a:lnTo>
                    <a:pt x="66329" y="217940"/>
                  </a:lnTo>
                  <a:lnTo>
                    <a:pt x="161086" y="222678"/>
                  </a:lnTo>
                  <a:lnTo>
                    <a:pt x="208464" y="251105"/>
                  </a:lnTo>
                  <a:lnTo>
                    <a:pt x="255842" y="274794"/>
                  </a:lnTo>
                  <a:lnTo>
                    <a:pt x="222677" y="331648"/>
                  </a:lnTo>
                  <a:lnTo>
                    <a:pt x="270055" y="364812"/>
                  </a:lnTo>
                  <a:lnTo>
                    <a:pt x="435879" y="393239"/>
                  </a:lnTo>
                  <a:lnTo>
                    <a:pt x="516422" y="454831"/>
                  </a:lnTo>
                  <a:lnTo>
                    <a:pt x="625392" y="478520"/>
                  </a:lnTo>
                  <a:lnTo>
                    <a:pt x="658557" y="473782"/>
                  </a:lnTo>
                  <a:lnTo>
                    <a:pt x="686984" y="440618"/>
                  </a:lnTo>
                  <a:lnTo>
                    <a:pt x="720149" y="464307"/>
                  </a:lnTo>
                  <a:lnTo>
                    <a:pt x="762789" y="450093"/>
                  </a:lnTo>
                  <a:lnTo>
                    <a:pt x="848070" y="464307"/>
                  </a:lnTo>
                  <a:lnTo>
                    <a:pt x="985467" y="516423"/>
                  </a:lnTo>
                  <a:lnTo>
                    <a:pt x="1108650" y="568539"/>
                  </a:lnTo>
                  <a:lnTo>
                    <a:pt x="1217620" y="601704"/>
                  </a:lnTo>
                  <a:lnTo>
                    <a:pt x="1293425" y="615917"/>
                  </a:lnTo>
                  <a:lnTo>
                    <a:pt x="1321852" y="606441"/>
                  </a:lnTo>
                  <a:lnTo>
                    <a:pt x="1345541" y="606441"/>
                  </a:lnTo>
                  <a:lnTo>
                    <a:pt x="1487676" y="644344"/>
                  </a:lnTo>
                  <a:lnTo>
                    <a:pt x="1568219" y="630130"/>
                  </a:lnTo>
                  <a:lnTo>
                    <a:pt x="1596646" y="606441"/>
                  </a:lnTo>
                  <a:lnTo>
                    <a:pt x="1672451" y="615917"/>
                  </a:lnTo>
                  <a:lnTo>
                    <a:pt x="1809848" y="691722"/>
                  </a:lnTo>
                  <a:lnTo>
                    <a:pt x="1871440" y="701198"/>
                  </a:lnTo>
                  <a:lnTo>
                    <a:pt x="1928294" y="748576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6FB6FCA-532C-2A1A-106F-DF101A7D9551}"/>
                </a:ext>
              </a:extLst>
            </p:cNvPr>
            <p:cNvSpPr/>
            <p:nvPr/>
          </p:nvSpPr>
          <p:spPr>
            <a:xfrm>
              <a:off x="4342318" y="4751780"/>
              <a:ext cx="1001073" cy="721620"/>
            </a:xfrm>
            <a:custGeom>
              <a:avLst/>
              <a:gdLst>
                <a:gd name="connsiteX0" fmla="*/ 0 w 1105081"/>
                <a:gd name="connsiteY0" fmla="*/ 4333 h 862396"/>
                <a:gd name="connsiteX1" fmla="*/ 8667 w 1105081"/>
                <a:gd name="connsiteY1" fmla="*/ 69338 h 862396"/>
                <a:gd name="connsiteX2" fmla="*/ 104008 w 1105081"/>
                <a:gd name="connsiteY2" fmla="*/ 164679 h 862396"/>
                <a:gd name="connsiteX3" fmla="*/ 173346 w 1105081"/>
                <a:gd name="connsiteY3" fmla="*/ 281687 h 862396"/>
                <a:gd name="connsiteX4" fmla="*/ 303355 w 1105081"/>
                <a:gd name="connsiteY4" fmla="*/ 364026 h 862396"/>
                <a:gd name="connsiteX5" fmla="*/ 312023 w 1105081"/>
                <a:gd name="connsiteY5" fmla="*/ 424697 h 862396"/>
                <a:gd name="connsiteX6" fmla="*/ 494036 w 1105081"/>
                <a:gd name="connsiteY6" fmla="*/ 563374 h 862396"/>
                <a:gd name="connsiteX7" fmla="*/ 650047 w 1105081"/>
                <a:gd name="connsiteY7" fmla="*/ 667382 h 862396"/>
                <a:gd name="connsiteX8" fmla="*/ 823393 w 1105081"/>
                <a:gd name="connsiteY8" fmla="*/ 862396 h 862396"/>
                <a:gd name="connsiteX9" fmla="*/ 797391 w 1105081"/>
                <a:gd name="connsiteY9" fmla="*/ 762722 h 862396"/>
                <a:gd name="connsiteX10" fmla="*/ 853729 w 1105081"/>
                <a:gd name="connsiteY10" fmla="*/ 784390 h 862396"/>
                <a:gd name="connsiteX11" fmla="*/ 901399 w 1105081"/>
                <a:gd name="connsiteY11" fmla="*/ 801725 h 862396"/>
                <a:gd name="connsiteX12" fmla="*/ 901399 w 1105081"/>
                <a:gd name="connsiteY12" fmla="*/ 801725 h 862396"/>
                <a:gd name="connsiteX13" fmla="*/ 944736 w 1105081"/>
                <a:gd name="connsiteY13" fmla="*/ 754055 h 862396"/>
                <a:gd name="connsiteX14" fmla="*/ 1027075 w 1105081"/>
                <a:gd name="connsiteY14" fmla="*/ 819060 h 862396"/>
                <a:gd name="connsiteX15" fmla="*/ 1053077 w 1105081"/>
                <a:gd name="connsiteY15" fmla="*/ 719386 h 862396"/>
                <a:gd name="connsiteX16" fmla="*/ 1070411 w 1105081"/>
                <a:gd name="connsiteY16" fmla="*/ 559041 h 862396"/>
                <a:gd name="connsiteX17" fmla="*/ 1100747 w 1105081"/>
                <a:gd name="connsiteY17" fmla="*/ 411697 h 862396"/>
                <a:gd name="connsiteX18" fmla="*/ 1079079 w 1105081"/>
                <a:gd name="connsiteY18" fmla="*/ 329357 h 862396"/>
                <a:gd name="connsiteX19" fmla="*/ 1105081 w 1105081"/>
                <a:gd name="connsiteY19" fmla="*/ 273020 h 862396"/>
                <a:gd name="connsiteX20" fmla="*/ 1079079 w 1105081"/>
                <a:gd name="connsiteY20" fmla="*/ 182013 h 862396"/>
                <a:gd name="connsiteX21" fmla="*/ 1027075 w 1105081"/>
                <a:gd name="connsiteY21" fmla="*/ 125676 h 862396"/>
                <a:gd name="connsiteX22" fmla="*/ 1018408 w 1105081"/>
                <a:gd name="connsiteY22" fmla="*/ 69338 h 862396"/>
                <a:gd name="connsiteX23" fmla="*/ 862396 w 1105081"/>
                <a:gd name="connsiteY23" fmla="*/ 78006 h 862396"/>
                <a:gd name="connsiteX24" fmla="*/ 858063 w 1105081"/>
                <a:gd name="connsiteY24" fmla="*/ 56337 h 862396"/>
                <a:gd name="connsiteX25" fmla="*/ 858063 w 1105081"/>
                <a:gd name="connsiteY25" fmla="*/ 0 h 862396"/>
                <a:gd name="connsiteX0" fmla="*/ 0 w 1096414"/>
                <a:gd name="connsiteY0" fmla="*/ 69338 h 862396"/>
                <a:gd name="connsiteX1" fmla="*/ 95341 w 1096414"/>
                <a:gd name="connsiteY1" fmla="*/ 164679 h 862396"/>
                <a:gd name="connsiteX2" fmla="*/ 164679 w 1096414"/>
                <a:gd name="connsiteY2" fmla="*/ 281687 h 862396"/>
                <a:gd name="connsiteX3" fmla="*/ 294688 w 1096414"/>
                <a:gd name="connsiteY3" fmla="*/ 364026 h 862396"/>
                <a:gd name="connsiteX4" fmla="*/ 303356 w 1096414"/>
                <a:gd name="connsiteY4" fmla="*/ 424697 h 862396"/>
                <a:gd name="connsiteX5" fmla="*/ 485369 w 1096414"/>
                <a:gd name="connsiteY5" fmla="*/ 563374 h 862396"/>
                <a:gd name="connsiteX6" fmla="*/ 641380 w 1096414"/>
                <a:gd name="connsiteY6" fmla="*/ 667382 h 862396"/>
                <a:gd name="connsiteX7" fmla="*/ 814726 w 1096414"/>
                <a:gd name="connsiteY7" fmla="*/ 862396 h 862396"/>
                <a:gd name="connsiteX8" fmla="*/ 788724 w 1096414"/>
                <a:gd name="connsiteY8" fmla="*/ 762722 h 862396"/>
                <a:gd name="connsiteX9" fmla="*/ 845062 w 1096414"/>
                <a:gd name="connsiteY9" fmla="*/ 784390 h 862396"/>
                <a:gd name="connsiteX10" fmla="*/ 892732 w 1096414"/>
                <a:gd name="connsiteY10" fmla="*/ 801725 h 862396"/>
                <a:gd name="connsiteX11" fmla="*/ 892732 w 1096414"/>
                <a:gd name="connsiteY11" fmla="*/ 801725 h 862396"/>
                <a:gd name="connsiteX12" fmla="*/ 936069 w 1096414"/>
                <a:gd name="connsiteY12" fmla="*/ 754055 h 862396"/>
                <a:gd name="connsiteX13" fmla="*/ 1018408 w 1096414"/>
                <a:gd name="connsiteY13" fmla="*/ 819060 h 862396"/>
                <a:gd name="connsiteX14" fmla="*/ 1044410 w 1096414"/>
                <a:gd name="connsiteY14" fmla="*/ 719386 h 862396"/>
                <a:gd name="connsiteX15" fmla="*/ 1061744 w 1096414"/>
                <a:gd name="connsiteY15" fmla="*/ 559041 h 862396"/>
                <a:gd name="connsiteX16" fmla="*/ 1092080 w 1096414"/>
                <a:gd name="connsiteY16" fmla="*/ 411697 h 862396"/>
                <a:gd name="connsiteX17" fmla="*/ 1070412 w 1096414"/>
                <a:gd name="connsiteY17" fmla="*/ 329357 h 862396"/>
                <a:gd name="connsiteX18" fmla="*/ 1096414 w 1096414"/>
                <a:gd name="connsiteY18" fmla="*/ 273020 h 862396"/>
                <a:gd name="connsiteX19" fmla="*/ 1070412 w 1096414"/>
                <a:gd name="connsiteY19" fmla="*/ 182013 h 862396"/>
                <a:gd name="connsiteX20" fmla="*/ 1018408 w 1096414"/>
                <a:gd name="connsiteY20" fmla="*/ 125676 h 862396"/>
                <a:gd name="connsiteX21" fmla="*/ 1009741 w 1096414"/>
                <a:gd name="connsiteY21" fmla="*/ 69338 h 862396"/>
                <a:gd name="connsiteX22" fmla="*/ 853729 w 1096414"/>
                <a:gd name="connsiteY22" fmla="*/ 78006 h 862396"/>
                <a:gd name="connsiteX23" fmla="*/ 849396 w 1096414"/>
                <a:gd name="connsiteY23" fmla="*/ 56337 h 862396"/>
                <a:gd name="connsiteX24" fmla="*/ 849396 w 1096414"/>
                <a:gd name="connsiteY24" fmla="*/ 0 h 862396"/>
                <a:gd name="connsiteX0" fmla="*/ 0 w 1001073"/>
                <a:gd name="connsiteY0" fmla="*/ 164679 h 862396"/>
                <a:gd name="connsiteX1" fmla="*/ 69338 w 1001073"/>
                <a:gd name="connsiteY1" fmla="*/ 281687 h 862396"/>
                <a:gd name="connsiteX2" fmla="*/ 199347 w 1001073"/>
                <a:gd name="connsiteY2" fmla="*/ 364026 h 862396"/>
                <a:gd name="connsiteX3" fmla="*/ 208015 w 1001073"/>
                <a:gd name="connsiteY3" fmla="*/ 424697 h 862396"/>
                <a:gd name="connsiteX4" fmla="*/ 390028 w 1001073"/>
                <a:gd name="connsiteY4" fmla="*/ 563374 h 862396"/>
                <a:gd name="connsiteX5" fmla="*/ 546039 w 1001073"/>
                <a:gd name="connsiteY5" fmla="*/ 667382 h 862396"/>
                <a:gd name="connsiteX6" fmla="*/ 719385 w 1001073"/>
                <a:gd name="connsiteY6" fmla="*/ 862396 h 862396"/>
                <a:gd name="connsiteX7" fmla="*/ 693383 w 1001073"/>
                <a:gd name="connsiteY7" fmla="*/ 762722 h 862396"/>
                <a:gd name="connsiteX8" fmla="*/ 749721 w 1001073"/>
                <a:gd name="connsiteY8" fmla="*/ 784390 h 862396"/>
                <a:gd name="connsiteX9" fmla="*/ 797391 w 1001073"/>
                <a:gd name="connsiteY9" fmla="*/ 801725 h 862396"/>
                <a:gd name="connsiteX10" fmla="*/ 797391 w 1001073"/>
                <a:gd name="connsiteY10" fmla="*/ 801725 h 862396"/>
                <a:gd name="connsiteX11" fmla="*/ 840728 w 1001073"/>
                <a:gd name="connsiteY11" fmla="*/ 754055 h 862396"/>
                <a:gd name="connsiteX12" fmla="*/ 923067 w 1001073"/>
                <a:gd name="connsiteY12" fmla="*/ 819060 h 862396"/>
                <a:gd name="connsiteX13" fmla="*/ 949069 w 1001073"/>
                <a:gd name="connsiteY13" fmla="*/ 719386 h 862396"/>
                <a:gd name="connsiteX14" fmla="*/ 966403 w 1001073"/>
                <a:gd name="connsiteY14" fmla="*/ 559041 h 862396"/>
                <a:gd name="connsiteX15" fmla="*/ 996739 w 1001073"/>
                <a:gd name="connsiteY15" fmla="*/ 411697 h 862396"/>
                <a:gd name="connsiteX16" fmla="*/ 975071 w 1001073"/>
                <a:gd name="connsiteY16" fmla="*/ 329357 h 862396"/>
                <a:gd name="connsiteX17" fmla="*/ 1001073 w 1001073"/>
                <a:gd name="connsiteY17" fmla="*/ 273020 h 862396"/>
                <a:gd name="connsiteX18" fmla="*/ 975071 w 1001073"/>
                <a:gd name="connsiteY18" fmla="*/ 182013 h 862396"/>
                <a:gd name="connsiteX19" fmla="*/ 923067 w 1001073"/>
                <a:gd name="connsiteY19" fmla="*/ 125676 h 862396"/>
                <a:gd name="connsiteX20" fmla="*/ 914400 w 1001073"/>
                <a:gd name="connsiteY20" fmla="*/ 69338 h 862396"/>
                <a:gd name="connsiteX21" fmla="*/ 758388 w 1001073"/>
                <a:gd name="connsiteY21" fmla="*/ 78006 h 862396"/>
                <a:gd name="connsiteX22" fmla="*/ 754055 w 1001073"/>
                <a:gd name="connsiteY22" fmla="*/ 56337 h 862396"/>
                <a:gd name="connsiteX23" fmla="*/ 754055 w 1001073"/>
                <a:gd name="connsiteY23" fmla="*/ 0 h 862396"/>
                <a:gd name="connsiteX0" fmla="*/ 0 w 1001073"/>
                <a:gd name="connsiteY0" fmla="*/ 108342 h 806059"/>
                <a:gd name="connsiteX1" fmla="*/ 69338 w 1001073"/>
                <a:gd name="connsiteY1" fmla="*/ 225350 h 806059"/>
                <a:gd name="connsiteX2" fmla="*/ 199347 w 1001073"/>
                <a:gd name="connsiteY2" fmla="*/ 307689 h 806059"/>
                <a:gd name="connsiteX3" fmla="*/ 208015 w 1001073"/>
                <a:gd name="connsiteY3" fmla="*/ 368360 h 806059"/>
                <a:gd name="connsiteX4" fmla="*/ 390028 w 1001073"/>
                <a:gd name="connsiteY4" fmla="*/ 507037 h 806059"/>
                <a:gd name="connsiteX5" fmla="*/ 546039 w 1001073"/>
                <a:gd name="connsiteY5" fmla="*/ 611045 h 806059"/>
                <a:gd name="connsiteX6" fmla="*/ 719385 w 1001073"/>
                <a:gd name="connsiteY6" fmla="*/ 806059 h 806059"/>
                <a:gd name="connsiteX7" fmla="*/ 693383 w 1001073"/>
                <a:gd name="connsiteY7" fmla="*/ 706385 h 806059"/>
                <a:gd name="connsiteX8" fmla="*/ 749721 w 1001073"/>
                <a:gd name="connsiteY8" fmla="*/ 728053 h 806059"/>
                <a:gd name="connsiteX9" fmla="*/ 797391 w 1001073"/>
                <a:gd name="connsiteY9" fmla="*/ 745388 h 806059"/>
                <a:gd name="connsiteX10" fmla="*/ 797391 w 1001073"/>
                <a:gd name="connsiteY10" fmla="*/ 745388 h 806059"/>
                <a:gd name="connsiteX11" fmla="*/ 840728 w 1001073"/>
                <a:gd name="connsiteY11" fmla="*/ 697718 h 806059"/>
                <a:gd name="connsiteX12" fmla="*/ 923067 w 1001073"/>
                <a:gd name="connsiteY12" fmla="*/ 762723 h 806059"/>
                <a:gd name="connsiteX13" fmla="*/ 949069 w 1001073"/>
                <a:gd name="connsiteY13" fmla="*/ 663049 h 806059"/>
                <a:gd name="connsiteX14" fmla="*/ 966403 w 1001073"/>
                <a:gd name="connsiteY14" fmla="*/ 502704 h 806059"/>
                <a:gd name="connsiteX15" fmla="*/ 996739 w 1001073"/>
                <a:gd name="connsiteY15" fmla="*/ 355360 h 806059"/>
                <a:gd name="connsiteX16" fmla="*/ 975071 w 1001073"/>
                <a:gd name="connsiteY16" fmla="*/ 273020 h 806059"/>
                <a:gd name="connsiteX17" fmla="*/ 1001073 w 1001073"/>
                <a:gd name="connsiteY17" fmla="*/ 216683 h 806059"/>
                <a:gd name="connsiteX18" fmla="*/ 975071 w 1001073"/>
                <a:gd name="connsiteY18" fmla="*/ 125676 h 806059"/>
                <a:gd name="connsiteX19" fmla="*/ 923067 w 1001073"/>
                <a:gd name="connsiteY19" fmla="*/ 69339 h 806059"/>
                <a:gd name="connsiteX20" fmla="*/ 914400 w 1001073"/>
                <a:gd name="connsiteY20" fmla="*/ 13001 h 806059"/>
                <a:gd name="connsiteX21" fmla="*/ 758388 w 1001073"/>
                <a:gd name="connsiteY21" fmla="*/ 21669 h 806059"/>
                <a:gd name="connsiteX22" fmla="*/ 754055 w 1001073"/>
                <a:gd name="connsiteY22" fmla="*/ 0 h 806059"/>
                <a:gd name="connsiteX0" fmla="*/ 0 w 1001073"/>
                <a:gd name="connsiteY0" fmla="*/ 95341 h 793058"/>
                <a:gd name="connsiteX1" fmla="*/ 69338 w 1001073"/>
                <a:gd name="connsiteY1" fmla="*/ 212349 h 793058"/>
                <a:gd name="connsiteX2" fmla="*/ 199347 w 1001073"/>
                <a:gd name="connsiteY2" fmla="*/ 294688 h 793058"/>
                <a:gd name="connsiteX3" fmla="*/ 208015 w 1001073"/>
                <a:gd name="connsiteY3" fmla="*/ 355359 h 793058"/>
                <a:gd name="connsiteX4" fmla="*/ 390028 w 1001073"/>
                <a:gd name="connsiteY4" fmla="*/ 494036 h 793058"/>
                <a:gd name="connsiteX5" fmla="*/ 546039 w 1001073"/>
                <a:gd name="connsiteY5" fmla="*/ 598044 h 793058"/>
                <a:gd name="connsiteX6" fmla="*/ 719385 w 1001073"/>
                <a:gd name="connsiteY6" fmla="*/ 793058 h 793058"/>
                <a:gd name="connsiteX7" fmla="*/ 693383 w 1001073"/>
                <a:gd name="connsiteY7" fmla="*/ 693384 h 793058"/>
                <a:gd name="connsiteX8" fmla="*/ 749721 w 1001073"/>
                <a:gd name="connsiteY8" fmla="*/ 715052 h 793058"/>
                <a:gd name="connsiteX9" fmla="*/ 797391 w 1001073"/>
                <a:gd name="connsiteY9" fmla="*/ 732387 h 793058"/>
                <a:gd name="connsiteX10" fmla="*/ 797391 w 1001073"/>
                <a:gd name="connsiteY10" fmla="*/ 732387 h 793058"/>
                <a:gd name="connsiteX11" fmla="*/ 840728 w 1001073"/>
                <a:gd name="connsiteY11" fmla="*/ 684717 h 793058"/>
                <a:gd name="connsiteX12" fmla="*/ 923067 w 1001073"/>
                <a:gd name="connsiteY12" fmla="*/ 749722 h 793058"/>
                <a:gd name="connsiteX13" fmla="*/ 949069 w 1001073"/>
                <a:gd name="connsiteY13" fmla="*/ 650048 h 793058"/>
                <a:gd name="connsiteX14" fmla="*/ 966403 w 1001073"/>
                <a:gd name="connsiteY14" fmla="*/ 489703 h 793058"/>
                <a:gd name="connsiteX15" fmla="*/ 996739 w 1001073"/>
                <a:gd name="connsiteY15" fmla="*/ 342359 h 793058"/>
                <a:gd name="connsiteX16" fmla="*/ 975071 w 1001073"/>
                <a:gd name="connsiteY16" fmla="*/ 260019 h 793058"/>
                <a:gd name="connsiteX17" fmla="*/ 1001073 w 1001073"/>
                <a:gd name="connsiteY17" fmla="*/ 203682 h 793058"/>
                <a:gd name="connsiteX18" fmla="*/ 975071 w 1001073"/>
                <a:gd name="connsiteY18" fmla="*/ 112675 h 793058"/>
                <a:gd name="connsiteX19" fmla="*/ 923067 w 1001073"/>
                <a:gd name="connsiteY19" fmla="*/ 56338 h 793058"/>
                <a:gd name="connsiteX20" fmla="*/ 914400 w 1001073"/>
                <a:gd name="connsiteY20" fmla="*/ 0 h 793058"/>
                <a:gd name="connsiteX21" fmla="*/ 758388 w 1001073"/>
                <a:gd name="connsiteY21" fmla="*/ 8668 h 793058"/>
                <a:gd name="connsiteX0" fmla="*/ 0 w 1001073"/>
                <a:gd name="connsiteY0" fmla="*/ 95341 h 793058"/>
                <a:gd name="connsiteX1" fmla="*/ 69338 w 1001073"/>
                <a:gd name="connsiteY1" fmla="*/ 212349 h 793058"/>
                <a:gd name="connsiteX2" fmla="*/ 199347 w 1001073"/>
                <a:gd name="connsiteY2" fmla="*/ 294688 h 793058"/>
                <a:gd name="connsiteX3" fmla="*/ 208015 w 1001073"/>
                <a:gd name="connsiteY3" fmla="*/ 355359 h 793058"/>
                <a:gd name="connsiteX4" fmla="*/ 390028 w 1001073"/>
                <a:gd name="connsiteY4" fmla="*/ 494036 h 793058"/>
                <a:gd name="connsiteX5" fmla="*/ 546039 w 1001073"/>
                <a:gd name="connsiteY5" fmla="*/ 598044 h 793058"/>
                <a:gd name="connsiteX6" fmla="*/ 719385 w 1001073"/>
                <a:gd name="connsiteY6" fmla="*/ 793058 h 793058"/>
                <a:gd name="connsiteX7" fmla="*/ 693383 w 1001073"/>
                <a:gd name="connsiteY7" fmla="*/ 693384 h 793058"/>
                <a:gd name="connsiteX8" fmla="*/ 749721 w 1001073"/>
                <a:gd name="connsiteY8" fmla="*/ 715052 h 793058"/>
                <a:gd name="connsiteX9" fmla="*/ 797391 w 1001073"/>
                <a:gd name="connsiteY9" fmla="*/ 732387 h 793058"/>
                <a:gd name="connsiteX10" fmla="*/ 797391 w 1001073"/>
                <a:gd name="connsiteY10" fmla="*/ 732387 h 793058"/>
                <a:gd name="connsiteX11" fmla="*/ 840728 w 1001073"/>
                <a:gd name="connsiteY11" fmla="*/ 684717 h 793058"/>
                <a:gd name="connsiteX12" fmla="*/ 923067 w 1001073"/>
                <a:gd name="connsiteY12" fmla="*/ 749722 h 793058"/>
                <a:gd name="connsiteX13" fmla="*/ 949069 w 1001073"/>
                <a:gd name="connsiteY13" fmla="*/ 650048 h 793058"/>
                <a:gd name="connsiteX14" fmla="*/ 966403 w 1001073"/>
                <a:gd name="connsiteY14" fmla="*/ 489703 h 793058"/>
                <a:gd name="connsiteX15" fmla="*/ 996739 w 1001073"/>
                <a:gd name="connsiteY15" fmla="*/ 342359 h 793058"/>
                <a:gd name="connsiteX16" fmla="*/ 975071 w 1001073"/>
                <a:gd name="connsiteY16" fmla="*/ 260019 h 793058"/>
                <a:gd name="connsiteX17" fmla="*/ 1001073 w 1001073"/>
                <a:gd name="connsiteY17" fmla="*/ 203682 h 793058"/>
                <a:gd name="connsiteX18" fmla="*/ 975071 w 1001073"/>
                <a:gd name="connsiteY18" fmla="*/ 112675 h 793058"/>
                <a:gd name="connsiteX19" fmla="*/ 923067 w 1001073"/>
                <a:gd name="connsiteY19" fmla="*/ 56338 h 793058"/>
                <a:gd name="connsiteX20" fmla="*/ 914400 w 1001073"/>
                <a:gd name="connsiteY20" fmla="*/ 0 h 793058"/>
                <a:gd name="connsiteX0" fmla="*/ 0 w 1001073"/>
                <a:gd name="connsiteY0" fmla="*/ 39004 h 736721"/>
                <a:gd name="connsiteX1" fmla="*/ 69338 w 1001073"/>
                <a:gd name="connsiteY1" fmla="*/ 156012 h 736721"/>
                <a:gd name="connsiteX2" fmla="*/ 199347 w 1001073"/>
                <a:gd name="connsiteY2" fmla="*/ 238351 h 736721"/>
                <a:gd name="connsiteX3" fmla="*/ 208015 w 1001073"/>
                <a:gd name="connsiteY3" fmla="*/ 299022 h 736721"/>
                <a:gd name="connsiteX4" fmla="*/ 390028 w 1001073"/>
                <a:gd name="connsiteY4" fmla="*/ 437699 h 736721"/>
                <a:gd name="connsiteX5" fmla="*/ 546039 w 1001073"/>
                <a:gd name="connsiteY5" fmla="*/ 541707 h 736721"/>
                <a:gd name="connsiteX6" fmla="*/ 719385 w 1001073"/>
                <a:gd name="connsiteY6" fmla="*/ 736721 h 736721"/>
                <a:gd name="connsiteX7" fmla="*/ 693383 w 1001073"/>
                <a:gd name="connsiteY7" fmla="*/ 637047 h 736721"/>
                <a:gd name="connsiteX8" fmla="*/ 749721 w 1001073"/>
                <a:gd name="connsiteY8" fmla="*/ 658715 h 736721"/>
                <a:gd name="connsiteX9" fmla="*/ 797391 w 1001073"/>
                <a:gd name="connsiteY9" fmla="*/ 676050 h 736721"/>
                <a:gd name="connsiteX10" fmla="*/ 797391 w 1001073"/>
                <a:gd name="connsiteY10" fmla="*/ 676050 h 736721"/>
                <a:gd name="connsiteX11" fmla="*/ 840728 w 1001073"/>
                <a:gd name="connsiteY11" fmla="*/ 628380 h 736721"/>
                <a:gd name="connsiteX12" fmla="*/ 923067 w 1001073"/>
                <a:gd name="connsiteY12" fmla="*/ 693385 h 736721"/>
                <a:gd name="connsiteX13" fmla="*/ 949069 w 1001073"/>
                <a:gd name="connsiteY13" fmla="*/ 593711 h 736721"/>
                <a:gd name="connsiteX14" fmla="*/ 966403 w 1001073"/>
                <a:gd name="connsiteY14" fmla="*/ 433366 h 736721"/>
                <a:gd name="connsiteX15" fmla="*/ 996739 w 1001073"/>
                <a:gd name="connsiteY15" fmla="*/ 286022 h 736721"/>
                <a:gd name="connsiteX16" fmla="*/ 975071 w 1001073"/>
                <a:gd name="connsiteY16" fmla="*/ 203682 h 736721"/>
                <a:gd name="connsiteX17" fmla="*/ 1001073 w 1001073"/>
                <a:gd name="connsiteY17" fmla="*/ 147345 h 736721"/>
                <a:gd name="connsiteX18" fmla="*/ 975071 w 1001073"/>
                <a:gd name="connsiteY18" fmla="*/ 56338 h 736721"/>
                <a:gd name="connsiteX19" fmla="*/ 923067 w 1001073"/>
                <a:gd name="connsiteY19" fmla="*/ 1 h 736721"/>
                <a:gd name="connsiteX0" fmla="*/ 0 w 1001073"/>
                <a:gd name="connsiteY0" fmla="*/ 23903 h 721620"/>
                <a:gd name="connsiteX1" fmla="*/ 69338 w 1001073"/>
                <a:gd name="connsiteY1" fmla="*/ 140911 h 721620"/>
                <a:gd name="connsiteX2" fmla="*/ 199347 w 1001073"/>
                <a:gd name="connsiteY2" fmla="*/ 223250 h 721620"/>
                <a:gd name="connsiteX3" fmla="*/ 208015 w 1001073"/>
                <a:gd name="connsiteY3" fmla="*/ 283921 h 721620"/>
                <a:gd name="connsiteX4" fmla="*/ 390028 w 1001073"/>
                <a:gd name="connsiteY4" fmla="*/ 422598 h 721620"/>
                <a:gd name="connsiteX5" fmla="*/ 546039 w 1001073"/>
                <a:gd name="connsiteY5" fmla="*/ 526606 h 721620"/>
                <a:gd name="connsiteX6" fmla="*/ 719385 w 1001073"/>
                <a:gd name="connsiteY6" fmla="*/ 721620 h 721620"/>
                <a:gd name="connsiteX7" fmla="*/ 693383 w 1001073"/>
                <a:gd name="connsiteY7" fmla="*/ 621946 h 721620"/>
                <a:gd name="connsiteX8" fmla="*/ 749721 w 1001073"/>
                <a:gd name="connsiteY8" fmla="*/ 643614 h 721620"/>
                <a:gd name="connsiteX9" fmla="*/ 797391 w 1001073"/>
                <a:gd name="connsiteY9" fmla="*/ 660949 h 721620"/>
                <a:gd name="connsiteX10" fmla="*/ 797391 w 1001073"/>
                <a:gd name="connsiteY10" fmla="*/ 660949 h 721620"/>
                <a:gd name="connsiteX11" fmla="*/ 840728 w 1001073"/>
                <a:gd name="connsiteY11" fmla="*/ 613279 h 721620"/>
                <a:gd name="connsiteX12" fmla="*/ 923067 w 1001073"/>
                <a:gd name="connsiteY12" fmla="*/ 678284 h 721620"/>
                <a:gd name="connsiteX13" fmla="*/ 949069 w 1001073"/>
                <a:gd name="connsiteY13" fmla="*/ 578610 h 721620"/>
                <a:gd name="connsiteX14" fmla="*/ 966403 w 1001073"/>
                <a:gd name="connsiteY14" fmla="*/ 418265 h 721620"/>
                <a:gd name="connsiteX15" fmla="*/ 996739 w 1001073"/>
                <a:gd name="connsiteY15" fmla="*/ 270921 h 721620"/>
                <a:gd name="connsiteX16" fmla="*/ 975071 w 1001073"/>
                <a:gd name="connsiteY16" fmla="*/ 188581 h 721620"/>
                <a:gd name="connsiteX17" fmla="*/ 1001073 w 1001073"/>
                <a:gd name="connsiteY17" fmla="*/ 132244 h 721620"/>
                <a:gd name="connsiteX18" fmla="*/ 975071 w 1001073"/>
                <a:gd name="connsiteY18" fmla="*/ 41237 h 721620"/>
                <a:gd name="connsiteX19" fmla="*/ 941282 w 1001073"/>
                <a:gd name="connsiteY19" fmla="*/ 0 h 72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1073" h="721620">
                  <a:moveTo>
                    <a:pt x="0" y="23903"/>
                  </a:moveTo>
                  <a:lnTo>
                    <a:pt x="69338" y="140911"/>
                  </a:lnTo>
                  <a:lnTo>
                    <a:pt x="199347" y="223250"/>
                  </a:lnTo>
                  <a:lnTo>
                    <a:pt x="208015" y="283921"/>
                  </a:lnTo>
                  <a:lnTo>
                    <a:pt x="390028" y="422598"/>
                  </a:lnTo>
                  <a:lnTo>
                    <a:pt x="546039" y="526606"/>
                  </a:lnTo>
                  <a:lnTo>
                    <a:pt x="719385" y="721620"/>
                  </a:lnTo>
                  <a:lnTo>
                    <a:pt x="693383" y="621946"/>
                  </a:lnTo>
                  <a:lnTo>
                    <a:pt x="749721" y="643614"/>
                  </a:lnTo>
                  <a:lnTo>
                    <a:pt x="797391" y="660949"/>
                  </a:lnTo>
                  <a:lnTo>
                    <a:pt x="797391" y="660949"/>
                  </a:lnTo>
                  <a:lnTo>
                    <a:pt x="840728" y="613279"/>
                  </a:lnTo>
                  <a:lnTo>
                    <a:pt x="923067" y="678284"/>
                  </a:lnTo>
                  <a:lnTo>
                    <a:pt x="949069" y="578610"/>
                  </a:lnTo>
                  <a:lnTo>
                    <a:pt x="966403" y="418265"/>
                  </a:lnTo>
                  <a:lnTo>
                    <a:pt x="996739" y="270921"/>
                  </a:lnTo>
                  <a:lnTo>
                    <a:pt x="975071" y="188581"/>
                  </a:lnTo>
                  <a:lnTo>
                    <a:pt x="1001073" y="132244"/>
                  </a:lnTo>
                  <a:lnTo>
                    <a:pt x="975071" y="41237"/>
                  </a:lnTo>
                  <a:lnTo>
                    <a:pt x="941282" y="0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75B9916-D4E2-D3B9-D4EC-27EBAECDAC0F}"/>
              </a:ext>
            </a:extLst>
          </p:cNvPr>
          <p:cNvSpPr txBox="1"/>
          <p:nvPr/>
        </p:nvSpPr>
        <p:spPr>
          <a:xfrm>
            <a:off x="5990994" y="2006723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Java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76D7D6-8312-AC91-A269-57D138DBC77D}"/>
              </a:ext>
            </a:extLst>
          </p:cNvPr>
          <p:cNvSpPr txBox="1"/>
          <p:nvPr/>
        </p:nvSpPr>
        <p:spPr>
          <a:xfrm>
            <a:off x="6375213" y="255370"/>
            <a:ext cx="1117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Kalimantan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EF1235-EB3C-4798-EAC9-C23ABF15B3BE}"/>
              </a:ext>
            </a:extLst>
          </p:cNvPr>
          <p:cNvSpPr txBox="1"/>
          <p:nvPr/>
        </p:nvSpPr>
        <p:spPr>
          <a:xfrm rot="3811948">
            <a:off x="4137282" y="400448"/>
            <a:ext cx="880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Sumatra</a:t>
            </a:r>
          </a:p>
        </p:txBody>
      </p:sp>
    </p:spTree>
    <p:extLst>
      <p:ext uri="{BB962C8B-B14F-4D97-AF65-F5344CB8AC3E}">
        <p14:creationId xmlns:p14="http://schemas.microsoft.com/office/powerpoint/2010/main" val="144048237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Title 1">
            <a:extLst>
              <a:ext uri="{FF2B5EF4-FFF2-40B4-BE49-F238E27FC236}">
                <a16:creationId xmlns:a16="http://schemas.microsoft.com/office/drawing/2014/main" id="{4C031980-A141-AEC9-51A3-4CD299D21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8538"/>
          </a:xfrm>
        </p:spPr>
        <p:txBody>
          <a:bodyPr/>
          <a:lstStyle/>
          <a:p>
            <a:r>
              <a:rPr lang="en-AU" altLang="en-US" sz="2400" b="1" dirty="0">
                <a:solidFill>
                  <a:srgbClr val="FF0000"/>
                </a:solidFill>
              </a:rPr>
              <a:t>Example 2: </a:t>
            </a:r>
            <a:r>
              <a:rPr lang="en-AU" altLang="en-US" sz="2400" b="1" dirty="0"/>
              <a:t>JAXA data (</a:t>
            </a:r>
            <a:r>
              <a:rPr lang="en-AU" altLang="en-US" sz="2400" b="1" dirty="0">
                <a:highlight>
                  <a:srgbClr val="FFFF00"/>
                </a:highlight>
              </a:rPr>
              <a:t>Version 3</a:t>
            </a:r>
            <a:r>
              <a:rPr lang="en-AU" altLang="en-US" sz="2400" b="1" dirty="0"/>
              <a:t>) compared to Sandwich Product for South China Sea Squall Line </a:t>
            </a:r>
          </a:p>
        </p:txBody>
      </p:sp>
      <p:pic>
        <p:nvPicPr>
          <p:cNvPr id="4" name="Picture 9" descr="Map&#10;&#10;Description automatically generated">
            <a:extLst>
              <a:ext uri="{FF2B5EF4-FFF2-40B4-BE49-F238E27FC236}">
                <a16:creationId xmlns:a16="http://schemas.microsoft.com/office/drawing/2014/main" id="{565CB62D-CEB0-47F2-12E0-46EFEF84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" y="1487078"/>
            <a:ext cx="45720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8AFC7C-2BE9-4A44-8CFF-D338AB9905A8}"/>
              </a:ext>
            </a:extLst>
          </p:cNvPr>
          <p:cNvSpPr txBox="1"/>
          <p:nvPr/>
        </p:nvSpPr>
        <p:spPr>
          <a:xfrm>
            <a:off x="2237295" y="4382678"/>
            <a:ext cx="290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1FA18-5C79-00DC-54DA-7E22D58F6137}"/>
              </a:ext>
            </a:extLst>
          </p:cNvPr>
          <p:cNvSpPr txBox="1"/>
          <p:nvPr/>
        </p:nvSpPr>
        <p:spPr>
          <a:xfrm>
            <a:off x="18068" y="5374064"/>
            <a:ext cx="4267200" cy="1015663"/>
          </a:xfrm>
          <a:prstGeom prst="rect">
            <a:avLst/>
          </a:prstGeom>
          <a:solidFill>
            <a:sysClr val="window" lastClr="FFFFFF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JAXA Global Rainfall Watch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China Sea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03UTC to 11UTC 6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July 2022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AA20FFEB-7972-F670-6744-961C94648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338" y="1209789"/>
            <a:ext cx="214283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animation courtesy JAXA/EORC</a:t>
            </a:r>
          </a:p>
        </p:txBody>
      </p:sp>
      <p:pic>
        <p:nvPicPr>
          <p:cNvPr id="10" name="Picture 6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346252A-4501-C30B-4737-6AF28AE0F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14" y="1767819"/>
            <a:ext cx="4496586" cy="339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0">
            <a:extLst>
              <a:ext uri="{FF2B5EF4-FFF2-40B4-BE49-F238E27FC236}">
                <a16:creationId xmlns:a16="http://schemas.microsoft.com/office/drawing/2014/main" id="{A6ADDCF2-F488-72CF-3875-EB4FE0529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421" y="1438374"/>
            <a:ext cx="3201774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animation courtesy JMA/Bureau of Meteorology</a:t>
            </a:r>
          </a:p>
        </p:txBody>
      </p:sp>
      <p:pic>
        <p:nvPicPr>
          <p:cNvPr id="13" name="Picture 24">
            <a:extLst>
              <a:ext uri="{FF2B5EF4-FFF2-40B4-BE49-F238E27FC236}">
                <a16:creationId xmlns:a16="http://schemas.microsoft.com/office/drawing/2014/main" id="{3AE8BAD5-014E-1545-42DB-A11F0AA4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62" y="2550737"/>
            <a:ext cx="2127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5">
            <a:extLst>
              <a:ext uri="{FF2B5EF4-FFF2-40B4-BE49-F238E27FC236}">
                <a16:creationId xmlns:a16="http://schemas.microsoft.com/office/drawing/2014/main" id="{3EE623DF-551E-4150-8AAD-CD55D93F9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4479550"/>
            <a:ext cx="565150" cy="33813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-20C</a:t>
            </a:r>
          </a:p>
        </p:txBody>
      </p:sp>
      <p:sp>
        <p:nvSpPr>
          <p:cNvPr id="15" name="TextBox 47">
            <a:extLst>
              <a:ext uri="{FF2B5EF4-FFF2-40B4-BE49-F238E27FC236}">
                <a16:creationId xmlns:a16="http://schemas.microsoft.com/office/drawing/2014/main" id="{AB5E9B0F-7309-8FD5-4F6A-9D83DFED7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2218950"/>
            <a:ext cx="565150" cy="33972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-70C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7B8BFE-C4D3-D84C-10DB-051BBDD29C8F}"/>
              </a:ext>
            </a:extLst>
          </p:cNvPr>
          <p:cNvSpPr txBox="1"/>
          <p:nvPr/>
        </p:nvSpPr>
        <p:spPr>
          <a:xfrm>
            <a:off x="4758227" y="5387420"/>
            <a:ext cx="4267200" cy="1015663"/>
          </a:xfrm>
          <a:prstGeom prst="rect">
            <a:avLst/>
          </a:prstGeom>
          <a:solidFill>
            <a:sysClr val="window" lastClr="FFFFFF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Sandwich Product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China Sea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0330UTC to 1030UTC 6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July 2022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6651A2-34BA-DCE9-0F08-B1C08C832617}"/>
              </a:ext>
            </a:extLst>
          </p:cNvPr>
          <p:cNvSpPr txBox="1"/>
          <p:nvPr/>
        </p:nvSpPr>
        <p:spPr>
          <a:xfrm>
            <a:off x="4672770" y="5155303"/>
            <a:ext cx="1011752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Singapore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10AD4B-25FA-5FA7-862D-B42532F26734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178646" y="4480090"/>
            <a:ext cx="1180567" cy="67521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02960DD-1ED0-C985-22AD-02C81C0BF118}"/>
              </a:ext>
            </a:extLst>
          </p:cNvPr>
          <p:cNvSpPr txBox="1"/>
          <p:nvPr/>
        </p:nvSpPr>
        <p:spPr>
          <a:xfrm>
            <a:off x="6870787" y="1904625"/>
            <a:ext cx="887294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Vietnam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66C2A5-8A48-5CEE-8CAD-20FD1818A084}"/>
              </a:ext>
            </a:extLst>
          </p:cNvPr>
          <p:cNvSpPr txBox="1"/>
          <p:nvPr/>
        </p:nvSpPr>
        <p:spPr>
          <a:xfrm>
            <a:off x="6273538" y="4337116"/>
            <a:ext cx="290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8202939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1279</TotalTime>
  <Words>140</Words>
  <Application>Microsoft Office PowerPoint</Application>
  <PresentationFormat>On-screen Show (4:3)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10_Office Theme</vt:lpstr>
      <vt:lpstr>Example 1: JAXA data Version 5 (STD)  (Java / Sumatra Squall Line, 03 to 16UTC 6th February 2024)  (Java, Sumatra and Kalimantan coastlines highlighted)</vt:lpstr>
      <vt:lpstr>Example 2: JAXA data (Version 3) compared to Sandwich Product for South China Sea Squall Line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JAXA stuff for talk with JAXA staff</dc:title>
  <dc:creator>Bodo Zeschke</dc:creator>
  <cp:lastModifiedBy>Bodo Zeschke</cp:lastModifiedBy>
  <cp:revision>42</cp:revision>
  <cp:lastPrinted>2024-02-17T08:06:23Z</cp:lastPrinted>
  <dcterms:created xsi:type="dcterms:W3CDTF">2024-01-28T07:04:06Z</dcterms:created>
  <dcterms:modified xsi:type="dcterms:W3CDTF">2024-02-20T08:50:48Z</dcterms:modified>
</cp:coreProperties>
</file>